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
  </p:notesMasterIdLst>
  <p:handoutMasterIdLst>
    <p:handoutMasterId r:id="rId21"/>
  </p:handoutMasterIdLst>
  <p:sldIdLst>
    <p:sldId id="268" r:id="rId3"/>
    <p:sldId id="256" r:id="rId4"/>
    <p:sldId id="257" r:id="rId6"/>
    <p:sldId id="258" r:id="rId7"/>
    <p:sldId id="277" r:id="rId8"/>
    <p:sldId id="259" r:id="rId9"/>
    <p:sldId id="278" r:id="rId10"/>
    <p:sldId id="279" r:id="rId11"/>
    <p:sldId id="281" r:id="rId12"/>
    <p:sldId id="282" r:id="rId13"/>
    <p:sldId id="283" r:id="rId14"/>
    <p:sldId id="284" r:id="rId15"/>
    <p:sldId id="286" r:id="rId16"/>
    <p:sldId id="287" r:id="rId17"/>
    <p:sldId id="289" r:id="rId18"/>
    <p:sldId id="292" r:id="rId19"/>
    <p:sldId id="293" r:id="rId20"/>
  </p:sldIdLst>
  <p:sldSz cx="9144000" cy="5144135" type="screen16x9"/>
  <p:notesSz cx="6858000" cy="9144000"/>
  <p:embeddedFontLst>
    <p:embeddedFont>
      <p:font typeface="微软雅黑" panose="020B0503020204020204" charset="-122"/>
      <p:regular r:id="rId26"/>
    </p:embeddedFont>
    <p:embeddedFont>
      <p:font typeface="楷体" panose="02010609060101010101" charset="-122"/>
      <p:regular r:id="rId27"/>
    </p:embeddedFont>
    <p:embeddedFont>
      <p:font typeface="汉仪歪歪体简" panose="00020600040101010101" charset="-122"/>
      <p:regular r:id="rId28"/>
    </p:embeddedFont>
    <p:embeddedFont>
      <p:font typeface="字魂龙吟手书" panose="00000500000000000000" charset="-122"/>
      <p:regular r:id="rId29"/>
    </p:embeddedFont>
    <p:embeddedFont>
      <p:font typeface="黑体" panose="02010609060101010101" pitchFamily="49" charset="-122"/>
      <p:regular r:id="rId30"/>
    </p:embeddedFont>
    <p:embeddedFont>
      <p:font typeface="方正姚体" panose="02010601030101010101" charset="-122"/>
      <p:regular r:id="rId3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临澧县第一中学" initials="临"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212852"/>
    <a:srgbClr val="E61723"/>
    <a:srgbClr val="B1ADC8"/>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78" d="100"/>
          <a:sy n="78" d="100"/>
        </p:scale>
        <p:origin x="654" y="54"/>
      </p:cViewPr>
      <p:guideLst>
        <p:guide orient="horz" pos="1618"/>
        <p:guide pos="2918"/>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1" Type="http://schemas.openxmlformats.org/officeDocument/2006/relationships/font" Target="fonts/font6.fntdata"/><Relationship Id="rId30" Type="http://schemas.openxmlformats.org/officeDocument/2006/relationships/font" Target="fonts/font5.fntdata"/><Relationship Id="rId3" Type="http://schemas.openxmlformats.org/officeDocument/2006/relationships/slide" Target="slides/slide1.xml"/><Relationship Id="rId29" Type="http://schemas.openxmlformats.org/officeDocument/2006/relationships/font" Target="fonts/font4.fntdata"/><Relationship Id="rId28" Type="http://schemas.openxmlformats.org/officeDocument/2006/relationships/font" Target="fonts/font3.fntdata"/><Relationship Id="rId27" Type="http://schemas.openxmlformats.org/officeDocument/2006/relationships/font" Target="fonts/font2.fntdata"/><Relationship Id="rId26" Type="http://schemas.openxmlformats.org/officeDocument/2006/relationships/font" Target="fonts/font1.fntdata"/><Relationship Id="rId25" Type="http://schemas.openxmlformats.org/officeDocument/2006/relationships/commentAuthors" Target="commentAuthors.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handoutMaster" Target="handoutMasters/handoutMaster1.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4" Type="http://schemas.openxmlformats.org/officeDocument/2006/relationships/image" Target="../media/image10.wmf"/><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image" Target="../media/image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fld>
            <a:endParaRPr lang="zh-CN" altLang="en-US" smtClean="0">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fld>
            <a:endParaRPr lang="zh-CN" altLang="en-US" smtClean="0">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6280" y="1143000"/>
            <a:ext cx="548544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502412" y="1941650"/>
            <a:ext cx="8139178" cy="674528"/>
          </a:xfrm>
        </p:spPr>
        <p:txBody>
          <a:bodyPr lIns="101600" tIns="38100" rIns="25400" bIns="38100" anchor="t" anchorCtr="0">
            <a:noAutofit/>
          </a:bodyPr>
          <a:lstStyle>
            <a:lvl1pPr algn="ctr">
              <a:defRPr sz="4050" b="0" spc="600">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502412" y="2675226"/>
            <a:ext cx="8139178" cy="713400"/>
          </a:xfrm>
        </p:spPr>
        <p:txBody>
          <a:bodyPr lIns="101600" tIns="38100" rIns="76200" bIns="38100">
            <a:noAutofit/>
          </a:bodyPr>
          <a:lstStyle>
            <a:lvl1pPr marL="0" indent="0" algn="ctr" eaLnBrk="1" fontAlgn="auto" latinLnBrk="0" hangingPunct="1">
              <a:lnSpc>
                <a:spcPct val="100000"/>
              </a:lnSpc>
              <a:buNone/>
              <a:defRPr sz="1800" u="none" strike="noStrike" kern="1200" cap="none" spc="200" normalizeH="0" baseline="0">
                <a:solidFill>
                  <a:schemeClr val="tx1"/>
                </a:solidFill>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3835" indent="0" algn="ctr">
              <a:buNone/>
              <a:defRPr sz="12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502448" y="714543"/>
            <a:ext cx="8139178" cy="3780856"/>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502412" y="1941650"/>
            <a:ext cx="8139178" cy="674528"/>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405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endParaRPr>
              <a:sym typeface="+mn-ea"/>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
        <p:nvSpPr>
          <p:cNvPr id="5" name="矩形 4"/>
          <p:cNvSpPr/>
          <p:nvPr userDrawn="1"/>
        </p:nvSpPr>
        <p:spPr>
          <a:xfrm>
            <a:off x="0" y="0"/>
            <a:ext cx="9144000" cy="2572198"/>
          </a:xfrm>
          <a:prstGeom prst="rect">
            <a:avLst/>
          </a:prstGeom>
          <a:solidFill>
            <a:srgbClr val="0435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 name="矩形 5"/>
          <p:cNvSpPr/>
          <p:nvPr userDrawn="1"/>
        </p:nvSpPr>
        <p:spPr>
          <a:xfrm>
            <a:off x="0" y="2572202"/>
            <a:ext cx="9144000" cy="2572198"/>
          </a:xfrm>
          <a:prstGeom prst="rect">
            <a:avLst/>
          </a:prstGeom>
          <a:solidFill>
            <a:srgbClr val="D71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 name="矩形 2"/>
          <p:cNvSpPr/>
          <p:nvPr userDrawn="1"/>
        </p:nvSpPr>
        <p:spPr>
          <a:xfrm>
            <a:off x="104775" y="79389"/>
            <a:ext cx="8934450" cy="498562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a:off x="104775" y="79388"/>
            <a:ext cx="8934450" cy="4985622"/>
          </a:xfrm>
          <a:prstGeom prst="rect">
            <a:avLst/>
          </a:prstGeom>
          <a:solidFill>
            <a:schemeClr val="bg1"/>
          </a:solidFill>
          <a:ln>
            <a:noFill/>
          </a:ln>
          <a:effectLst>
            <a:outerShdw blurRad="381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02412" y="324074"/>
            <a:ext cx="8139178" cy="48611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1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502412" y="972220"/>
            <a:ext cx="8139178" cy="3781873"/>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02448" y="2857194"/>
            <a:ext cx="8139178" cy="468740"/>
          </a:xfrm>
        </p:spPr>
        <p:txBody>
          <a:bodyPr lIns="101600" tIns="38100" rIns="63500" bIns="38100" anchor="t" anchorCtr="0">
            <a:noAutofit/>
          </a:bodyPr>
          <a:lstStyle>
            <a:lvl1pPr>
              <a:defRPr sz="27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
            </p:custDataLst>
          </p:nvPr>
        </p:nvSpPr>
        <p:spPr>
          <a:xfrm>
            <a:off x="502444" y="3384522"/>
            <a:ext cx="8139178" cy="808672"/>
          </a:xfrm>
        </p:spPr>
        <p:txBody>
          <a:bodyPr lIns="101600" tIns="38100" rIns="76200" bIns="38100">
            <a:noAutofit/>
          </a:bodyPr>
          <a:lstStyle>
            <a:lvl1pPr marL="0" indent="0" eaLnBrk="1" fontAlgn="auto" latinLnBrk="0" hangingPunct="1">
              <a:buNone/>
              <a:defRPr kumimoji="0" lang="zh-CN" altLang="en-US" sz="1200" b="0" i="0" u="none" strike="noStrike" kern="1200" cap="none" spc="150" normalizeH="0" baseline="0" noProof="1">
                <a:solidFill>
                  <a:schemeClr val="tx1"/>
                </a:solidFill>
                <a:uFillTx/>
                <a:latin typeface="+mn-lt"/>
                <a:ea typeface="+mn-ea"/>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8035" indent="0">
              <a:buNone/>
              <a:defRPr sz="1200">
                <a:solidFill>
                  <a:schemeClr val="tx1">
                    <a:tint val="75000"/>
                  </a:schemeClr>
                </a:solidFill>
              </a:defRPr>
            </a:lvl7pPr>
            <a:lvl8pPr marL="2400935" indent="0">
              <a:buNone/>
              <a:defRPr sz="1200">
                <a:solidFill>
                  <a:schemeClr val="tx1">
                    <a:tint val="75000"/>
                  </a:schemeClr>
                </a:solidFill>
              </a:defRPr>
            </a:lvl8pPr>
            <a:lvl9pPr marL="2743835" indent="0">
              <a:buNone/>
              <a:defRPr sz="12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02412" y="324074"/>
            <a:ext cx="8139178" cy="48611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1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502448" y="972220"/>
            <a:ext cx="3962432" cy="3780856"/>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4679158" y="972220"/>
            <a:ext cx="3962432" cy="3780856"/>
          </a:xfrm>
        </p:spPr>
        <p:txBody>
          <a:bodyPr>
            <a:noAutofit/>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02412" y="324074"/>
            <a:ext cx="8139178" cy="48611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1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502448" y="972220"/>
            <a:ext cx="3962432" cy="285817"/>
          </a:xfrm>
        </p:spPr>
        <p:txBody>
          <a:bodyPr lIns="101600" tIns="38100" rIns="76200" bIns="38100" anchor="t" anchorCtr="0">
            <a:noAutofit/>
          </a:bodyPr>
          <a:lstStyle>
            <a:lvl1pPr marL="0" indent="0" eaLnBrk="1" fontAlgn="auto" latinLnBrk="0" hangingPunct="1">
              <a:lnSpc>
                <a:spcPct val="100000"/>
              </a:lnSpc>
              <a:spcAft>
                <a:spcPts val="0"/>
              </a:spcAft>
              <a:buNone/>
              <a:defRPr sz="1500" b="1" u="none" strike="noStrike" kern="1200" cap="none" spc="200" normalizeH="0" baseline="0">
                <a:solidFill>
                  <a:schemeClr val="tx1"/>
                </a:solidFill>
                <a:uFillTx/>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502444" y="1342086"/>
            <a:ext cx="3962400" cy="3414949"/>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4676813" y="972220"/>
            <a:ext cx="3962432" cy="285817"/>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1" i="0" u="none" strike="noStrike" kern="1200" cap="none" spc="200" normalizeH="0" baseline="0" noProof="1" dirty="0">
                <a:solidFill>
                  <a:schemeClr val="tx1"/>
                </a:solidFill>
                <a:uFillTx/>
                <a:latin typeface="+mn-lt"/>
                <a:ea typeface="+mn-ea"/>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4676813" y="1342086"/>
            <a:ext cx="3962432" cy="3414949"/>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1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502448" y="972220"/>
            <a:ext cx="3962432" cy="3780856"/>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4679194" y="972220"/>
            <a:ext cx="3962432" cy="3780856"/>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7928351" y="714543"/>
            <a:ext cx="713238" cy="4042595"/>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502444" y="714537"/>
            <a:ext cx="7371076" cy="4042595"/>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61.xml"/><Relationship Id="rId17" Type="http://schemas.openxmlformats.org/officeDocument/2006/relationships/tags" Target="../tags/tag60.xml"/><Relationship Id="rId16" Type="http://schemas.openxmlformats.org/officeDocument/2006/relationships/tags" Target="../tags/tag59.xml"/><Relationship Id="rId15" Type="http://schemas.openxmlformats.org/officeDocument/2006/relationships/tags" Target="../tags/tag58.xml"/><Relationship Id="rId14" Type="http://schemas.openxmlformats.org/officeDocument/2006/relationships/tags" Target="../tags/tag57.xml"/><Relationship Id="rId13" Type="http://schemas.openxmlformats.org/officeDocument/2006/relationships/tags" Target="../tags/tag56.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502412" y="324074"/>
            <a:ext cx="8139178" cy="486110"/>
          </a:xfrm>
          <a:prstGeom prst="rect">
            <a:avLst/>
          </a:prstGeom>
        </p:spPr>
        <p:txBody>
          <a:bodyPr vert="horz" lIns="101600" tIns="38100" rIns="76200" bIns="38100" rtlCol="0" anchor="ctr"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502412" y="972220"/>
            <a:ext cx="8139178" cy="3780856"/>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59807" y="4763453"/>
            <a:ext cx="2025000" cy="237654"/>
          </a:xfrm>
          <a:prstGeom prst="rect">
            <a:avLst/>
          </a:prstGeom>
        </p:spPr>
        <p:txBody>
          <a:bodyPr vert="horz" lIns="91440" tIns="45720" rIns="91440" bIns="45720" rtlCol="0" anchor="ctr">
            <a:normAutofit/>
          </a:bodyPr>
          <a:lstStyle>
            <a:lvl1pPr algn="l">
              <a:defRPr sz="9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3087000" y="4763453"/>
            <a:ext cx="2970000" cy="237654"/>
          </a:xfrm>
          <a:prstGeom prst="rect">
            <a:avLst/>
          </a:prstGeom>
        </p:spPr>
        <p:txBody>
          <a:bodyPr vert="horz" lIns="91440" tIns="45720" rIns="91440" bIns="45720" rtlCol="0" anchor="ctr">
            <a:normAutofit/>
          </a:bodyPr>
          <a:lstStyle>
            <a:lvl1pPr algn="ctr">
              <a:defRPr sz="9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6457950" y="4763453"/>
            <a:ext cx="2025000" cy="237654"/>
          </a:xfrm>
          <a:prstGeom prst="rect">
            <a:avLst/>
          </a:prstGeom>
        </p:spPr>
        <p:txBody>
          <a:bodyPr vert="horz" lIns="91440" tIns="45720" rIns="91440" bIns="45720" rtlCol="0" anchor="ctr">
            <a:normAutofit/>
          </a:bodyPr>
          <a:lstStyle>
            <a:lvl1pPr algn="r">
              <a:defRPr sz="9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685800" rtl="0" eaLnBrk="1" fontAlgn="auto" latinLnBrk="0" hangingPunct="1">
        <a:lnSpc>
          <a:spcPct val="100000"/>
        </a:lnSpc>
        <a:spcBef>
          <a:spcPct val="0"/>
        </a:spcBef>
        <a:buNone/>
        <a:defRPr sz="2100" b="1" u="none" strike="noStrike" kern="1200" cap="none" spc="200" normalizeH="0">
          <a:solidFill>
            <a:schemeClr val="tx1"/>
          </a:solidFill>
          <a:uFillTx/>
          <a:latin typeface="+mj-lt"/>
          <a:ea typeface="+mj-ea"/>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mn-lt"/>
          <a:ea typeface="+mn-ea"/>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770" algn="l"/>
        </a:tabLst>
        <a:defRPr sz="1200" u="none" strike="noStrike" kern="1200" cap="none" spc="150" normalizeH="0" baseline="0">
          <a:solidFill>
            <a:schemeClr val="tx1"/>
          </a:solidFill>
          <a:uFillTx/>
          <a:latin typeface="+mn-lt"/>
          <a:ea typeface="+mn-ea"/>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mn-lt"/>
          <a:ea typeface="+mn-ea"/>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mn-lt"/>
          <a:ea typeface="+mn-ea"/>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mn-lt"/>
          <a:ea typeface="+mn-ea"/>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2.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tags" Target="../tags/tag77.xml"/><Relationship Id="rId1" Type="http://schemas.openxmlformats.org/officeDocument/2006/relationships/tags" Target="../tags/tag76.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tags" Target="../tags/tag78.xml"/><Relationship Id="rId1"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7.jpe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tags" Target="../tags/tag65.xml"/><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tags" Target="../tags/tag64.xml"/><Relationship Id="rId1" Type="http://schemas.openxmlformats.org/officeDocument/2006/relationships/tags" Target="../tags/tag6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tags" Target="../tags/tag67.xml"/><Relationship Id="rId2" Type="http://schemas.openxmlformats.org/officeDocument/2006/relationships/image" Target="../media/image5.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9" Type="http://schemas.openxmlformats.org/officeDocument/2006/relationships/image" Target="../media/image10.wmf"/><Relationship Id="rId8" Type="http://schemas.openxmlformats.org/officeDocument/2006/relationships/oleObject" Target="../embeddings/oleObject4.bin"/><Relationship Id="rId7" Type="http://schemas.openxmlformats.org/officeDocument/2006/relationships/image" Target="../media/image9.emf"/><Relationship Id="rId6" Type="http://schemas.openxmlformats.org/officeDocument/2006/relationships/oleObject" Target="../embeddings/oleObject3.bin"/><Relationship Id="rId5" Type="http://schemas.openxmlformats.org/officeDocument/2006/relationships/image" Target="../media/image8.emf"/><Relationship Id="rId4" Type="http://schemas.openxmlformats.org/officeDocument/2006/relationships/oleObject" Target="../embeddings/oleObject2.bin"/><Relationship Id="rId3" Type="http://schemas.openxmlformats.org/officeDocument/2006/relationships/image" Target="../media/image7.emf"/><Relationship Id="rId2" Type="http://schemas.openxmlformats.org/officeDocument/2006/relationships/oleObject" Target="../embeddings/oleObject1.bin"/><Relationship Id="rId13" Type="http://schemas.openxmlformats.org/officeDocument/2006/relationships/notesSlide" Target="../notesSlides/notesSlide3.xml"/><Relationship Id="rId12" Type="http://schemas.openxmlformats.org/officeDocument/2006/relationships/vmlDrawing" Target="../drawings/vmlDrawing1.vml"/><Relationship Id="rId11" Type="http://schemas.openxmlformats.org/officeDocument/2006/relationships/slideLayout" Target="../slideLayouts/slideLayout2.xml"/><Relationship Id="rId10" Type="http://schemas.openxmlformats.org/officeDocument/2006/relationships/tags" Target="../tags/tag68.xml"/><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9.xml"/><Relationship Id="rId2" Type="http://schemas.openxmlformats.org/officeDocument/2006/relationships/image" Target="../media/image12.png"/><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0.xml"/><Relationship Id="rId1"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1.xml"/><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xml"/><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12852"/>
        </a:solidFill>
        <a:effectLst/>
      </p:bgPr>
    </p:bg>
    <p:spTree>
      <p:nvGrpSpPr>
        <p:cNvPr id="1" name=""/>
        <p:cNvGrpSpPr/>
        <p:nvPr/>
      </p:nvGrpSpPr>
      <p:grpSpPr/>
      <p:pic>
        <p:nvPicPr>
          <p:cNvPr id="2" name="图片 1" descr="图片1-removebg-preview"/>
          <p:cNvPicPr>
            <a:picLocks noChangeAspect="1"/>
          </p:cNvPicPr>
          <p:nvPr/>
        </p:nvPicPr>
        <p:blipFill>
          <a:blip r:embed="rId1"/>
          <a:srcRect l="53077"/>
          <a:stretch>
            <a:fillRect/>
          </a:stretch>
        </p:blipFill>
        <p:spPr>
          <a:xfrm>
            <a:off x="634365" y="50297"/>
            <a:ext cx="2959735" cy="5043805"/>
          </a:xfrm>
          <a:prstGeom prst="rect">
            <a:avLst/>
          </a:prstGeom>
        </p:spPr>
      </p:pic>
      <p:sp>
        <p:nvSpPr>
          <p:cNvPr id="3" name="文本框 2"/>
          <p:cNvSpPr txBox="1"/>
          <p:nvPr/>
        </p:nvSpPr>
        <p:spPr>
          <a:xfrm>
            <a:off x="3397885" y="372110"/>
            <a:ext cx="5325745" cy="4399915"/>
          </a:xfrm>
          <a:prstGeom prst="rect">
            <a:avLst/>
          </a:prstGeom>
          <a:noFill/>
          <a:ln w="41275" cmpd="dbl">
            <a:solidFill>
              <a:schemeClr val="bg1"/>
            </a:solidFill>
            <a:prstDash val="solid"/>
          </a:ln>
          <a:effectLst>
            <a:outerShdw blurRad="63500" sx="102000" sy="102000" algn="ctr" rotWithShape="0">
              <a:prstClr val="black">
                <a:alpha val="40000"/>
              </a:prstClr>
            </a:outerShdw>
          </a:effectLst>
        </p:spPr>
        <p:txBody>
          <a:bodyPr wrap="square" rtlCol="0" anchor="t">
            <a:spAutoFit/>
          </a:bodyPr>
          <a:p>
            <a:pPr>
              <a:lnSpc>
                <a:spcPct val="140000"/>
              </a:lnSpc>
            </a:pPr>
            <a:r>
              <a:rPr lang="zh-CN" altLang="en-US" sz="2000">
                <a:solidFill>
                  <a:schemeClr val="bg1"/>
                </a:solidFill>
                <a:latin typeface="楷体" panose="02010609060101010101" charset="-122"/>
                <a:ea typeface="楷体" panose="02010609060101010101" charset="-122"/>
                <a:cs typeface="楷体" panose="02010609060101010101" charset="-122"/>
              </a:rPr>
              <a:t>欢迎你，</a:t>
            </a:r>
            <a:endParaRPr lang="zh-CN" altLang="en-US" sz="2000">
              <a:solidFill>
                <a:schemeClr val="bg1"/>
              </a:solidFill>
              <a:latin typeface="楷体" panose="02010609060101010101" charset="-122"/>
              <a:ea typeface="楷体" panose="02010609060101010101" charset="-122"/>
              <a:cs typeface="楷体" panose="02010609060101010101" charset="-122"/>
            </a:endParaRPr>
          </a:p>
          <a:p>
            <a:pPr>
              <a:lnSpc>
                <a:spcPct val="140000"/>
              </a:lnSpc>
            </a:pPr>
            <a:r>
              <a:rPr lang="zh-CN" altLang="en-US" sz="2000">
                <a:solidFill>
                  <a:schemeClr val="bg1"/>
                </a:solidFill>
                <a:latin typeface="楷体" panose="02010609060101010101" charset="-122"/>
                <a:ea typeface="楷体" panose="02010609060101010101" charset="-122"/>
                <a:cs typeface="楷体" panose="02010609060101010101" charset="-122"/>
              </a:rPr>
              <a:t>那些疲乏了的和贫困的，</a:t>
            </a:r>
            <a:endParaRPr lang="zh-CN" altLang="en-US" sz="2000">
              <a:solidFill>
                <a:schemeClr val="bg1"/>
              </a:solidFill>
              <a:latin typeface="楷体" panose="02010609060101010101" charset="-122"/>
              <a:ea typeface="楷体" panose="02010609060101010101" charset="-122"/>
              <a:cs typeface="楷体" panose="02010609060101010101" charset="-122"/>
            </a:endParaRPr>
          </a:p>
          <a:p>
            <a:pPr>
              <a:lnSpc>
                <a:spcPct val="140000"/>
              </a:lnSpc>
            </a:pPr>
            <a:r>
              <a:rPr lang="zh-CN" altLang="en-US" sz="2000">
                <a:solidFill>
                  <a:schemeClr val="bg1"/>
                </a:solidFill>
                <a:latin typeface="楷体" panose="02010609060101010101" charset="-122"/>
                <a:ea typeface="楷体" panose="02010609060101010101" charset="-122"/>
                <a:cs typeface="楷体" panose="02010609060101010101" charset="-122"/>
              </a:rPr>
              <a:t>挤在一起渴望自由呼吸的大众，</a:t>
            </a:r>
            <a:endParaRPr lang="zh-CN" altLang="en-US" sz="2000">
              <a:solidFill>
                <a:schemeClr val="bg1"/>
              </a:solidFill>
              <a:latin typeface="楷体" panose="02010609060101010101" charset="-122"/>
              <a:ea typeface="楷体" panose="02010609060101010101" charset="-122"/>
              <a:cs typeface="楷体" panose="02010609060101010101" charset="-122"/>
            </a:endParaRPr>
          </a:p>
          <a:p>
            <a:pPr>
              <a:lnSpc>
                <a:spcPct val="140000"/>
              </a:lnSpc>
            </a:pPr>
            <a:r>
              <a:rPr lang="zh-CN" altLang="en-US" sz="2000">
                <a:solidFill>
                  <a:schemeClr val="bg1"/>
                </a:solidFill>
                <a:latin typeface="楷体" panose="02010609060101010101" charset="-122"/>
                <a:ea typeface="楷体" panose="02010609060101010101" charset="-122"/>
                <a:cs typeface="楷体" panose="02010609060101010101" charset="-122"/>
              </a:rPr>
              <a:t>那熙熙攘攘的被遗弃了的，</a:t>
            </a:r>
            <a:endParaRPr lang="zh-CN" altLang="en-US" sz="2000">
              <a:solidFill>
                <a:schemeClr val="bg1"/>
              </a:solidFill>
              <a:latin typeface="楷体" panose="02010609060101010101" charset="-122"/>
              <a:ea typeface="楷体" panose="02010609060101010101" charset="-122"/>
              <a:cs typeface="楷体" panose="02010609060101010101" charset="-122"/>
            </a:endParaRPr>
          </a:p>
          <a:p>
            <a:pPr>
              <a:lnSpc>
                <a:spcPct val="140000"/>
              </a:lnSpc>
            </a:pPr>
            <a:r>
              <a:rPr lang="zh-CN" altLang="en-US" sz="2000">
                <a:solidFill>
                  <a:schemeClr val="bg1"/>
                </a:solidFill>
                <a:latin typeface="楷体" panose="02010609060101010101" charset="-122"/>
                <a:ea typeface="楷体" panose="02010609060101010101" charset="-122"/>
                <a:cs typeface="楷体" panose="02010609060101010101" charset="-122"/>
              </a:rPr>
              <a:t>可怜的人们。</a:t>
            </a:r>
            <a:endParaRPr lang="zh-CN" altLang="en-US" sz="2000">
              <a:solidFill>
                <a:schemeClr val="bg1"/>
              </a:solidFill>
              <a:latin typeface="楷体" panose="02010609060101010101" charset="-122"/>
              <a:ea typeface="楷体" panose="02010609060101010101" charset="-122"/>
              <a:cs typeface="楷体" panose="02010609060101010101" charset="-122"/>
            </a:endParaRPr>
          </a:p>
          <a:p>
            <a:pPr>
              <a:lnSpc>
                <a:spcPct val="140000"/>
              </a:lnSpc>
            </a:pPr>
            <a:r>
              <a:rPr lang="zh-CN" altLang="en-US" sz="2000">
                <a:solidFill>
                  <a:schemeClr val="bg1"/>
                </a:solidFill>
                <a:latin typeface="楷体" panose="02010609060101010101" charset="-122"/>
                <a:ea typeface="楷体" panose="02010609060101010101" charset="-122"/>
                <a:cs typeface="楷体" panose="02010609060101010101" charset="-122"/>
              </a:rPr>
              <a:t>把这些无家可归的</a:t>
            </a:r>
            <a:endParaRPr lang="zh-CN" altLang="en-US" sz="2000">
              <a:solidFill>
                <a:schemeClr val="bg1"/>
              </a:solidFill>
              <a:latin typeface="楷体" panose="02010609060101010101" charset="-122"/>
              <a:ea typeface="楷体" panose="02010609060101010101" charset="-122"/>
              <a:cs typeface="楷体" panose="02010609060101010101" charset="-122"/>
            </a:endParaRPr>
          </a:p>
          <a:p>
            <a:pPr>
              <a:lnSpc>
                <a:spcPct val="140000"/>
              </a:lnSpc>
            </a:pPr>
            <a:r>
              <a:rPr lang="zh-CN" altLang="en-US" sz="2000">
                <a:solidFill>
                  <a:schemeClr val="bg1"/>
                </a:solidFill>
                <a:latin typeface="楷体" panose="02010609060101010101" charset="-122"/>
                <a:ea typeface="楷体" panose="02010609060101010101" charset="-122"/>
                <a:cs typeface="楷体" panose="02010609060101010101" charset="-122"/>
              </a:rPr>
              <a:t>饱受颠沛的人们</a:t>
            </a:r>
            <a:endParaRPr lang="zh-CN" altLang="en-US" sz="2000">
              <a:solidFill>
                <a:schemeClr val="bg1"/>
              </a:solidFill>
              <a:latin typeface="楷体" panose="02010609060101010101" charset="-122"/>
              <a:ea typeface="楷体" panose="02010609060101010101" charset="-122"/>
              <a:cs typeface="楷体" panose="02010609060101010101" charset="-122"/>
            </a:endParaRPr>
          </a:p>
          <a:p>
            <a:pPr>
              <a:lnSpc>
                <a:spcPct val="140000"/>
              </a:lnSpc>
            </a:pPr>
            <a:r>
              <a:rPr lang="zh-CN" altLang="en-US" sz="2000">
                <a:solidFill>
                  <a:schemeClr val="bg1"/>
                </a:solidFill>
                <a:latin typeface="楷体" panose="02010609060101010101" charset="-122"/>
                <a:ea typeface="楷体" panose="02010609060101010101" charset="-122"/>
                <a:cs typeface="楷体" panose="02010609060101010101" charset="-122"/>
              </a:rPr>
              <a:t>一起交给我。</a:t>
            </a:r>
            <a:endParaRPr lang="zh-CN" altLang="en-US" sz="2000">
              <a:solidFill>
                <a:schemeClr val="bg1"/>
              </a:solidFill>
              <a:latin typeface="楷体" panose="02010609060101010101" charset="-122"/>
              <a:ea typeface="楷体" panose="02010609060101010101" charset="-122"/>
              <a:cs typeface="楷体" panose="02010609060101010101" charset="-122"/>
            </a:endParaRPr>
          </a:p>
          <a:p>
            <a:pPr>
              <a:lnSpc>
                <a:spcPct val="140000"/>
              </a:lnSpc>
            </a:pPr>
            <a:r>
              <a:rPr lang="zh-CN" altLang="en-US" sz="2000">
                <a:solidFill>
                  <a:schemeClr val="bg1"/>
                </a:solidFill>
                <a:latin typeface="楷体" panose="02010609060101010101" charset="-122"/>
                <a:ea typeface="楷体" panose="02010609060101010101" charset="-122"/>
                <a:cs typeface="楷体" panose="02010609060101010101" charset="-122"/>
              </a:rPr>
              <a:t>我高举起自由的灯火!</a:t>
            </a:r>
            <a:endParaRPr lang="zh-CN" altLang="en-US" sz="2000">
              <a:solidFill>
                <a:schemeClr val="bg1"/>
              </a:solidFill>
              <a:latin typeface="楷体" panose="02010609060101010101" charset="-122"/>
              <a:ea typeface="楷体" panose="02010609060101010101" charset="-122"/>
              <a:cs typeface="楷体" panose="02010609060101010101" charset="-122"/>
            </a:endParaRPr>
          </a:p>
          <a:p>
            <a:pPr algn="r">
              <a:lnSpc>
                <a:spcPct val="140000"/>
              </a:lnSpc>
            </a:pPr>
            <a:r>
              <a:rPr lang="en-US" altLang="zh-CN" sz="2000">
                <a:solidFill>
                  <a:schemeClr val="bg1"/>
                </a:solidFill>
                <a:latin typeface="楷体" panose="02010609060101010101" charset="-122"/>
                <a:ea typeface="楷体" panose="02010609060101010101" charset="-122"/>
                <a:cs typeface="楷体" panose="02010609060101010101" charset="-122"/>
              </a:rPr>
              <a:t>——</a:t>
            </a:r>
            <a:r>
              <a:rPr lang="zh-CN" altLang="en-US" sz="2000">
                <a:solidFill>
                  <a:schemeClr val="bg1"/>
                </a:solidFill>
                <a:latin typeface="楷体" panose="02010609060101010101" charset="-122"/>
                <a:ea typeface="楷体" panose="02010609060101010101" charset="-122"/>
                <a:cs typeface="楷体" panose="02010609060101010101" charset="-122"/>
              </a:rPr>
              <a:t>自由女神像基座的铭文</a:t>
            </a:r>
            <a:endParaRPr lang="zh-CN" altLang="en-US" sz="2000">
              <a:solidFill>
                <a:schemeClr val="bg1"/>
              </a:solidFill>
              <a:latin typeface="楷体" panose="02010609060101010101" charset="-122"/>
              <a:ea typeface="楷体" panose="02010609060101010101" charset="-122"/>
              <a:cs typeface="楷体" panose="02010609060101010101" charset="-122"/>
            </a:endParaRPr>
          </a:p>
        </p:txBody>
      </p:sp>
      <p:grpSp>
        <p:nvGrpSpPr>
          <p:cNvPr id="49180" name="Group 4"/>
          <p:cNvGrpSpPr>
            <a:grpSpLocks noChangeAspect="1"/>
          </p:cNvGrpSpPr>
          <p:nvPr/>
        </p:nvGrpSpPr>
        <p:grpSpPr>
          <a:xfrm>
            <a:off x="7995841" y="45535"/>
            <a:ext cx="935831" cy="453629"/>
            <a:chOff x="3119" y="639"/>
            <a:chExt cx="786" cy="381"/>
          </a:xfrm>
        </p:grpSpPr>
        <p:sp>
          <p:nvSpPr>
            <p:cNvPr id="49181" name="Freeform 5"/>
            <p:cNvSpPr/>
            <p:nvPr/>
          </p:nvSpPr>
          <p:spPr>
            <a:xfrm>
              <a:off x="3472" y="639"/>
              <a:ext cx="133" cy="381"/>
            </a:xfrm>
            <a:custGeom>
              <a:avLst/>
              <a:gdLst/>
              <a:ahLst/>
              <a:cxnLst>
                <a:cxn ang="0">
                  <a:pos x="10" y="381"/>
                </a:cxn>
                <a:cxn ang="0">
                  <a:pos x="0" y="379"/>
                </a:cxn>
                <a:cxn ang="0">
                  <a:pos x="123" y="0"/>
                </a:cxn>
                <a:cxn ang="0">
                  <a:pos x="133" y="2"/>
                </a:cxn>
                <a:cxn ang="0">
                  <a:pos x="10" y="381"/>
                </a:cxn>
              </a:cxnLst>
              <a:rect l="0" t="0" r="0" b="0"/>
              <a:pathLst>
                <a:path w="133" h="381">
                  <a:moveTo>
                    <a:pt x="10" y="381"/>
                  </a:moveTo>
                  <a:lnTo>
                    <a:pt x="0" y="379"/>
                  </a:lnTo>
                  <a:lnTo>
                    <a:pt x="123" y="0"/>
                  </a:lnTo>
                  <a:lnTo>
                    <a:pt x="133" y="2"/>
                  </a:lnTo>
                  <a:lnTo>
                    <a:pt x="10" y="381"/>
                  </a:lnTo>
                  <a:close/>
                </a:path>
              </a:pathLst>
            </a:custGeom>
            <a:solidFill>
              <a:srgbClr val="2D2674"/>
            </a:solidFill>
            <a:ln w="9525">
              <a:noFill/>
            </a:ln>
          </p:spPr>
          <p:txBody>
            <a:bodyPr/>
            <a:p>
              <a:endParaRPr lang="zh-CN" altLang="en-US" sz="1350"/>
            </a:p>
          </p:txBody>
        </p:sp>
        <p:sp>
          <p:nvSpPr>
            <p:cNvPr id="49182" name="Freeform 6"/>
            <p:cNvSpPr/>
            <p:nvPr/>
          </p:nvSpPr>
          <p:spPr>
            <a:xfrm>
              <a:off x="3526" y="815"/>
              <a:ext cx="323" cy="133"/>
            </a:xfrm>
            <a:custGeom>
              <a:avLst/>
              <a:gdLst/>
              <a:ahLst/>
              <a:cxnLst>
                <a:cxn ang="0">
                  <a:pos x="315" y="133"/>
                </a:cxn>
                <a:cxn ang="0">
                  <a:pos x="0" y="29"/>
                </a:cxn>
                <a:cxn ang="0">
                  <a:pos x="10" y="0"/>
                </a:cxn>
                <a:cxn ang="0">
                  <a:pos x="323" y="103"/>
                </a:cxn>
                <a:cxn ang="0">
                  <a:pos x="315" y="133"/>
                </a:cxn>
              </a:cxnLst>
              <a:rect l="0" t="0" r="0" b="0"/>
              <a:pathLst>
                <a:path w="323" h="133">
                  <a:moveTo>
                    <a:pt x="315" y="133"/>
                  </a:moveTo>
                  <a:lnTo>
                    <a:pt x="0" y="29"/>
                  </a:lnTo>
                  <a:lnTo>
                    <a:pt x="10" y="0"/>
                  </a:lnTo>
                  <a:lnTo>
                    <a:pt x="323" y="103"/>
                  </a:lnTo>
                  <a:lnTo>
                    <a:pt x="315" y="133"/>
                  </a:lnTo>
                  <a:close/>
                </a:path>
              </a:pathLst>
            </a:custGeom>
            <a:solidFill>
              <a:srgbClr val="E61723"/>
            </a:solidFill>
            <a:ln w="9525">
              <a:noFill/>
            </a:ln>
          </p:spPr>
          <p:txBody>
            <a:bodyPr/>
            <a:p>
              <a:endParaRPr lang="zh-CN" altLang="en-US" sz="1350"/>
            </a:p>
          </p:txBody>
        </p:sp>
        <p:sp>
          <p:nvSpPr>
            <p:cNvPr id="49183" name="Freeform 7"/>
            <p:cNvSpPr/>
            <p:nvPr/>
          </p:nvSpPr>
          <p:spPr>
            <a:xfrm>
              <a:off x="3536" y="787"/>
              <a:ext cx="323" cy="133"/>
            </a:xfrm>
            <a:custGeom>
              <a:avLst/>
              <a:gdLst/>
              <a:ahLst/>
              <a:cxnLst>
                <a:cxn ang="0">
                  <a:pos x="313" y="133"/>
                </a:cxn>
                <a:cxn ang="0">
                  <a:pos x="0" y="30"/>
                </a:cxn>
                <a:cxn ang="0">
                  <a:pos x="8" y="0"/>
                </a:cxn>
                <a:cxn ang="0">
                  <a:pos x="323" y="103"/>
                </a:cxn>
                <a:cxn ang="0">
                  <a:pos x="313" y="133"/>
                </a:cxn>
              </a:cxnLst>
              <a:rect l="0" t="0" r="0" b="0"/>
              <a:pathLst>
                <a:path w="323" h="133">
                  <a:moveTo>
                    <a:pt x="313" y="133"/>
                  </a:moveTo>
                  <a:lnTo>
                    <a:pt x="0" y="30"/>
                  </a:lnTo>
                  <a:lnTo>
                    <a:pt x="8" y="0"/>
                  </a:lnTo>
                  <a:lnTo>
                    <a:pt x="323" y="103"/>
                  </a:lnTo>
                  <a:lnTo>
                    <a:pt x="313" y="133"/>
                  </a:lnTo>
                  <a:close/>
                </a:path>
              </a:pathLst>
            </a:custGeom>
            <a:solidFill>
              <a:srgbClr val="FFFFFF"/>
            </a:solidFill>
            <a:ln w="9525">
              <a:noFill/>
            </a:ln>
          </p:spPr>
          <p:txBody>
            <a:bodyPr/>
            <a:p>
              <a:endParaRPr lang="zh-CN" altLang="en-US" sz="1350"/>
            </a:p>
          </p:txBody>
        </p:sp>
        <p:sp>
          <p:nvSpPr>
            <p:cNvPr id="49184" name="Freeform 8"/>
            <p:cNvSpPr/>
            <p:nvPr/>
          </p:nvSpPr>
          <p:spPr>
            <a:xfrm>
              <a:off x="3544" y="759"/>
              <a:ext cx="323" cy="131"/>
            </a:xfrm>
            <a:custGeom>
              <a:avLst/>
              <a:gdLst/>
              <a:ahLst/>
              <a:cxnLst>
                <a:cxn ang="0">
                  <a:pos x="315" y="131"/>
                </a:cxn>
                <a:cxn ang="0">
                  <a:pos x="0" y="28"/>
                </a:cxn>
                <a:cxn ang="0">
                  <a:pos x="10" y="0"/>
                </a:cxn>
                <a:cxn ang="0">
                  <a:pos x="323" y="103"/>
                </a:cxn>
                <a:cxn ang="0">
                  <a:pos x="315" y="131"/>
                </a:cxn>
              </a:cxnLst>
              <a:rect l="0" t="0" r="0" b="0"/>
              <a:pathLst>
                <a:path w="323" h="131">
                  <a:moveTo>
                    <a:pt x="315" y="131"/>
                  </a:moveTo>
                  <a:lnTo>
                    <a:pt x="0" y="28"/>
                  </a:lnTo>
                  <a:lnTo>
                    <a:pt x="10" y="0"/>
                  </a:lnTo>
                  <a:lnTo>
                    <a:pt x="323" y="103"/>
                  </a:lnTo>
                  <a:lnTo>
                    <a:pt x="315" y="131"/>
                  </a:lnTo>
                  <a:close/>
                </a:path>
              </a:pathLst>
            </a:custGeom>
            <a:solidFill>
              <a:srgbClr val="E61723"/>
            </a:solidFill>
            <a:ln w="9525">
              <a:noFill/>
            </a:ln>
          </p:spPr>
          <p:txBody>
            <a:bodyPr/>
            <a:p>
              <a:endParaRPr lang="zh-CN" altLang="en-US" sz="1350"/>
            </a:p>
          </p:txBody>
        </p:sp>
        <p:sp>
          <p:nvSpPr>
            <p:cNvPr id="49185" name="Freeform 9"/>
            <p:cNvSpPr/>
            <p:nvPr/>
          </p:nvSpPr>
          <p:spPr>
            <a:xfrm>
              <a:off x="3554" y="729"/>
              <a:ext cx="323" cy="133"/>
            </a:xfrm>
            <a:custGeom>
              <a:avLst/>
              <a:gdLst/>
              <a:ahLst/>
              <a:cxnLst>
                <a:cxn ang="0">
                  <a:pos x="313" y="133"/>
                </a:cxn>
                <a:cxn ang="0">
                  <a:pos x="0" y="30"/>
                </a:cxn>
                <a:cxn ang="0">
                  <a:pos x="10" y="0"/>
                </a:cxn>
                <a:cxn ang="0">
                  <a:pos x="323" y="103"/>
                </a:cxn>
                <a:cxn ang="0">
                  <a:pos x="313" y="133"/>
                </a:cxn>
              </a:cxnLst>
              <a:rect l="0" t="0" r="0" b="0"/>
              <a:pathLst>
                <a:path w="323" h="133">
                  <a:moveTo>
                    <a:pt x="313" y="133"/>
                  </a:moveTo>
                  <a:lnTo>
                    <a:pt x="0" y="30"/>
                  </a:lnTo>
                  <a:lnTo>
                    <a:pt x="10" y="0"/>
                  </a:lnTo>
                  <a:lnTo>
                    <a:pt x="323" y="103"/>
                  </a:lnTo>
                  <a:lnTo>
                    <a:pt x="313" y="133"/>
                  </a:lnTo>
                  <a:close/>
                </a:path>
              </a:pathLst>
            </a:custGeom>
            <a:solidFill>
              <a:srgbClr val="FFFFFF"/>
            </a:solidFill>
            <a:ln w="9525">
              <a:noFill/>
            </a:ln>
          </p:spPr>
          <p:txBody>
            <a:bodyPr/>
            <a:p>
              <a:endParaRPr lang="zh-CN" altLang="en-US" sz="1350"/>
            </a:p>
          </p:txBody>
        </p:sp>
        <p:sp>
          <p:nvSpPr>
            <p:cNvPr id="49186" name="Freeform 10"/>
            <p:cNvSpPr/>
            <p:nvPr/>
          </p:nvSpPr>
          <p:spPr>
            <a:xfrm>
              <a:off x="3564" y="701"/>
              <a:ext cx="323" cy="131"/>
            </a:xfrm>
            <a:custGeom>
              <a:avLst/>
              <a:gdLst/>
              <a:ahLst/>
              <a:cxnLst>
                <a:cxn ang="0">
                  <a:pos x="313" y="131"/>
                </a:cxn>
                <a:cxn ang="0">
                  <a:pos x="0" y="28"/>
                </a:cxn>
                <a:cxn ang="0">
                  <a:pos x="7" y="0"/>
                </a:cxn>
                <a:cxn ang="0">
                  <a:pos x="323" y="104"/>
                </a:cxn>
                <a:cxn ang="0">
                  <a:pos x="313" y="131"/>
                </a:cxn>
              </a:cxnLst>
              <a:rect l="0" t="0" r="0" b="0"/>
              <a:pathLst>
                <a:path w="323" h="131">
                  <a:moveTo>
                    <a:pt x="313" y="131"/>
                  </a:moveTo>
                  <a:lnTo>
                    <a:pt x="0" y="28"/>
                  </a:lnTo>
                  <a:lnTo>
                    <a:pt x="7" y="0"/>
                  </a:lnTo>
                  <a:lnTo>
                    <a:pt x="323" y="104"/>
                  </a:lnTo>
                  <a:lnTo>
                    <a:pt x="313" y="131"/>
                  </a:lnTo>
                  <a:close/>
                </a:path>
              </a:pathLst>
            </a:custGeom>
            <a:solidFill>
              <a:srgbClr val="E61723"/>
            </a:solidFill>
            <a:ln w="9525">
              <a:noFill/>
            </a:ln>
          </p:spPr>
          <p:txBody>
            <a:bodyPr/>
            <a:p>
              <a:endParaRPr lang="zh-CN" altLang="en-US" sz="1350"/>
            </a:p>
          </p:txBody>
        </p:sp>
        <p:sp>
          <p:nvSpPr>
            <p:cNvPr id="49187" name="Freeform 11"/>
            <p:cNvSpPr/>
            <p:nvPr/>
          </p:nvSpPr>
          <p:spPr>
            <a:xfrm>
              <a:off x="3571" y="671"/>
              <a:ext cx="324" cy="134"/>
            </a:xfrm>
            <a:custGeom>
              <a:avLst/>
              <a:gdLst/>
              <a:ahLst/>
              <a:cxnLst>
                <a:cxn ang="0">
                  <a:pos x="316" y="134"/>
                </a:cxn>
                <a:cxn ang="0">
                  <a:pos x="0" y="30"/>
                </a:cxn>
                <a:cxn ang="0">
                  <a:pos x="10" y="0"/>
                </a:cxn>
                <a:cxn ang="0">
                  <a:pos x="324" y="104"/>
                </a:cxn>
                <a:cxn ang="0">
                  <a:pos x="316" y="134"/>
                </a:cxn>
              </a:cxnLst>
              <a:rect l="0" t="0" r="0" b="0"/>
              <a:pathLst>
                <a:path w="324" h="134">
                  <a:moveTo>
                    <a:pt x="316" y="134"/>
                  </a:moveTo>
                  <a:lnTo>
                    <a:pt x="0" y="30"/>
                  </a:lnTo>
                  <a:lnTo>
                    <a:pt x="10" y="0"/>
                  </a:lnTo>
                  <a:lnTo>
                    <a:pt x="324" y="104"/>
                  </a:lnTo>
                  <a:lnTo>
                    <a:pt x="316" y="134"/>
                  </a:lnTo>
                  <a:close/>
                </a:path>
              </a:pathLst>
            </a:custGeom>
            <a:solidFill>
              <a:srgbClr val="FFFFFF"/>
            </a:solidFill>
            <a:ln w="9525">
              <a:noFill/>
            </a:ln>
          </p:spPr>
          <p:txBody>
            <a:bodyPr/>
            <a:p>
              <a:endParaRPr lang="zh-CN" altLang="en-US" sz="1350"/>
            </a:p>
          </p:txBody>
        </p:sp>
        <p:sp>
          <p:nvSpPr>
            <p:cNvPr id="49188" name="Freeform 12"/>
            <p:cNvSpPr/>
            <p:nvPr/>
          </p:nvSpPr>
          <p:spPr>
            <a:xfrm>
              <a:off x="3581" y="643"/>
              <a:ext cx="324" cy="134"/>
            </a:xfrm>
            <a:custGeom>
              <a:avLst/>
              <a:gdLst/>
              <a:ahLst/>
              <a:cxnLst>
                <a:cxn ang="0">
                  <a:pos x="314" y="134"/>
                </a:cxn>
                <a:cxn ang="0">
                  <a:pos x="0" y="30"/>
                </a:cxn>
                <a:cxn ang="0">
                  <a:pos x="10" y="0"/>
                </a:cxn>
                <a:cxn ang="0">
                  <a:pos x="324" y="104"/>
                </a:cxn>
                <a:cxn ang="0">
                  <a:pos x="314" y="134"/>
                </a:cxn>
              </a:cxnLst>
              <a:rect l="0" t="0" r="0" b="0"/>
              <a:pathLst>
                <a:path w="324" h="134">
                  <a:moveTo>
                    <a:pt x="314" y="134"/>
                  </a:moveTo>
                  <a:lnTo>
                    <a:pt x="0" y="30"/>
                  </a:lnTo>
                  <a:lnTo>
                    <a:pt x="10" y="0"/>
                  </a:lnTo>
                  <a:lnTo>
                    <a:pt x="324" y="104"/>
                  </a:lnTo>
                  <a:lnTo>
                    <a:pt x="314" y="134"/>
                  </a:lnTo>
                  <a:close/>
                </a:path>
              </a:pathLst>
            </a:custGeom>
            <a:solidFill>
              <a:srgbClr val="E61723"/>
            </a:solidFill>
            <a:ln w="9525">
              <a:noFill/>
            </a:ln>
          </p:spPr>
          <p:txBody>
            <a:bodyPr/>
            <a:p>
              <a:endParaRPr lang="zh-CN" altLang="en-US" sz="1350"/>
            </a:p>
          </p:txBody>
        </p:sp>
        <p:sp>
          <p:nvSpPr>
            <p:cNvPr id="49189" name="Freeform 13"/>
            <p:cNvSpPr/>
            <p:nvPr/>
          </p:nvSpPr>
          <p:spPr>
            <a:xfrm>
              <a:off x="3554" y="643"/>
              <a:ext cx="176" cy="160"/>
            </a:xfrm>
            <a:custGeom>
              <a:avLst/>
              <a:gdLst/>
              <a:ahLst/>
              <a:cxnLst>
                <a:cxn ang="0">
                  <a:pos x="141" y="160"/>
                </a:cxn>
                <a:cxn ang="0">
                  <a:pos x="0" y="116"/>
                </a:cxn>
                <a:cxn ang="0">
                  <a:pos x="37" y="0"/>
                </a:cxn>
                <a:cxn ang="0">
                  <a:pos x="176" y="46"/>
                </a:cxn>
                <a:cxn ang="0">
                  <a:pos x="141" y="160"/>
                </a:cxn>
              </a:cxnLst>
              <a:rect l="0" t="0" r="0" b="0"/>
              <a:pathLst>
                <a:path w="176" h="160">
                  <a:moveTo>
                    <a:pt x="141" y="160"/>
                  </a:moveTo>
                  <a:lnTo>
                    <a:pt x="0" y="116"/>
                  </a:lnTo>
                  <a:lnTo>
                    <a:pt x="37" y="0"/>
                  </a:lnTo>
                  <a:lnTo>
                    <a:pt x="176" y="46"/>
                  </a:lnTo>
                  <a:lnTo>
                    <a:pt x="141" y="160"/>
                  </a:lnTo>
                  <a:close/>
                </a:path>
              </a:pathLst>
            </a:custGeom>
            <a:solidFill>
              <a:srgbClr val="2D2674"/>
            </a:solidFill>
            <a:ln w="9525">
              <a:noFill/>
            </a:ln>
          </p:spPr>
          <p:txBody>
            <a:bodyPr/>
            <a:p>
              <a:endParaRPr lang="zh-CN" altLang="en-US" sz="1350"/>
            </a:p>
          </p:txBody>
        </p:sp>
        <p:sp>
          <p:nvSpPr>
            <p:cNvPr id="49190" name="Freeform 14"/>
            <p:cNvSpPr/>
            <p:nvPr/>
          </p:nvSpPr>
          <p:spPr>
            <a:xfrm>
              <a:off x="3667" y="751"/>
              <a:ext cx="24" cy="28"/>
            </a:xfrm>
            <a:custGeom>
              <a:avLst/>
              <a:gdLst/>
              <a:ahLst/>
              <a:cxnLst>
                <a:cxn ang="0">
                  <a:pos x="16" y="0"/>
                </a:cxn>
                <a:cxn ang="0">
                  <a:pos x="16" y="10"/>
                </a:cxn>
                <a:cxn ang="0">
                  <a:pos x="24" y="14"/>
                </a:cxn>
                <a:cxn ang="0">
                  <a:pos x="16" y="18"/>
                </a:cxn>
                <a:cxn ang="0">
                  <a:pos x="16" y="28"/>
                </a:cxn>
                <a:cxn ang="0">
                  <a:pos x="8" y="20"/>
                </a:cxn>
                <a:cxn ang="0">
                  <a:pos x="0" y="22"/>
                </a:cxn>
                <a:cxn ang="0">
                  <a:pos x="4" y="14"/>
                </a:cxn>
                <a:cxn ang="0">
                  <a:pos x="0" y="6"/>
                </a:cxn>
                <a:cxn ang="0">
                  <a:pos x="8" y="8"/>
                </a:cxn>
                <a:cxn ang="0">
                  <a:pos x="16" y="0"/>
                </a:cxn>
              </a:cxnLst>
              <a:rect l="0" t="0" r="0" b="0"/>
              <a:pathLst>
                <a:path w="24" h="28">
                  <a:moveTo>
                    <a:pt x="16" y="0"/>
                  </a:moveTo>
                  <a:lnTo>
                    <a:pt x="16" y="10"/>
                  </a:lnTo>
                  <a:lnTo>
                    <a:pt x="24" y="14"/>
                  </a:lnTo>
                  <a:lnTo>
                    <a:pt x="16" y="18"/>
                  </a:lnTo>
                  <a:lnTo>
                    <a:pt x="16" y="28"/>
                  </a:lnTo>
                  <a:lnTo>
                    <a:pt x="8" y="20"/>
                  </a:lnTo>
                  <a:lnTo>
                    <a:pt x="0" y="22"/>
                  </a:lnTo>
                  <a:lnTo>
                    <a:pt x="4" y="14"/>
                  </a:lnTo>
                  <a:lnTo>
                    <a:pt x="0" y="6"/>
                  </a:lnTo>
                  <a:lnTo>
                    <a:pt x="8" y="8"/>
                  </a:lnTo>
                  <a:lnTo>
                    <a:pt x="16" y="0"/>
                  </a:lnTo>
                  <a:close/>
                </a:path>
              </a:pathLst>
            </a:custGeom>
            <a:solidFill>
              <a:srgbClr val="FFFFFF"/>
            </a:solidFill>
            <a:ln w="9525">
              <a:noFill/>
            </a:ln>
          </p:spPr>
          <p:txBody>
            <a:bodyPr/>
            <a:p>
              <a:endParaRPr lang="zh-CN" altLang="en-US" sz="1350"/>
            </a:p>
          </p:txBody>
        </p:sp>
        <p:sp>
          <p:nvSpPr>
            <p:cNvPr id="49191" name="Freeform 15"/>
            <p:cNvSpPr/>
            <p:nvPr/>
          </p:nvSpPr>
          <p:spPr>
            <a:xfrm>
              <a:off x="3635" y="743"/>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49192" name="Freeform 16"/>
            <p:cNvSpPr/>
            <p:nvPr/>
          </p:nvSpPr>
          <p:spPr>
            <a:xfrm>
              <a:off x="3607" y="733"/>
              <a:ext cx="24" cy="26"/>
            </a:xfrm>
            <a:custGeom>
              <a:avLst/>
              <a:gdLst/>
              <a:ahLst/>
              <a:cxnLst>
                <a:cxn ang="0">
                  <a:pos x="16" y="0"/>
                </a:cxn>
                <a:cxn ang="0">
                  <a:pos x="16" y="8"/>
                </a:cxn>
                <a:cxn ang="0">
                  <a:pos x="24" y="12"/>
                </a:cxn>
                <a:cxn ang="0">
                  <a:pos x="16" y="18"/>
                </a:cxn>
                <a:cxn ang="0">
                  <a:pos x="16" y="26"/>
                </a:cxn>
                <a:cxn ang="0">
                  <a:pos x="8" y="20"/>
                </a:cxn>
                <a:cxn ang="0">
                  <a:pos x="0" y="22"/>
                </a:cxn>
                <a:cxn ang="0">
                  <a:pos x="4" y="14"/>
                </a:cxn>
                <a:cxn ang="0">
                  <a:pos x="0" y="4"/>
                </a:cxn>
                <a:cxn ang="0">
                  <a:pos x="8" y="6"/>
                </a:cxn>
                <a:cxn ang="0">
                  <a:pos x="16" y="0"/>
                </a:cxn>
              </a:cxnLst>
              <a:rect l="0" t="0" r="0" b="0"/>
              <a:pathLst>
                <a:path w="24" h="26">
                  <a:moveTo>
                    <a:pt x="16" y="0"/>
                  </a:moveTo>
                  <a:lnTo>
                    <a:pt x="16" y="8"/>
                  </a:lnTo>
                  <a:lnTo>
                    <a:pt x="24" y="12"/>
                  </a:lnTo>
                  <a:lnTo>
                    <a:pt x="16" y="18"/>
                  </a:lnTo>
                  <a:lnTo>
                    <a:pt x="16" y="26"/>
                  </a:lnTo>
                  <a:lnTo>
                    <a:pt x="8" y="20"/>
                  </a:lnTo>
                  <a:lnTo>
                    <a:pt x="0" y="22"/>
                  </a:lnTo>
                  <a:lnTo>
                    <a:pt x="4" y="14"/>
                  </a:lnTo>
                  <a:lnTo>
                    <a:pt x="0" y="4"/>
                  </a:lnTo>
                  <a:lnTo>
                    <a:pt x="8" y="6"/>
                  </a:lnTo>
                  <a:lnTo>
                    <a:pt x="16" y="0"/>
                  </a:lnTo>
                  <a:close/>
                </a:path>
              </a:pathLst>
            </a:custGeom>
            <a:solidFill>
              <a:srgbClr val="FFFFFF"/>
            </a:solidFill>
            <a:ln w="9525">
              <a:noFill/>
            </a:ln>
          </p:spPr>
          <p:txBody>
            <a:bodyPr/>
            <a:p>
              <a:endParaRPr lang="zh-CN" altLang="en-US" sz="1350"/>
            </a:p>
          </p:txBody>
        </p:sp>
        <p:sp>
          <p:nvSpPr>
            <p:cNvPr id="49193" name="Freeform 17"/>
            <p:cNvSpPr/>
            <p:nvPr/>
          </p:nvSpPr>
          <p:spPr>
            <a:xfrm>
              <a:off x="3575" y="723"/>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49194" name="Freeform 18"/>
            <p:cNvSpPr/>
            <p:nvPr/>
          </p:nvSpPr>
          <p:spPr>
            <a:xfrm>
              <a:off x="3675" y="723"/>
              <a:ext cx="25" cy="26"/>
            </a:xfrm>
            <a:custGeom>
              <a:avLst/>
              <a:gdLst/>
              <a:ahLst/>
              <a:cxnLst>
                <a:cxn ang="0">
                  <a:pos x="16" y="0"/>
                </a:cxn>
                <a:cxn ang="0">
                  <a:pos x="18" y="10"/>
                </a:cxn>
                <a:cxn ang="0">
                  <a:pos x="25" y="14"/>
                </a:cxn>
                <a:cxn ang="0">
                  <a:pos x="18" y="18"/>
                </a:cxn>
                <a:cxn ang="0">
                  <a:pos x="16" y="26"/>
                </a:cxn>
                <a:cxn ang="0">
                  <a:pos x="10" y="20"/>
                </a:cxn>
                <a:cxn ang="0">
                  <a:pos x="0" y="22"/>
                </a:cxn>
                <a:cxn ang="0">
                  <a:pos x="6" y="14"/>
                </a:cxn>
                <a:cxn ang="0">
                  <a:pos x="0" y="6"/>
                </a:cxn>
                <a:cxn ang="0">
                  <a:pos x="10" y="8"/>
                </a:cxn>
                <a:cxn ang="0">
                  <a:pos x="16" y="0"/>
                </a:cxn>
              </a:cxnLst>
              <a:rect l="0" t="0" r="0" b="0"/>
              <a:pathLst>
                <a:path w="25" h="26">
                  <a:moveTo>
                    <a:pt x="16" y="0"/>
                  </a:moveTo>
                  <a:lnTo>
                    <a:pt x="18" y="10"/>
                  </a:lnTo>
                  <a:lnTo>
                    <a:pt x="25" y="14"/>
                  </a:lnTo>
                  <a:lnTo>
                    <a:pt x="18" y="18"/>
                  </a:lnTo>
                  <a:lnTo>
                    <a:pt x="16" y="26"/>
                  </a:lnTo>
                  <a:lnTo>
                    <a:pt x="10" y="20"/>
                  </a:lnTo>
                  <a:lnTo>
                    <a:pt x="0" y="22"/>
                  </a:lnTo>
                  <a:lnTo>
                    <a:pt x="6" y="14"/>
                  </a:lnTo>
                  <a:lnTo>
                    <a:pt x="0" y="6"/>
                  </a:lnTo>
                  <a:lnTo>
                    <a:pt x="10" y="8"/>
                  </a:lnTo>
                  <a:lnTo>
                    <a:pt x="16" y="0"/>
                  </a:lnTo>
                  <a:close/>
                </a:path>
              </a:pathLst>
            </a:custGeom>
            <a:solidFill>
              <a:srgbClr val="FFFFFF"/>
            </a:solidFill>
            <a:ln w="9525">
              <a:noFill/>
            </a:ln>
          </p:spPr>
          <p:txBody>
            <a:bodyPr/>
            <a:p>
              <a:endParaRPr lang="zh-CN" altLang="en-US" sz="1350"/>
            </a:p>
          </p:txBody>
        </p:sp>
        <p:sp>
          <p:nvSpPr>
            <p:cNvPr id="49195" name="Freeform 19"/>
            <p:cNvSpPr/>
            <p:nvPr/>
          </p:nvSpPr>
          <p:spPr>
            <a:xfrm>
              <a:off x="3645" y="713"/>
              <a:ext cx="26" cy="28"/>
            </a:xfrm>
            <a:custGeom>
              <a:avLst/>
              <a:gdLst/>
              <a:ahLst/>
              <a:cxnLst>
                <a:cxn ang="0">
                  <a:pos x="16" y="0"/>
                </a:cxn>
                <a:cxn ang="0">
                  <a:pos x="18" y="10"/>
                </a:cxn>
                <a:cxn ang="0">
                  <a:pos x="26" y="14"/>
                </a:cxn>
                <a:cxn ang="0">
                  <a:pos x="18" y="18"/>
                </a:cxn>
                <a:cxn ang="0">
                  <a:pos x="16" y="28"/>
                </a:cxn>
                <a:cxn ang="0">
                  <a:pos x="10" y="20"/>
                </a:cxn>
                <a:cxn ang="0">
                  <a:pos x="0" y="22"/>
                </a:cxn>
                <a:cxn ang="0">
                  <a:pos x="4" y="14"/>
                </a:cxn>
                <a:cxn ang="0">
                  <a:pos x="0" y="6"/>
                </a:cxn>
                <a:cxn ang="0">
                  <a:pos x="10" y="8"/>
                </a:cxn>
                <a:cxn ang="0">
                  <a:pos x="16" y="0"/>
                </a:cxn>
              </a:cxnLst>
              <a:rect l="0" t="0" r="0" b="0"/>
              <a:pathLst>
                <a:path w="26" h="28">
                  <a:moveTo>
                    <a:pt x="16" y="0"/>
                  </a:moveTo>
                  <a:lnTo>
                    <a:pt x="18" y="10"/>
                  </a:lnTo>
                  <a:lnTo>
                    <a:pt x="26" y="14"/>
                  </a:lnTo>
                  <a:lnTo>
                    <a:pt x="18" y="18"/>
                  </a:lnTo>
                  <a:lnTo>
                    <a:pt x="16" y="28"/>
                  </a:lnTo>
                  <a:lnTo>
                    <a:pt x="10" y="20"/>
                  </a:lnTo>
                  <a:lnTo>
                    <a:pt x="0" y="22"/>
                  </a:lnTo>
                  <a:lnTo>
                    <a:pt x="4" y="14"/>
                  </a:lnTo>
                  <a:lnTo>
                    <a:pt x="0" y="6"/>
                  </a:lnTo>
                  <a:lnTo>
                    <a:pt x="10" y="8"/>
                  </a:lnTo>
                  <a:lnTo>
                    <a:pt x="16" y="0"/>
                  </a:lnTo>
                  <a:close/>
                </a:path>
              </a:pathLst>
            </a:custGeom>
            <a:solidFill>
              <a:srgbClr val="FFFFFF"/>
            </a:solidFill>
            <a:ln w="9525">
              <a:noFill/>
            </a:ln>
          </p:spPr>
          <p:txBody>
            <a:bodyPr/>
            <a:p>
              <a:endParaRPr lang="zh-CN" altLang="en-US" sz="1350"/>
            </a:p>
          </p:txBody>
        </p:sp>
        <p:sp>
          <p:nvSpPr>
            <p:cNvPr id="49196" name="Freeform 20"/>
            <p:cNvSpPr/>
            <p:nvPr/>
          </p:nvSpPr>
          <p:spPr>
            <a:xfrm>
              <a:off x="3615" y="705"/>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49197" name="Freeform 21"/>
            <p:cNvSpPr/>
            <p:nvPr/>
          </p:nvSpPr>
          <p:spPr>
            <a:xfrm>
              <a:off x="3585" y="695"/>
              <a:ext cx="26" cy="26"/>
            </a:xfrm>
            <a:custGeom>
              <a:avLst/>
              <a:gdLst/>
              <a:ahLst/>
              <a:cxnLst>
                <a:cxn ang="0">
                  <a:pos x="16" y="0"/>
                </a:cxn>
                <a:cxn ang="0">
                  <a:pos x="16" y="8"/>
                </a:cxn>
                <a:cxn ang="0">
                  <a:pos x="26" y="12"/>
                </a:cxn>
                <a:cxn ang="0">
                  <a:pos x="18" y="16"/>
                </a:cxn>
                <a:cxn ang="0">
                  <a:pos x="16" y="26"/>
                </a:cxn>
                <a:cxn ang="0">
                  <a:pos x="10" y="20"/>
                </a:cxn>
                <a:cxn ang="0">
                  <a:pos x="0" y="20"/>
                </a:cxn>
                <a:cxn ang="0">
                  <a:pos x="4" y="12"/>
                </a:cxn>
                <a:cxn ang="0">
                  <a:pos x="0" y="4"/>
                </a:cxn>
                <a:cxn ang="0">
                  <a:pos x="10" y="6"/>
                </a:cxn>
                <a:cxn ang="0">
                  <a:pos x="16" y="0"/>
                </a:cxn>
              </a:cxnLst>
              <a:rect l="0" t="0" r="0" b="0"/>
              <a:pathLst>
                <a:path w="26" h="26">
                  <a:moveTo>
                    <a:pt x="16" y="0"/>
                  </a:moveTo>
                  <a:lnTo>
                    <a:pt x="16" y="8"/>
                  </a:lnTo>
                  <a:lnTo>
                    <a:pt x="26" y="12"/>
                  </a:lnTo>
                  <a:lnTo>
                    <a:pt x="18" y="16"/>
                  </a:lnTo>
                  <a:lnTo>
                    <a:pt x="16" y="26"/>
                  </a:lnTo>
                  <a:lnTo>
                    <a:pt x="10" y="20"/>
                  </a:lnTo>
                  <a:lnTo>
                    <a:pt x="0" y="20"/>
                  </a:lnTo>
                  <a:lnTo>
                    <a:pt x="4" y="12"/>
                  </a:lnTo>
                  <a:lnTo>
                    <a:pt x="0" y="4"/>
                  </a:lnTo>
                  <a:lnTo>
                    <a:pt x="10" y="6"/>
                  </a:lnTo>
                  <a:lnTo>
                    <a:pt x="16" y="0"/>
                  </a:lnTo>
                  <a:close/>
                </a:path>
              </a:pathLst>
            </a:custGeom>
            <a:solidFill>
              <a:srgbClr val="FFFFFF"/>
            </a:solidFill>
            <a:ln w="9525">
              <a:noFill/>
            </a:ln>
          </p:spPr>
          <p:txBody>
            <a:bodyPr/>
            <a:p>
              <a:endParaRPr lang="zh-CN" altLang="en-US" sz="1350"/>
            </a:p>
          </p:txBody>
        </p:sp>
        <p:sp>
          <p:nvSpPr>
            <p:cNvPr id="49198" name="Freeform 22"/>
            <p:cNvSpPr/>
            <p:nvPr/>
          </p:nvSpPr>
          <p:spPr>
            <a:xfrm>
              <a:off x="3685" y="697"/>
              <a:ext cx="23" cy="26"/>
            </a:xfrm>
            <a:custGeom>
              <a:avLst/>
              <a:gdLst/>
              <a:ahLst/>
              <a:cxnLst>
                <a:cxn ang="0">
                  <a:pos x="15" y="0"/>
                </a:cxn>
                <a:cxn ang="0">
                  <a:pos x="15" y="8"/>
                </a:cxn>
                <a:cxn ang="0">
                  <a:pos x="23" y="12"/>
                </a:cxn>
                <a:cxn ang="0">
                  <a:pos x="15" y="16"/>
                </a:cxn>
                <a:cxn ang="0">
                  <a:pos x="15" y="26"/>
                </a:cxn>
                <a:cxn ang="0">
                  <a:pos x="8" y="20"/>
                </a:cxn>
                <a:cxn ang="0">
                  <a:pos x="0" y="20"/>
                </a:cxn>
                <a:cxn ang="0">
                  <a:pos x="4" y="12"/>
                </a:cxn>
                <a:cxn ang="0">
                  <a:pos x="0" y="4"/>
                </a:cxn>
                <a:cxn ang="0">
                  <a:pos x="8" y="6"/>
                </a:cxn>
                <a:cxn ang="0">
                  <a:pos x="15" y="0"/>
                </a:cxn>
              </a:cxnLst>
              <a:rect l="0" t="0" r="0" b="0"/>
              <a:pathLst>
                <a:path w="23" h="26">
                  <a:moveTo>
                    <a:pt x="15" y="0"/>
                  </a:moveTo>
                  <a:lnTo>
                    <a:pt x="15" y="8"/>
                  </a:lnTo>
                  <a:lnTo>
                    <a:pt x="23" y="12"/>
                  </a:lnTo>
                  <a:lnTo>
                    <a:pt x="15" y="16"/>
                  </a:lnTo>
                  <a:lnTo>
                    <a:pt x="15" y="26"/>
                  </a:lnTo>
                  <a:lnTo>
                    <a:pt x="8" y="20"/>
                  </a:lnTo>
                  <a:lnTo>
                    <a:pt x="0" y="20"/>
                  </a:lnTo>
                  <a:lnTo>
                    <a:pt x="4" y="12"/>
                  </a:lnTo>
                  <a:lnTo>
                    <a:pt x="0" y="4"/>
                  </a:lnTo>
                  <a:lnTo>
                    <a:pt x="8" y="6"/>
                  </a:lnTo>
                  <a:lnTo>
                    <a:pt x="15" y="0"/>
                  </a:lnTo>
                  <a:close/>
                </a:path>
              </a:pathLst>
            </a:custGeom>
            <a:solidFill>
              <a:srgbClr val="FFFFFF"/>
            </a:solidFill>
            <a:ln w="9525">
              <a:noFill/>
            </a:ln>
          </p:spPr>
          <p:txBody>
            <a:bodyPr/>
            <a:p>
              <a:endParaRPr lang="zh-CN" altLang="en-US" sz="1350"/>
            </a:p>
          </p:txBody>
        </p:sp>
        <p:sp>
          <p:nvSpPr>
            <p:cNvPr id="49199" name="Freeform 23"/>
            <p:cNvSpPr/>
            <p:nvPr/>
          </p:nvSpPr>
          <p:spPr>
            <a:xfrm>
              <a:off x="3653" y="687"/>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49200" name="Freeform 24"/>
            <p:cNvSpPr/>
            <p:nvPr/>
          </p:nvSpPr>
          <p:spPr>
            <a:xfrm>
              <a:off x="3625" y="677"/>
              <a:ext cx="24" cy="26"/>
            </a:xfrm>
            <a:custGeom>
              <a:avLst/>
              <a:gdLst/>
              <a:ahLst/>
              <a:cxnLst>
                <a:cxn ang="0">
                  <a:pos x="16" y="0"/>
                </a:cxn>
                <a:cxn ang="0">
                  <a:pos x="16" y="10"/>
                </a:cxn>
                <a:cxn ang="0">
                  <a:pos x="24" y="14"/>
                </a:cxn>
                <a:cxn ang="0">
                  <a:pos x="16" y="18"/>
                </a:cxn>
                <a:cxn ang="0">
                  <a:pos x="16" y="26"/>
                </a:cxn>
                <a:cxn ang="0">
                  <a:pos x="8" y="20"/>
                </a:cxn>
                <a:cxn ang="0">
                  <a:pos x="0" y="22"/>
                </a:cxn>
                <a:cxn ang="0">
                  <a:pos x="4" y="14"/>
                </a:cxn>
                <a:cxn ang="0">
                  <a:pos x="0" y="6"/>
                </a:cxn>
                <a:cxn ang="0">
                  <a:pos x="8" y="6"/>
                </a:cxn>
                <a:cxn ang="0">
                  <a:pos x="16" y="0"/>
                </a:cxn>
              </a:cxnLst>
              <a:rect l="0" t="0" r="0" b="0"/>
              <a:pathLst>
                <a:path w="24" h="26">
                  <a:moveTo>
                    <a:pt x="16" y="0"/>
                  </a:moveTo>
                  <a:lnTo>
                    <a:pt x="16" y="10"/>
                  </a:lnTo>
                  <a:lnTo>
                    <a:pt x="24" y="14"/>
                  </a:lnTo>
                  <a:lnTo>
                    <a:pt x="16" y="18"/>
                  </a:lnTo>
                  <a:lnTo>
                    <a:pt x="16" y="26"/>
                  </a:lnTo>
                  <a:lnTo>
                    <a:pt x="8" y="20"/>
                  </a:lnTo>
                  <a:lnTo>
                    <a:pt x="0" y="22"/>
                  </a:lnTo>
                  <a:lnTo>
                    <a:pt x="4" y="14"/>
                  </a:lnTo>
                  <a:lnTo>
                    <a:pt x="0" y="6"/>
                  </a:lnTo>
                  <a:lnTo>
                    <a:pt x="8" y="6"/>
                  </a:lnTo>
                  <a:lnTo>
                    <a:pt x="16" y="0"/>
                  </a:lnTo>
                  <a:close/>
                </a:path>
              </a:pathLst>
            </a:custGeom>
            <a:solidFill>
              <a:srgbClr val="FFFFFF"/>
            </a:solidFill>
            <a:ln w="9525">
              <a:noFill/>
            </a:ln>
          </p:spPr>
          <p:txBody>
            <a:bodyPr/>
            <a:p>
              <a:endParaRPr lang="zh-CN" altLang="en-US" sz="1350"/>
            </a:p>
          </p:txBody>
        </p:sp>
        <p:sp>
          <p:nvSpPr>
            <p:cNvPr id="49201" name="Freeform 25"/>
            <p:cNvSpPr/>
            <p:nvPr/>
          </p:nvSpPr>
          <p:spPr>
            <a:xfrm>
              <a:off x="3593" y="667"/>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49202" name="Freeform 26"/>
            <p:cNvSpPr/>
            <p:nvPr/>
          </p:nvSpPr>
          <p:spPr>
            <a:xfrm>
              <a:off x="3419" y="639"/>
              <a:ext cx="133" cy="381"/>
            </a:xfrm>
            <a:custGeom>
              <a:avLst/>
              <a:gdLst/>
              <a:ahLst/>
              <a:cxnLst>
                <a:cxn ang="0">
                  <a:pos x="123" y="381"/>
                </a:cxn>
                <a:cxn ang="0">
                  <a:pos x="133" y="379"/>
                </a:cxn>
                <a:cxn ang="0">
                  <a:pos x="10" y="0"/>
                </a:cxn>
                <a:cxn ang="0">
                  <a:pos x="0" y="2"/>
                </a:cxn>
                <a:cxn ang="0">
                  <a:pos x="123" y="381"/>
                </a:cxn>
              </a:cxnLst>
              <a:rect l="0" t="0" r="0" b="0"/>
              <a:pathLst>
                <a:path w="133" h="381">
                  <a:moveTo>
                    <a:pt x="123" y="381"/>
                  </a:moveTo>
                  <a:lnTo>
                    <a:pt x="133" y="379"/>
                  </a:lnTo>
                  <a:lnTo>
                    <a:pt x="10" y="0"/>
                  </a:lnTo>
                  <a:lnTo>
                    <a:pt x="0" y="2"/>
                  </a:lnTo>
                  <a:lnTo>
                    <a:pt x="123" y="381"/>
                  </a:lnTo>
                  <a:close/>
                </a:path>
              </a:pathLst>
            </a:custGeom>
            <a:solidFill>
              <a:srgbClr val="2D2674"/>
            </a:solidFill>
            <a:ln w="9525">
              <a:noFill/>
            </a:ln>
          </p:spPr>
          <p:txBody>
            <a:bodyPr/>
            <a:p>
              <a:endParaRPr lang="zh-CN" altLang="en-US" sz="1350"/>
            </a:p>
          </p:txBody>
        </p:sp>
        <p:sp>
          <p:nvSpPr>
            <p:cNvPr id="49203" name="Freeform 27"/>
            <p:cNvSpPr/>
            <p:nvPr/>
          </p:nvSpPr>
          <p:spPr>
            <a:xfrm>
              <a:off x="3175" y="815"/>
              <a:ext cx="323" cy="133"/>
            </a:xfrm>
            <a:custGeom>
              <a:avLst/>
              <a:gdLst/>
              <a:ahLst/>
              <a:cxnLst>
                <a:cxn ang="0">
                  <a:pos x="9" y="133"/>
                </a:cxn>
                <a:cxn ang="0">
                  <a:pos x="323" y="29"/>
                </a:cxn>
                <a:cxn ang="0">
                  <a:pos x="313" y="0"/>
                </a:cxn>
                <a:cxn ang="0">
                  <a:pos x="0" y="103"/>
                </a:cxn>
                <a:cxn ang="0">
                  <a:pos x="9" y="133"/>
                </a:cxn>
              </a:cxnLst>
              <a:rect l="0" t="0" r="0" b="0"/>
              <a:pathLst>
                <a:path w="323" h="133">
                  <a:moveTo>
                    <a:pt x="9" y="133"/>
                  </a:moveTo>
                  <a:lnTo>
                    <a:pt x="323" y="29"/>
                  </a:lnTo>
                  <a:lnTo>
                    <a:pt x="313" y="0"/>
                  </a:lnTo>
                  <a:lnTo>
                    <a:pt x="0" y="103"/>
                  </a:lnTo>
                  <a:lnTo>
                    <a:pt x="9" y="133"/>
                  </a:lnTo>
                  <a:close/>
                </a:path>
              </a:pathLst>
            </a:custGeom>
            <a:solidFill>
              <a:srgbClr val="E61723"/>
            </a:solidFill>
            <a:ln w="9525">
              <a:noFill/>
            </a:ln>
          </p:spPr>
          <p:txBody>
            <a:bodyPr/>
            <a:p>
              <a:endParaRPr lang="zh-CN" altLang="en-US" sz="1350"/>
            </a:p>
          </p:txBody>
        </p:sp>
        <p:sp>
          <p:nvSpPr>
            <p:cNvPr id="49204" name="Freeform 28"/>
            <p:cNvSpPr/>
            <p:nvPr/>
          </p:nvSpPr>
          <p:spPr>
            <a:xfrm>
              <a:off x="3165" y="787"/>
              <a:ext cx="323" cy="133"/>
            </a:xfrm>
            <a:custGeom>
              <a:avLst/>
              <a:gdLst/>
              <a:ahLst/>
              <a:cxnLst>
                <a:cxn ang="0">
                  <a:pos x="10" y="133"/>
                </a:cxn>
                <a:cxn ang="0">
                  <a:pos x="323" y="30"/>
                </a:cxn>
                <a:cxn ang="0">
                  <a:pos x="315" y="0"/>
                </a:cxn>
                <a:cxn ang="0">
                  <a:pos x="0" y="103"/>
                </a:cxn>
                <a:cxn ang="0">
                  <a:pos x="10" y="133"/>
                </a:cxn>
              </a:cxnLst>
              <a:rect l="0" t="0" r="0" b="0"/>
              <a:pathLst>
                <a:path w="323" h="133">
                  <a:moveTo>
                    <a:pt x="10" y="133"/>
                  </a:moveTo>
                  <a:lnTo>
                    <a:pt x="323" y="30"/>
                  </a:lnTo>
                  <a:lnTo>
                    <a:pt x="315" y="0"/>
                  </a:lnTo>
                  <a:lnTo>
                    <a:pt x="0" y="103"/>
                  </a:lnTo>
                  <a:lnTo>
                    <a:pt x="10" y="133"/>
                  </a:lnTo>
                  <a:close/>
                </a:path>
              </a:pathLst>
            </a:custGeom>
            <a:solidFill>
              <a:srgbClr val="FFFFFF"/>
            </a:solidFill>
            <a:ln w="9525">
              <a:noFill/>
            </a:ln>
          </p:spPr>
          <p:txBody>
            <a:bodyPr/>
            <a:p>
              <a:endParaRPr lang="zh-CN" altLang="en-US" sz="1350"/>
            </a:p>
          </p:txBody>
        </p:sp>
        <p:sp>
          <p:nvSpPr>
            <p:cNvPr id="49205" name="Freeform 29"/>
            <p:cNvSpPr/>
            <p:nvPr/>
          </p:nvSpPr>
          <p:spPr>
            <a:xfrm>
              <a:off x="3157" y="759"/>
              <a:ext cx="323" cy="131"/>
            </a:xfrm>
            <a:custGeom>
              <a:avLst/>
              <a:gdLst/>
              <a:ahLst/>
              <a:cxnLst>
                <a:cxn ang="0">
                  <a:pos x="8" y="131"/>
                </a:cxn>
                <a:cxn ang="0">
                  <a:pos x="323" y="28"/>
                </a:cxn>
                <a:cxn ang="0">
                  <a:pos x="313" y="0"/>
                </a:cxn>
                <a:cxn ang="0">
                  <a:pos x="0" y="103"/>
                </a:cxn>
                <a:cxn ang="0">
                  <a:pos x="8" y="131"/>
                </a:cxn>
              </a:cxnLst>
              <a:rect l="0" t="0" r="0" b="0"/>
              <a:pathLst>
                <a:path w="323" h="131">
                  <a:moveTo>
                    <a:pt x="8" y="131"/>
                  </a:moveTo>
                  <a:lnTo>
                    <a:pt x="323" y="28"/>
                  </a:lnTo>
                  <a:lnTo>
                    <a:pt x="313" y="0"/>
                  </a:lnTo>
                  <a:lnTo>
                    <a:pt x="0" y="103"/>
                  </a:lnTo>
                  <a:lnTo>
                    <a:pt x="8" y="131"/>
                  </a:lnTo>
                  <a:close/>
                </a:path>
              </a:pathLst>
            </a:custGeom>
            <a:solidFill>
              <a:srgbClr val="E61723"/>
            </a:solidFill>
            <a:ln w="9525">
              <a:noFill/>
            </a:ln>
          </p:spPr>
          <p:txBody>
            <a:bodyPr/>
            <a:p>
              <a:endParaRPr lang="zh-CN" altLang="en-US" sz="1350"/>
            </a:p>
          </p:txBody>
        </p:sp>
        <p:sp>
          <p:nvSpPr>
            <p:cNvPr id="49206" name="Freeform 30"/>
            <p:cNvSpPr/>
            <p:nvPr/>
          </p:nvSpPr>
          <p:spPr>
            <a:xfrm>
              <a:off x="3147" y="729"/>
              <a:ext cx="323" cy="133"/>
            </a:xfrm>
            <a:custGeom>
              <a:avLst/>
              <a:gdLst/>
              <a:ahLst/>
              <a:cxnLst>
                <a:cxn ang="0">
                  <a:pos x="10" y="133"/>
                </a:cxn>
                <a:cxn ang="0">
                  <a:pos x="323" y="30"/>
                </a:cxn>
                <a:cxn ang="0">
                  <a:pos x="313" y="0"/>
                </a:cxn>
                <a:cxn ang="0">
                  <a:pos x="0" y="103"/>
                </a:cxn>
                <a:cxn ang="0">
                  <a:pos x="10" y="133"/>
                </a:cxn>
              </a:cxnLst>
              <a:rect l="0" t="0" r="0" b="0"/>
              <a:pathLst>
                <a:path w="323" h="133">
                  <a:moveTo>
                    <a:pt x="10" y="133"/>
                  </a:moveTo>
                  <a:lnTo>
                    <a:pt x="323" y="30"/>
                  </a:lnTo>
                  <a:lnTo>
                    <a:pt x="313" y="0"/>
                  </a:lnTo>
                  <a:lnTo>
                    <a:pt x="0" y="103"/>
                  </a:lnTo>
                  <a:lnTo>
                    <a:pt x="10" y="133"/>
                  </a:lnTo>
                  <a:close/>
                </a:path>
              </a:pathLst>
            </a:custGeom>
            <a:solidFill>
              <a:srgbClr val="FFFFFF"/>
            </a:solidFill>
            <a:ln w="9525">
              <a:noFill/>
            </a:ln>
          </p:spPr>
          <p:txBody>
            <a:bodyPr/>
            <a:p>
              <a:endParaRPr lang="zh-CN" altLang="en-US" sz="1350"/>
            </a:p>
          </p:txBody>
        </p:sp>
        <p:sp>
          <p:nvSpPr>
            <p:cNvPr id="49207" name="Freeform 31"/>
            <p:cNvSpPr/>
            <p:nvPr/>
          </p:nvSpPr>
          <p:spPr>
            <a:xfrm>
              <a:off x="3137" y="701"/>
              <a:ext cx="323" cy="131"/>
            </a:xfrm>
            <a:custGeom>
              <a:avLst/>
              <a:gdLst/>
              <a:ahLst/>
              <a:cxnLst>
                <a:cxn ang="0">
                  <a:pos x="10" y="131"/>
                </a:cxn>
                <a:cxn ang="0">
                  <a:pos x="323" y="28"/>
                </a:cxn>
                <a:cxn ang="0">
                  <a:pos x="315" y="0"/>
                </a:cxn>
                <a:cxn ang="0">
                  <a:pos x="0" y="104"/>
                </a:cxn>
                <a:cxn ang="0">
                  <a:pos x="10" y="131"/>
                </a:cxn>
              </a:cxnLst>
              <a:rect l="0" t="0" r="0" b="0"/>
              <a:pathLst>
                <a:path w="323" h="131">
                  <a:moveTo>
                    <a:pt x="10" y="131"/>
                  </a:moveTo>
                  <a:lnTo>
                    <a:pt x="323" y="28"/>
                  </a:lnTo>
                  <a:lnTo>
                    <a:pt x="315" y="0"/>
                  </a:lnTo>
                  <a:lnTo>
                    <a:pt x="0" y="104"/>
                  </a:lnTo>
                  <a:lnTo>
                    <a:pt x="10" y="131"/>
                  </a:lnTo>
                  <a:close/>
                </a:path>
              </a:pathLst>
            </a:custGeom>
            <a:solidFill>
              <a:srgbClr val="E61723"/>
            </a:solidFill>
            <a:ln w="9525">
              <a:noFill/>
            </a:ln>
          </p:spPr>
          <p:txBody>
            <a:bodyPr/>
            <a:p>
              <a:endParaRPr lang="zh-CN" altLang="en-US" sz="1350"/>
            </a:p>
          </p:txBody>
        </p:sp>
        <p:sp>
          <p:nvSpPr>
            <p:cNvPr id="49208" name="Freeform 32"/>
            <p:cNvSpPr/>
            <p:nvPr/>
          </p:nvSpPr>
          <p:spPr>
            <a:xfrm>
              <a:off x="3129" y="671"/>
              <a:ext cx="323" cy="134"/>
            </a:xfrm>
            <a:custGeom>
              <a:avLst/>
              <a:gdLst/>
              <a:ahLst/>
              <a:cxnLst>
                <a:cxn ang="0">
                  <a:pos x="8" y="134"/>
                </a:cxn>
                <a:cxn ang="0">
                  <a:pos x="323" y="30"/>
                </a:cxn>
                <a:cxn ang="0">
                  <a:pos x="313" y="0"/>
                </a:cxn>
                <a:cxn ang="0">
                  <a:pos x="0" y="104"/>
                </a:cxn>
                <a:cxn ang="0">
                  <a:pos x="8" y="134"/>
                </a:cxn>
              </a:cxnLst>
              <a:rect l="0" t="0" r="0" b="0"/>
              <a:pathLst>
                <a:path w="323" h="134">
                  <a:moveTo>
                    <a:pt x="8" y="134"/>
                  </a:moveTo>
                  <a:lnTo>
                    <a:pt x="323" y="30"/>
                  </a:lnTo>
                  <a:lnTo>
                    <a:pt x="313" y="0"/>
                  </a:lnTo>
                  <a:lnTo>
                    <a:pt x="0" y="104"/>
                  </a:lnTo>
                  <a:lnTo>
                    <a:pt x="8" y="134"/>
                  </a:lnTo>
                  <a:close/>
                </a:path>
              </a:pathLst>
            </a:custGeom>
            <a:solidFill>
              <a:srgbClr val="FFFFFF"/>
            </a:solidFill>
            <a:ln w="9525">
              <a:noFill/>
            </a:ln>
          </p:spPr>
          <p:txBody>
            <a:bodyPr/>
            <a:p>
              <a:endParaRPr lang="zh-CN" altLang="en-US" sz="1350"/>
            </a:p>
          </p:txBody>
        </p:sp>
        <p:sp>
          <p:nvSpPr>
            <p:cNvPr id="49209" name="Freeform 33"/>
            <p:cNvSpPr/>
            <p:nvPr/>
          </p:nvSpPr>
          <p:spPr>
            <a:xfrm>
              <a:off x="3119" y="643"/>
              <a:ext cx="323" cy="134"/>
            </a:xfrm>
            <a:custGeom>
              <a:avLst/>
              <a:gdLst/>
              <a:ahLst/>
              <a:cxnLst>
                <a:cxn ang="0">
                  <a:pos x="10" y="134"/>
                </a:cxn>
                <a:cxn ang="0">
                  <a:pos x="323" y="30"/>
                </a:cxn>
                <a:cxn ang="0">
                  <a:pos x="316" y="0"/>
                </a:cxn>
                <a:cxn ang="0">
                  <a:pos x="0" y="104"/>
                </a:cxn>
                <a:cxn ang="0">
                  <a:pos x="10" y="134"/>
                </a:cxn>
              </a:cxnLst>
              <a:rect l="0" t="0" r="0" b="0"/>
              <a:pathLst>
                <a:path w="323" h="134">
                  <a:moveTo>
                    <a:pt x="10" y="134"/>
                  </a:moveTo>
                  <a:lnTo>
                    <a:pt x="323" y="30"/>
                  </a:lnTo>
                  <a:lnTo>
                    <a:pt x="316" y="0"/>
                  </a:lnTo>
                  <a:lnTo>
                    <a:pt x="0" y="104"/>
                  </a:lnTo>
                  <a:lnTo>
                    <a:pt x="10" y="134"/>
                  </a:lnTo>
                  <a:close/>
                </a:path>
              </a:pathLst>
            </a:custGeom>
            <a:solidFill>
              <a:srgbClr val="E61723"/>
            </a:solidFill>
            <a:ln w="9525">
              <a:noFill/>
            </a:ln>
          </p:spPr>
          <p:txBody>
            <a:bodyPr/>
            <a:p>
              <a:endParaRPr lang="zh-CN" altLang="en-US" sz="1350"/>
            </a:p>
          </p:txBody>
        </p:sp>
        <p:sp>
          <p:nvSpPr>
            <p:cNvPr id="49210" name="Freeform 34"/>
            <p:cNvSpPr/>
            <p:nvPr/>
          </p:nvSpPr>
          <p:spPr>
            <a:xfrm>
              <a:off x="3294" y="643"/>
              <a:ext cx="176" cy="160"/>
            </a:xfrm>
            <a:custGeom>
              <a:avLst/>
              <a:gdLst/>
              <a:ahLst/>
              <a:cxnLst>
                <a:cxn ang="0">
                  <a:pos x="37" y="160"/>
                </a:cxn>
                <a:cxn ang="0">
                  <a:pos x="176" y="116"/>
                </a:cxn>
                <a:cxn ang="0">
                  <a:pos x="141" y="0"/>
                </a:cxn>
                <a:cxn ang="0">
                  <a:pos x="0" y="46"/>
                </a:cxn>
                <a:cxn ang="0">
                  <a:pos x="37" y="160"/>
                </a:cxn>
              </a:cxnLst>
              <a:rect l="0" t="0" r="0" b="0"/>
              <a:pathLst>
                <a:path w="176" h="160">
                  <a:moveTo>
                    <a:pt x="37" y="160"/>
                  </a:moveTo>
                  <a:lnTo>
                    <a:pt x="176" y="116"/>
                  </a:lnTo>
                  <a:lnTo>
                    <a:pt x="141" y="0"/>
                  </a:lnTo>
                  <a:lnTo>
                    <a:pt x="0" y="46"/>
                  </a:lnTo>
                  <a:lnTo>
                    <a:pt x="37" y="160"/>
                  </a:lnTo>
                  <a:close/>
                </a:path>
              </a:pathLst>
            </a:custGeom>
            <a:solidFill>
              <a:srgbClr val="2D2674"/>
            </a:solidFill>
            <a:ln w="9525">
              <a:noFill/>
            </a:ln>
          </p:spPr>
          <p:txBody>
            <a:bodyPr/>
            <a:p>
              <a:endParaRPr lang="zh-CN" altLang="en-US" sz="1350"/>
            </a:p>
          </p:txBody>
        </p:sp>
        <p:sp>
          <p:nvSpPr>
            <p:cNvPr id="49211" name="Freeform 35"/>
            <p:cNvSpPr/>
            <p:nvPr/>
          </p:nvSpPr>
          <p:spPr>
            <a:xfrm>
              <a:off x="3333" y="751"/>
              <a:ext cx="24" cy="28"/>
            </a:xfrm>
            <a:custGeom>
              <a:avLst/>
              <a:gdLst/>
              <a:ahLst/>
              <a:cxnLst>
                <a:cxn ang="0">
                  <a:pos x="8" y="0"/>
                </a:cxn>
                <a:cxn ang="0">
                  <a:pos x="8" y="10"/>
                </a:cxn>
                <a:cxn ang="0">
                  <a:pos x="0" y="14"/>
                </a:cxn>
                <a:cxn ang="0">
                  <a:pos x="8" y="18"/>
                </a:cxn>
                <a:cxn ang="0">
                  <a:pos x="8" y="28"/>
                </a:cxn>
                <a:cxn ang="0">
                  <a:pos x="16" y="20"/>
                </a:cxn>
                <a:cxn ang="0">
                  <a:pos x="24" y="22"/>
                </a:cxn>
                <a:cxn ang="0">
                  <a:pos x="20" y="14"/>
                </a:cxn>
                <a:cxn ang="0">
                  <a:pos x="24" y="6"/>
                </a:cxn>
                <a:cxn ang="0">
                  <a:pos x="16" y="8"/>
                </a:cxn>
                <a:cxn ang="0">
                  <a:pos x="8" y="0"/>
                </a:cxn>
              </a:cxnLst>
              <a:rect l="0" t="0" r="0" b="0"/>
              <a:pathLst>
                <a:path w="24" h="28">
                  <a:moveTo>
                    <a:pt x="8" y="0"/>
                  </a:moveTo>
                  <a:lnTo>
                    <a:pt x="8" y="10"/>
                  </a:lnTo>
                  <a:lnTo>
                    <a:pt x="0" y="14"/>
                  </a:lnTo>
                  <a:lnTo>
                    <a:pt x="8" y="18"/>
                  </a:lnTo>
                  <a:lnTo>
                    <a:pt x="8" y="28"/>
                  </a:lnTo>
                  <a:lnTo>
                    <a:pt x="16" y="20"/>
                  </a:lnTo>
                  <a:lnTo>
                    <a:pt x="24" y="22"/>
                  </a:lnTo>
                  <a:lnTo>
                    <a:pt x="20" y="14"/>
                  </a:lnTo>
                  <a:lnTo>
                    <a:pt x="24" y="6"/>
                  </a:lnTo>
                  <a:lnTo>
                    <a:pt x="16" y="8"/>
                  </a:lnTo>
                  <a:lnTo>
                    <a:pt x="8" y="0"/>
                  </a:lnTo>
                  <a:close/>
                </a:path>
              </a:pathLst>
            </a:custGeom>
            <a:solidFill>
              <a:srgbClr val="FFFFFF"/>
            </a:solidFill>
            <a:ln w="9525">
              <a:noFill/>
            </a:ln>
          </p:spPr>
          <p:txBody>
            <a:bodyPr/>
            <a:p>
              <a:endParaRPr lang="zh-CN" altLang="en-US" sz="1350"/>
            </a:p>
          </p:txBody>
        </p:sp>
        <p:sp>
          <p:nvSpPr>
            <p:cNvPr id="49212" name="Freeform 36"/>
            <p:cNvSpPr/>
            <p:nvPr/>
          </p:nvSpPr>
          <p:spPr>
            <a:xfrm>
              <a:off x="3363" y="743"/>
              <a:ext cx="26" cy="26"/>
            </a:xfrm>
            <a:custGeom>
              <a:avLst/>
              <a:gdLst/>
              <a:ahLst/>
              <a:cxnLst>
                <a:cxn ang="0">
                  <a:pos x="10" y="0"/>
                </a:cxn>
                <a:cxn ang="0">
                  <a:pos x="8" y="8"/>
                </a:cxn>
                <a:cxn ang="0">
                  <a:pos x="0" y="12"/>
                </a:cxn>
                <a:cxn ang="0">
                  <a:pos x="8" y="16"/>
                </a:cxn>
                <a:cxn ang="0">
                  <a:pos x="10" y="26"/>
                </a:cxn>
                <a:cxn ang="0">
                  <a:pos x="16" y="20"/>
                </a:cxn>
                <a:cxn ang="0">
                  <a:pos x="26" y="20"/>
                </a:cxn>
                <a:cxn ang="0">
                  <a:pos x="20"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0" y="12"/>
                  </a:lnTo>
                  <a:lnTo>
                    <a:pt x="26" y="4"/>
                  </a:lnTo>
                  <a:lnTo>
                    <a:pt x="16" y="6"/>
                  </a:lnTo>
                  <a:lnTo>
                    <a:pt x="10" y="0"/>
                  </a:lnTo>
                  <a:close/>
                </a:path>
              </a:pathLst>
            </a:custGeom>
            <a:solidFill>
              <a:srgbClr val="FFFFFF"/>
            </a:solidFill>
            <a:ln w="9525">
              <a:noFill/>
            </a:ln>
          </p:spPr>
          <p:txBody>
            <a:bodyPr/>
            <a:p>
              <a:endParaRPr lang="zh-CN" altLang="en-US" sz="1350"/>
            </a:p>
          </p:txBody>
        </p:sp>
        <p:sp>
          <p:nvSpPr>
            <p:cNvPr id="49213" name="Freeform 37"/>
            <p:cNvSpPr/>
            <p:nvPr/>
          </p:nvSpPr>
          <p:spPr>
            <a:xfrm>
              <a:off x="3393" y="733"/>
              <a:ext cx="24" cy="26"/>
            </a:xfrm>
            <a:custGeom>
              <a:avLst/>
              <a:gdLst/>
              <a:ahLst/>
              <a:cxnLst>
                <a:cxn ang="0">
                  <a:pos x="8" y="0"/>
                </a:cxn>
                <a:cxn ang="0">
                  <a:pos x="8" y="8"/>
                </a:cxn>
                <a:cxn ang="0">
                  <a:pos x="0" y="12"/>
                </a:cxn>
                <a:cxn ang="0">
                  <a:pos x="8" y="18"/>
                </a:cxn>
                <a:cxn ang="0">
                  <a:pos x="8" y="26"/>
                </a:cxn>
                <a:cxn ang="0">
                  <a:pos x="16" y="20"/>
                </a:cxn>
                <a:cxn ang="0">
                  <a:pos x="24" y="22"/>
                </a:cxn>
                <a:cxn ang="0">
                  <a:pos x="20" y="14"/>
                </a:cxn>
                <a:cxn ang="0">
                  <a:pos x="24" y="4"/>
                </a:cxn>
                <a:cxn ang="0">
                  <a:pos x="16" y="6"/>
                </a:cxn>
                <a:cxn ang="0">
                  <a:pos x="8" y="0"/>
                </a:cxn>
              </a:cxnLst>
              <a:rect l="0" t="0" r="0" b="0"/>
              <a:pathLst>
                <a:path w="24" h="26">
                  <a:moveTo>
                    <a:pt x="8" y="0"/>
                  </a:moveTo>
                  <a:lnTo>
                    <a:pt x="8" y="8"/>
                  </a:lnTo>
                  <a:lnTo>
                    <a:pt x="0" y="12"/>
                  </a:lnTo>
                  <a:lnTo>
                    <a:pt x="8" y="18"/>
                  </a:lnTo>
                  <a:lnTo>
                    <a:pt x="8" y="26"/>
                  </a:lnTo>
                  <a:lnTo>
                    <a:pt x="16" y="20"/>
                  </a:lnTo>
                  <a:lnTo>
                    <a:pt x="24" y="22"/>
                  </a:lnTo>
                  <a:lnTo>
                    <a:pt x="20" y="14"/>
                  </a:lnTo>
                  <a:lnTo>
                    <a:pt x="24" y="4"/>
                  </a:lnTo>
                  <a:lnTo>
                    <a:pt x="16" y="6"/>
                  </a:lnTo>
                  <a:lnTo>
                    <a:pt x="8" y="0"/>
                  </a:lnTo>
                  <a:close/>
                </a:path>
              </a:pathLst>
            </a:custGeom>
            <a:solidFill>
              <a:srgbClr val="FFFFFF"/>
            </a:solidFill>
            <a:ln w="9525">
              <a:noFill/>
            </a:ln>
          </p:spPr>
          <p:txBody>
            <a:bodyPr/>
            <a:p>
              <a:endParaRPr lang="zh-CN" altLang="en-US" sz="1350"/>
            </a:p>
          </p:txBody>
        </p:sp>
        <p:sp>
          <p:nvSpPr>
            <p:cNvPr id="49214" name="Freeform 38"/>
            <p:cNvSpPr/>
            <p:nvPr/>
          </p:nvSpPr>
          <p:spPr>
            <a:xfrm>
              <a:off x="3423" y="723"/>
              <a:ext cx="25" cy="26"/>
            </a:xfrm>
            <a:custGeom>
              <a:avLst/>
              <a:gdLst/>
              <a:ahLst/>
              <a:cxnLst>
                <a:cxn ang="0">
                  <a:pos x="10" y="0"/>
                </a:cxn>
                <a:cxn ang="0">
                  <a:pos x="8" y="10"/>
                </a:cxn>
                <a:cxn ang="0">
                  <a:pos x="0" y="14"/>
                </a:cxn>
                <a:cxn ang="0">
                  <a:pos x="8" y="18"/>
                </a:cxn>
                <a:cxn ang="0">
                  <a:pos x="10" y="26"/>
                </a:cxn>
                <a:cxn ang="0">
                  <a:pos x="15" y="20"/>
                </a:cxn>
                <a:cxn ang="0">
                  <a:pos x="25" y="22"/>
                </a:cxn>
                <a:cxn ang="0">
                  <a:pos x="19" y="14"/>
                </a:cxn>
                <a:cxn ang="0">
                  <a:pos x="25" y="6"/>
                </a:cxn>
                <a:cxn ang="0">
                  <a:pos x="15" y="6"/>
                </a:cxn>
                <a:cxn ang="0">
                  <a:pos x="10" y="0"/>
                </a:cxn>
              </a:cxnLst>
              <a:rect l="0" t="0" r="0" b="0"/>
              <a:pathLst>
                <a:path w="25" h="26">
                  <a:moveTo>
                    <a:pt x="10" y="0"/>
                  </a:moveTo>
                  <a:lnTo>
                    <a:pt x="8" y="10"/>
                  </a:lnTo>
                  <a:lnTo>
                    <a:pt x="0" y="14"/>
                  </a:lnTo>
                  <a:lnTo>
                    <a:pt x="8" y="18"/>
                  </a:lnTo>
                  <a:lnTo>
                    <a:pt x="10" y="26"/>
                  </a:lnTo>
                  <a:lnTo>
                    <a:pt x="15" y="20"/>
                  </a:lnTo>
                  <a:lnTo>
                    <a:pt x="25" y="22"/>
                  </a:lnTo>
                  <a:lnTo>
                    <a:pt x="19" y="14"/>
                  </a:lnTo>
                  <a:lnTo>
                    <a:pt x="25" y="6"/>
                  </a:lnTo>
                  <a:lnTo>
                    <a:pt x="15" y="6"/>
                  </a:lnTo>
                  <a:lnTo>
                    <a:pt x="10" y="0"/>
                  </a:lnTo>
                  <a:close/>
                </a:path>
              </a:pathLst>
            </a:custGeom>
            <a:solidFill>
              <a:srgbClr val="FFFFFF"/>
            </a:solidFill>
            <a:ln w="9525">
              <a:noFill/>
            </a:ln>
          </p:spPr>
          <p:txBody>
            <a:bodyPr/>
            <a:p>
              <a:endParaRPr lang="zh-CN" altLang="en-US" sz="1350"/>
            </a:p>
          </p:txBody>
        </p:sp>
        <p:sp>
          <p:nvSpPr>
            <p:cNvPr id="49215" name="Freeform 39"/>
            <p:cNvSpPr/>
            <p:nvPr/>
          </p:nvSpPr>
          <p:spPr>
            <a:xfrm>
              <a:off x="3323" y="723"/>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8"/>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9216" name="Freeform 40"/>
            <p:cNvSpPr/>
            <p:nvPr/>
          </p:nvSpPr>
          <p:spPr>
            <a:xfrm>
              <a:off x="3353" y="713"/>
              <a:ext cx="26" cy="28"/>
            </a:xfrm>
            <a:custGeom>
              <a:avLst/>
              <a:gdLst/>
              <a:ahLst/>
              <a:cxnLst>
                <a:cxn ang="0">
                  <a:pos x="10" y="0"/>
                </a:cxn>
                <a:cxn ang="0">
                  <a:pos x="10" y="10"/>
                </a:cxn>
                <a:cxn ang="0">
                  <a:pos x="0" y="14"/>
                </a:cxn>
                <a:cxn ang="0">
                  <a:pos x="10" y="18"/>
                </a:cxn>
                <a:cxn ang="0">
                  <a:pos x="10" y="28"/>
                </a:cxn>
                <a:cxn ang="0">
                  <a:pos x="16" y="20"/>
                </a:cxn>
                <a:cxn ang="0">
                  <a:pos x="26" y="22"/>
                </a:cxn>
                <a:cxn ang="0">
                  <a:pos x="22" y="14"/>
                </a:cxn>
                <a:cxn ang="0">
                  <a:pos x="26" y="6"/>
                </a:cxn>
                <a:cxn ang="0">
                  <a:pos x="16" y="8"/>
                </a:cxn>
                <a:cxn ang="0">
                  <a:pos x="10" y="0"/>
                </a:cxn>
              </a:cxnLst>
              <a:rect l="0" t="0" r="0" b="0"/>
              <a:pathLst>
                <a:path w="26" h="28">
                  <a:moveTo>
                    <a:pt x="10" y="0"/>
                  </a:moveTo>
                  <a:lnTo>
                    <a:pt x="10" y="10"/>
                  </a:lnTo>
                  <a:lnTo>
                    <a:pt x="0" y="14"/>
                  </a:lnTo>
                  <a:lnTo>
                    <a:pt x="10" y="18"/>
                  </a:lnTo>
                  <a:lnTo>
                    <a:pt x="10" y="28"/>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9217" name="Freeform 41"/>
            <p:cNvSpPr/>
            <p:nvPr/>
          </p:nvSpPr>
          <p:spPr>
            <a:xfrm>
              <a:off x="3383" y="705"/>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9218" name="Freeform 42"/>
            <p:cNvSpPr/>
            <p:nvPr/>
          </p:nvSpPr>
          <p:spPr>
            <a:xfrm>
              <a:off x="3413" y="695"/>
              <a:ext cx="25" cy="26"/>
            </a:xfrm>
            <a:custGeom>
              <a:avLst/>
              <a:gdLst/>
              <a:ahLst/>
              <a:cxnLst>
                <a:cxn ang="0">
                  <a:pos x="10" y="0"/>
                </a:cxn>
                <a:cxn ang="0">
                  <a:pos x="10" y="8"/>
                </a:cxn>
                <a:cxn ang="0">
                  <a:pos x="0" y="12"/>
                </a:cxn>
                <a:cxn ang="0">
                  <a:pos x="10" y="16"/>
                </a:cxn>
                <a:cxn ang="0">
                  <a:pos x="10" y="26"/>
                </a:cxn>
                <a:cxn ang="0">
                  <a:pos x="16" y="20"/>
                </a:cxn>
                <a:cxn ang="0">
                  <a:pos x="25" y="20"/>
                </a:cxn>
                <a:cxn ang="0">
                  <a:pos x="22" y="12"/>
                </a:cxn>
                <a:cxn ang="0">
                  <a:pos x="25" y="4"/>
                </a:cxn>
                <a:cxn ang="0">
                  <a:pos x="18" y="6"/>
                </a:cxn>
                <a:cxn ang="0">
                  <a:pos x="10" y="0"/>
                </a:cxn>
              </a:cxnLst>
              <a:rect l="0" t="0" r="0" b="0"/>
              <a:pathLst>
                <a:path w="25" h="26">
                  <a:moveTo>
                    <a:pt x="10" y="0"/>
                  </a:moveTo>
                  <a:lnTo>
                    <a:pt x="10" y="8"/>
                  </a:lnTo>
                  <a:lnTo>
                    <a:pt x="0" y="12"/>
                  </a:lnTo>
                  <a:lnTo>
                    <a:pt x="10" y="16"/>
                  </a:lnTo>
                  <a:lnTo>
                    <a:pt x="10" y="26"/>
                  </a:lnTo>
                  <a:lnTo>
                    <a:pt x="16" y="20"/>
                  </a:lnTo>
                  <a:lnTo>
                    <a:pt x="25" y="20"/>
                  </a:lnTo>
                  <a:lnTo>
                    <a:pt x="22" y="12"/>
                  </a:lnTo>
                  <a:lnTo>
                    <a:pt x="25" y="4"/>
                  </a:lnTo>
                  <a:lnTo>
                    <a:pt x="18" y="6"/>
                  </a:lnTo>
                  <a:lnTo>
                    <a:pt x="10" y="0"/>
                  </a:lnTo>
                  <a:close/>
                </a:path>
              </a:pathLst>
            </a:custGeom>
            <a:solidFill>
              <a:srgbClr val="FFFFFF"/>
            </a:solidFill>
            <a:ln w="9525">
              <a:noFill/>
            </a:ln>
          </p:spPr>
          <p:txBody>
            <a:bodyPr/>
            <a:p>
              <a:endParaRPr lang="zh-CN" altLang="en-US" sz="1350"/>
            </a:p>
          </p:txBody>
        </p:sp>
        <p:sp>
          <p:nvSpPr>
            <p:cNvPr id="49219" name="Freeform 43"/>
            <p:cNvSpPr/>
            <p:nvPr/>
          </p:nvSpPr>
          <p:spPr>
            <a:xfrm>
              <a:off x="3315" y="697"/>
              <a:ext cx="24" cy="26"/>
            </a:xfrm>
            <a:custGeom>
              <a:avLst/>
              <a:gdLst/>
              <a:ahLst/>
              <a:cxnLst>
                <a:cxn ang="0">
                  <a:pos x="10" y="0"/>
                </a:cxn>
                <a:cxn ang="0">
                  <a:pos x="8" y="8"/>
                </a:cxn>
                <a:cxn ang="0">
                  <a:pos x="0" y="12"/>
                </a:cxn>
                <a:cxn ang="0">
                  <a:pos x="8" y="16"/>
                </a:cxn>
                <a:cxn ang="0">
                  <a:pos x="8" y="26"/>
                </a:cxn>
                <a:cxn ang="0">
                  <a:pos x="16" y="20"/>
                </a:cxn>
                <a:cxn ang="0">
                  <a:pos x="24" y="20"/>
                </a:cxn>
                <a:cxn ang="0">
                  <a:pos x="20" y="12"/>
                </a:cxn>
                <a:cxn ang="0">
                  <a:pos x="24" y="4"/>
                </a:cxn>
                <a:cxn ang="0">
                  <a:pos x="16" y="6"/>
                </a:cxn>
                <a:cxn ang="0">
                  <a:pos x="10" y="0"/>
                </a:cxn>
              </a:cxnLst>
              <a:rect l="0" t="0" r="0" b="0"/>
              <a:pathLst>
                <a:path w="24" h="26">
                  <a:moveTo>
                    <a:pt x="10" y="0"/>
                  </a:moveTo>
                  <a:lnTo>
                    <a:pt x="8" y="8"/>
                  </a:lnTo>
                  <a:lnTo>
                    <a:pt x="0" y="12"/>
                  </a:lnTo>
                  <a:lnTo>
                    <a:pt x="8" y="16"/>
                  </a:lnTo>
                  <a:lnTo>
                    <a:pt x="8" y="26"/>
                  </a:lnTo>
                  <a:lnTo>
                    <a:pt x="16" y="20"/>
                  </a:lnTo>
                  <a:lnTo>
                    <a:pt x="24" y="20"/>
                  </a:lnTo>
                  <a:lnTo>
                    <a:pt x="20" y="12"/>
                  </a:lnTo>
                  <a:lnTo>
                    <a:pt x="24" y="4"/>
                  </a:lnTo>
                  <a:lnTo>
                    <a:pt x="16" y="6"/>
                  </a:lnTo>
                  <a:lnTo>
                    <a:pt x="10" y="0"/>
                  </a:lnTo>
                  <a:close/>
                </a:path>
              </a:pathLst>
            </a:custGeom>
            <a:solidFill>
              <a:srgbClr val="FFFFFF"/>
            </a:solidFill>
            <a:ln w="9525">
              <a:noFill/>
            </a:ln>
          </p:spPr>
          <p:txBody>
            <a:bodyPr/>
            <a:p>
              <a:endParaRPr lang="zh-CN" altLang="en-US" sz="1350"/>
            </a:p>
          </p:txBody>
        </p:sp>
        <p:sp>
          <p:nvSpPr>
            <p:cNvPr id="49220" name="Freeform 44"/>
            <p:cNvSpPr/>
            <p:nvPr/>
          </p:nvSpPr>
          <p:spPr>
            <a:xfrm>
              <a:off x="3345" y="687"/>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9221" name="Freeform 45"/>
            <p:cNvSpPr/>
            <p:nvPr/>
          </p:nvSpPr>
          <p:spPr>
            <a:xfrm>
              <a:off x="3375" y="677"/>
              <a:ext cx="24" cy="26"/>
            </a:xfrm>
            <a:custGeom>
              <a:avLst/>
              <a:gdLst/>
              <a:ahLst/>
              <a:cxnLst>
                <a:cxn ang="0">
                  <a:pos x="10" y="0"/>
                </a:cxn>
                <a:cxn ang="0">
                  <a:pos x="8" y="10"/>
                </a:cxn>
                <a:cxn ang="0">
                  <a:pos x="0" y="14"/>
                </a:cxn>
                <a:cxn ang="0">
                  <a:pos x="8" y="18"/>
                </a:cxn>
                <a:cxn ang="0">
                  <a:pos x="8" y="26"/>
                </a:cxn>
                <a:cxn ang="0">
                  <a:pos x="16" y="20"/>
                </a:cxn>
                <a:cxn ang="0">
                  <a:pos x="24" y="22"/>
                </a:cxn>
                <a:cxn ang="0">
                  <a:pos x="20" y="14"/>
                </a:cxn>
                <a:cxn ang="0">
                  <a:pos x="24" y="6"/>
                </a:cxn>
                <a:cxn ang="0">
                  <a:pos x="16" y="6"/>
                </a:cxn>
                <a:cxn ang="0">
                  <a:pos x="10" y="0"/>
                </a:cxn>
              </a:cxnLst>
              <a:rect l="0" t="0" r="0" b="0"/>
              <a:pathLst>
                <a:path w="24" h="26">
                  <a:moveTo>
                    <a:pt x="10" y="0"/>
                  </a:moveTo>
                  <a:lnTo>
                    <a:pt x="8" y="10"/>
                  </a:lnTo>
                  <a:lnTo>
                    <a:pt x="0" y="14"/>
                  </a:lnTo>
                  <a:lnTo>
                    <a:pt x="8" y="18"/>
                  </a:lnTo>
                  <a:lnTo>
                    <a:pt x="8" y="26"/>
                  </a:lnTo>
                  <a:lnTo>
                    <a:pt x="16" y="20"/>
                  </a:lnTo>
                  <a:lnTo>
                    <a:pt x="24" y="22"/>
                  </a:lnTo>
                  <a:lnTo>
                    <a:pt x="20" y="14"/>
                  </a:lnTo>
                  <a:lnTo>
                    <a:pt x="24" y="6"/>
                  </a:lnTo>
                  <a:lnTo>
                    <a:pt x="16" y="6"/>
                  </a:lnTo>
                  <a:lnTo>
                    <a:pt x="10" y="0"/>
                  </a:lnTo>
                  <a:close/>
                </a:path>
              </a:pathLst>
            </a:custGeom>
            <a:solidFill>
              <a:srgbClr val="FFFFFF"/>
            </a:solidFill>
            <a:ln w="9525">
              <a:noFill/>
            </a:ln>
          </p:spPr>
          <p:txBody>
            <a:bodyPr/>
            <a:p>
              <a:endParaRPr lang="zh-CN" altLang="en-US" sz="1350"/>
            </a:p>
          </p:txBody>
        </p:sp>
        <p:sp>
          <p:nvSpPr>
            <p:cNvPr id="49222" name="Freeform 46"/>
            <p:cNvSpPr/>
            <p:nvPr/>
          </p:nvSpPr>
          <p:spPr>
            <a:xfrm>
              <a:off x="3405" y="667"/>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6"/>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6"/>
                  </a:lnTo>
                  <a:lnTo>
                    <a:pt x="10" y="0"/>
                  </a:lnTo>
                  <a:close/>
                </a:path>
              </a:pathLst>
            </a:custGeom>
            <a:solidFill>
              <a:srgbClr val="FFFFFF"/>
            </a:solidFill>
            <a:ln w="9525">
              <a:noFill/>
            </a:ln>
          </p:spPr>
          <p:txBody>
            <a:bodyPr/>
            <a:p>
              <a:endParaRPr lang="zh-CN" altLang="en-US" sz="1350"/>
            </a:p>
          </p:txBody>
        </p:sp>
      </p:gr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49" name="组合 48"/>
          <p:cNvGrpSpPr/>
          <p:nvPr/>
        </p:nvGrpSpPr>
        <p:grpSpPr>
          <a:xfrm>
            <a:off x="2540" y="-1270"/>
            <a:ext cx="828040" cy="5149850"/>
            <a:chOff x="4" y="-2"/>
            <a:chExt cx="1304" cy="8110"/>
          </a:xfrm>
        </p:grpSpPr>
        <p:sp>
          <p:nvSpPr>
            <p:cNvPr id="2" name="矩形 1"/>
            <p:cNvSpPr/>
            <p:nvPr/>
          </p:nvSpPr>
          <p:spPr>
            <a:xfrm>
              <a:off x="4" y="-2"/>
              <a:ext cx="1304" cy="8110"/>
            </a:xfrm>
            <a:prstGeom prst="rect">
              <a:avLst/>
            </a:prstGeom>
            <a:solidFill>
              <a:srgbClr val="212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4000">
                <a:solidFill>
                  <a:schemeClr val="tx1"/>
                </a:solidFill>
                <a:latin typeface="字魂龙吟手书" panose="00000500000000000000" charset="-122"/>
                <a:ea typeface="字魂龙吟手书" panose="00000500000000000000" charset="-122"/>
              </a:endParaRPr>
            </a:p>
            <a:p>
              <a:pPr algn="ctr"/>
              <a:r>
                <a:rPr lang="zh-CN" altLang="en-US" sz="4000">
                  <a:solidFill>
                    <a:schemeClr val="bg1"/>
                  </a:solidFill>
                  <a:latin typeface="字魂龙吟手书" panose="00000500000000000000" charset="-122"/>
                  <a:ea typeface="字魂龙吟手书" panose="00000500000000000000" charset="-122"/>
                </a:rPr>
                <a:t>自由需要捍卫</a:t>
              </a:r>
              <a:endParaRPr lang="zh-CN" altLang="en-US" sz="4000">
                <a:solidFill>
                  <a:schemeClr val="bg1"/>
                </a:solidFill>
                <a:latin typeface="字魂龙吟手书" panose="00000500000000000000" charset="-122"/>
                <a:ea typeface="字魂龙吟手书" panose="00000500000000000000" charset="-122"/>
              </a:endParaRPr>
            </a:p>
          </p:txBody>
        </p:sp>
        <p:grpSp>
          <p:nvGrpSpPr>
            <p:cNvPr id="4" name="Group 4"/>
            <p:cNvGrpSpPr>
              <a:grpSpLocks noChangeAspect="1"/>
            </p:cNvGrpSpPr>
            <p:nvPr/>
          </p:nvGrpSpPr>
          <p:grpSpPr>
            <a:xfrm>
              <a:off x="52" y="577"/>
              <a:ext cx="1164" cy="564"/>
              <a:chOff x="3119" y="639"/>
              <a:chExt cx="786" cy="381"/>
            </a:xfrm>
          </p:grpSpPr>
          <p:sp>
            <p:nvSpPr>
              <p:cNvPr id="5" name="Freeform 5"/>
              <p:cNvSpPr/>
              <p:nvPr/>
            </p:nvSpPr>
            <p:spPr>
              <a:xfrm>
                <a:off x="3472" y="639"/>
                <a:ext cx="133" cy="381"/>
              </a:xfrm>
              <a:custGeom>
                <a:avLst/>
                <a:gdLst/>
                <a:ahLst/>
                <a:cxnLst>
                  <a:cxn ang="0">
                    <a:pos x="10" y="381"/>
                  </a:cxn>
                  <a:cxn ang="0">
                    <a:pos x="0" y="379"/>
                  </a:cxn>
                  <a:cxn ang="0">
                    <a:pos x="123" y="0"/>
                  </a:cxn>
                  <a:cxn ang="0">
                    <a:pos x="133" y="2"/>
                  </a:cxn>
                  <a:cxn ang="0">
                    <a:pos x="10" y="381"/>
                  </a:cxn>
                </a:cxnLst>
                <a:rect l="0" t="0" r="0" b="0"/>
                <a:pathLst>
                  <a:path w="133" h="381">
                    <a:moveTo>
                      <a:pt x="10" y="381"/>
                    </a:moveTo>
                    <a:lnTo>
                      <a:pt x="0" y="379"/>
                    </a:lnTo>
                    <a:lnTo>
                      <a:pt x="123" y="0"/>
                    </a:lnTo>
                    <a:lnTo>
                      <a:pt x="133" y="2"/>
                    </a:lnTo>
                    <a:lnTo>
                      <a:pt x="10" y="381"/>
                    </a:lnTo>
                    <a:close/>
                  </a:path>
                </a:pathLst>
              </a:custGeom>
              <a:solidFill>
                <a:srgbClr val="2D2674"/>
              </a:solidFill>
              <a:ln w="9525">
                <a:noFill/>
              </a:ln>
            </p:spPr>
            <p:txBody>
              <a:bodyPr/>
              <a:p>
                <a:endParaRPr lang="zh-CN" altLang="en-US" sz="1350"/>
              </a:p>
            </p:txBody>
          </p:sp>
          <p:sp>
            <p:nvSpPr>
              <p:cNvPr id="6" name="Freeform 6"/>
              <p:cNvSpPr/>
              <p:nvPr/>
            </p:nvSpPr>
            <p:spPr>
              <a:xfrm>
                <a:off x="3526" y="815"/>
                <a:ext cx="323" cy="133"/>
              </a:xfrm>
              <a:custGeom>
                <a:avLst/>
                <a:gdLst/>
                <a:ahLst/>
                <a:cxnLst>
                  <a:cxn ang="0">
                    <a:pos x="315" y="133"/>
                  </a:cxn>
                  <a:cxn ang="0">
                    <a:pos x="0" y="29"/>
                  </a:cxn>
                  <a:cxn ang="0">
                    <a:pos x="10" y="0"/>
                  </a:cxn>
                  <a:cxn ang="0">
                    <a:pos x="323" y="103"/>
                  </a:cxn>
                  <a:cxn ang="0">
                    <a:pos x="315" y="133"/>
                  </a:cxn>
                </a:cxnLst>
                <a:rect l="0" t="0" r="0" b="0"/>
                <a:pathLst>
                  <a:path w="323" h="133">
                    <a:moveTo>
                      <a:pt x="315" y="133"/>
                    </a:moveTo>
                    <a:lnTo>
                      <a:pt x="0" y="29"/>
                    </a:lnTo>
                    <a:lnTo>
                      <a:pt x="10" y="0"/>
                    </a:lnTo>
                    <a:lnTo>
                      <a:pt x="323" y="103"/>
                    </a:lnTo>
                    <a:lnTo>
                      <a:pt x="315" y="133"/>
                    </a:lnTo>
                    <a:close/>
                  </a:path>
                </a:pathLst>
              </a:custGeom>
              <a:solidFill>
                <a:srgbClr val="E61723"/>
              </a:solidFill>
              <a:ln w="9525">
                <a:noFill/>
              </a:ln>
            </p:spPr>
            <p:txBody>
              <a:bodyPr/>
              <a:p>
                <a:endParaRPr lang="zh-CN" altLang="en-US" sz="1350"/>
              </a:p>
            </p:txBody>
          </p:sp>
          <p:sp>
            <p:nvSpPr>
              <p:cNvPr id="7" name="Freeform 7"/>
              <p:cNvSpPr/>
              <p:nvPr/>
            </p:nvSpPr>
            <p:spPr>
              <a:xfrm>
                <a:off x="3536" y="787"/>
                <a:ext cx="323" cy="133"/>
              </a:xfrm>
              <a:custGeom>
                <a:avLst/>
                <a:gdLst/>
                <a:ahLst/>
                <a:cxnLst>
                  <a:cxn ang="0">
                    <a:pos x="313" y="133"/>
                  </a:cxn>
                  <a:cxn ang="0">
                    <a:pos x="0" y="30"/>
                  </a:cxn>
                  <a:cxn ang="0">
                    <a:pos x="8" y="0"/>
                  </a:cxn>
                  <a:cxn ang="0">
                    <a:pos x="323" y="103"/>
                  </a:cxn>
                  <a:cxn ang="0">
                    <a:pos x="313" y="133"/>
                  </a:cxn>
                </a:cxnLst>
                <a:rect l="0" t="0" r="0" b="0"/>
                <a:pathLst>
                  <a:path w="323" h="133">
                    <a:moveTo>
                      <a:pt x="313" y="133"/>
                    </a:moveTo>
                    <a:lnTo>
                      <a:pt x="0" y="30"/>
                    </a:lnTo>
                    <a:lnTo>
                      <a:pt x="8" y="0"/>
                    </a:lnTo>
                    <a:lnTo>
                      <a:pt x="323" y="103"/>
                    </a:lnTo>
                    <a:lnTo>
                      <a:pt x="313" y="133"/>
                    </a:lnTo>
                    <a:close/>
                  </a:path>
                </a:pathLst>
              </a:custGeom>
              <a:solidFill>
                <a:srgbClr val="FFFFFF"/>
              </a:solidFill>
              <a:ln w="9525">
                <a:noFill/>
              </a:ln>
            </p:spPr>
            <p:txBody>
              <a:bodyPr/>
              <a:p>
                <a:endParaRPr lang="zh-CN" altLang="en-US" sz="1350"/>
              </a:p>
            </p:txBody>
          </p:sp>
          <p:sp>
            <p:nvSpPr>
              <p:cNvPr id="8" name="Freeform 8"/>
              <p:cNvSpPr/>
              <p:nvPr/>
            </p:nvSpPr>
            <p:spPr>
              <a:xfrm>
                <a:off x="3544" y="759"/>
                <a:ext cx="323" cy="131"/>
              </a:xfrm>
              <a:custGeom>
                <a:avLst/>
                <a:gdLst/>
                <a:ahLst/>
                <a:cxnLst>
                  <a:cxn ang="0">
                    <a:pos x="315" y="131"/>
                  </a:cxn>
                  <a:cxn ang="0">
                    <a:pos x="0" y="28"/>
                  </a:cxn>
                  <a:cxn ang="0">
                    <a:pos x="10" y="0"/>
                  </a:cxn>
                  <a:cxn ang="0">
                    <a:pos x="323" y="103"/>
                  </a:cxn>
                  <a:cxn ang="0">
                    <a:pos x="315" y="131"/>
                  </a:cxn>
                </a:cxnLst>
                <a:rect l="0" t="0" r="0" b="0"/>
                <a:pathLst>
                  <a:path w="323" h="131">
                    <a:moveTo>
                      <a:pt x="315" y="131"/>
                    </a:moveTo>
                    <a:lnTo>
                      <a:pt x="0" y="28"/>
                    </a:lnTo>
                    <a:lnTo>
                      <a:pt x="10" y="0"/>
                    </a:lnTo>
                    <a:lnTo>
                      <a:pt x="323" y="103"/>
                    </a:lnTo>
                    <a:lnTo>
                      <a:pt x="315" y="131"/>
                    </a:lnTo>
                    <a:close/>
                  </a:path>
                </a:pathLst>
              </a:custGeom>
              <a:solidFill>
                <a:srgbClr val="E61723"/>
              </a:solidFill>
              <a:ln w="9525">
                <a:noFill/>
              </a:ln>
            </p:spPr>
            <p:txBody>
              <a:bodyPr/>
              <a:p>
                <a:endParaRPr lang="zh-CN" altLang="en-US" sz="1350"/>
              </a:p>
            </p:txBody>
          </p:sp>
          <p:sp>
            <p:nvSpPr>
              <p:cNvPr id="9" name="Freeform 9"/>
              <p:cNvSpPr/>
              <p:nvPr/>
            </p:nvSpPr>
            <p:spPr>
              <a:xfrm>
                <a:off x="3554" y="729"/>
                <a:ext cx="323" cy="133"/>
              </a:xfrm>
              <a:custGeom>
                <a:avLst/>
                <a:gdLst/>
                <a:ahLst/>
                <a:cxnLst>
                  <a:cxn ang="0">
                    <a:pos x="313" y="133"/>
                  </a:cxn>
                  <a:cxn ang="0">
                    <a:pos x="0" y="30"/>
                  </a:cxn>
                  <a:cxn ang="0">
                    <a:pos x="10" y="0"/>
                  </a:cxn>
                  <a:cxn ang="0">
                    <a:pos x="323" y="103"/>
                  </a:cxn>
                  <a:cxn ang="0">
                    <a:pos x="313" y="133"/>
                  </a:cxn>
                </a:cxnLst>
                <a:rect l="0" t="0" r="0" b="0"/>
                <a:pathLst>
                  <a:path w="323" h="133">
                    <a:moveTo>
                      <a:pt x="313" y="133"/>
                    </a:moveTo>
                    <a:lnTo>
                      <a:pt x="0" y="30"/>
                    </a:lnTo>
                    <a:lnTo>
                      <a:pt x="10" y="0"/>
                    </a:lnTo>
                    <a:lnTo>
                      <a:pt x="323" y="103"/>
                    </a:lnTo>
                    <a:lnTo>
                      <a:pt x="313" y="133"/>
                    </a:lnTo>
                    <a:close/>
                  </a:path>
                </a:pathLst>
              </a:custGeom>
              <a:solidFill>
                <a:srgbClr val="FFFFFF"/>
              </a:solidFill>
              <a:ln w="9525">
                <a:noFill/>
              </a:ln>
            </p:spPr>
            <p:txBody>
              <a:bodyPr/>
              <a:p>
                <a:endParaRPr lang="zh-CN" altLang="en-US" sz="1350"/>
              </a:p>
            </p:txBody>
          </p:sp>
          <p:sp>
            <p:nvSpPr>
              <p:cNvPr id="10" name="Freeform 10"/>
              <p:cNvSpPr/>
              <p:nvPr/>
            </p:nvSpPr>
            <p:spPr>
              <a:xfrm>
                <a:off x="3564" y="701"/>
                <a:ext cx="323" cy="131"/>
              </a:xfrm>
              <a:custGeom>
                <a:avLst/>
                <a:gdLst/>
                <a:ahLst/>
                <a:cxnLst>
                  <a:cxn ang="0">
                    <a:pos x="313" y="131"/>
                  </a:cxn>
                  <a:cxn ang="0">
                    <a:pos x="0" y="28"/>
                  </a:cxn>
                  <a:cxn ang="0">
                    <a:pos x="7" y="0"/>
                  </a:cxn>
                  <a:cxn ang="0">
                    <a:pos x="323" y="104"/>
                  </a:cxn>
                  <a:cxn ang="0">
                    <a:pos x="313" y="131"/>
                  </a:cxn>
                </a:cxnLst>
                <a:rect l="0" t="0" r="0" b="0"/>
                <a:pathLst>
                  <a:path w="323" h="131">
                    <a:moveTo>
                      <a:pt x="313" y="131"/>
                    </a:moveTo>
                    <a:lnTo>
                      <a:pt x="0" y="28"/>
                    </a:lnTo>
                    <a:lnTo>
                      <a:pt x="7" y="0"/>
                    </a:lnTo>
                    <a:lnTo>
                      <a:pt x="323" y="104"/>
                    </a:lnTo>
                    <a:lnTo>
                      <a:pt x="313" y="131"/>
                    </a:lnTo>
                    <a:close/>
                  </a:path>
                </a:pathLst>
              </a:custGeom>
              <a:solidFill>
                <a:srgbClr val="E61723"/>
              </a:solidFill>
              <a:ln w="9525">
                <a:noFill/>
              </a:ln>
            </p:spPr>
            <p:txBody>
              <a:bodyPr/>
              <a:p>
                <a:endParaRPr lang="zh-CN" altLang="en-US" sz="1350"/>
              </a:p>
            </p:txBody>
          </p:sp>
          <p:sp>
            <p:nvSpPr>
              <p:cNvPr id="11" name="Freeform 11"/>
              <p:cNvSpPr/>
              <p:nvPr/>
            </p:nvSpPr>
            <p:spPr>
              <a:xfrm>
                <a:off x="3571" y="671"/>
                <a:ext cx="324" cy="134"/>
              </a:xfrm>
              <a:custGeom>
                <a:avLst/>
                <a:gdLst/>
                <a:ahLst/>
                <a:cxnLst>
                  <a:cxn ang="0">
                    <a:pos x="316" y="134"/>
                  </a:cxn>
                  <a:cxn ang="0">
                    <a:pos x="0" y="30"/>
                  </a:cxn>
                  <a:cxn ang="0">
                    <a:pos x="10" y="0"/>
                  </a:cxn>
                  <a:cxn ang="0">
                    <a:pos x="324" y="104"/>
                  </a:cxn>
                  <a:cxn ang="0">
                    <a:pos x="316" y="134"/>
                  </a:cxn>
                </a:cxnLst>
                <a:rect l="0" t="0" r="0" b="0"/>
                <a:pathLst>
                  <a:path w="324" h="134">
                    <a:moveTo>
                      <a:pt x="316" y="134"/>
                    </a:moveTo>
                    <a:lnTo>
                      <a:pt x="0" y="30"/>
                    </a:lnTo>
                    <a:lnTo>
                      <a:pt x="10" y="0"/>
                    </a:lnTo>
                    <a:lnTo>
                      <a:pt x="324" y="104"/>
                    </a:lnTo>
                    <a:lnTo>
                      <a:pt x="316" y="134"/>
                    </a:lnTo>
                    <a:close/>
                  </a:path>
                </a:pathLst>
              </a:custGeom>
              <a:solidFill>
                <a:srgbClr val="FFFFFF"/>
              </a:solidFill>
              <a:ln w="9525">
                <a:noFill/>
              </a:ln>
            </p:spPr>
            <p:txBody>
              <a:bodyPr/>
              <a:p>
                <a:endParaRPr lang="zh-CN" altLang="en-US" sz="1350"/>
              </a:p>
            </p:txBody>
          </p:sp>
          <p:sp>
            <p:nvSpPr>
              <p:cNvPr id="12" name="Freeform 12"/>
              <p:cNvSpPr/>
              <p:nvPr/>
            </p:nvSpPr>
            <p:spPr>
              <a:xfrm>
                <a:off x="3581" y="643"/>
                <a:ext cx="324" cy="134"/>
              </a:xfrm>
              <a:custGeom>
                <a:avLst/>
                <a:gdLst/>
                <a:ahLst/>
                <a:cxnLst>
                  <a:cxn ang="0">
                    <a:pos x="314" y="134"/>
                  </a:cxn>
                  <a:cxn ang="0">
                    <a:pos x="0" y="30"/>
                  </a:cxn>
                  <a:cxn ang="0">
                    <a:pos x="10" y="0"/>
                  </a:cxn>
                  <a:cxn ang="0">
                    <a:pos x="324" y="104"/>
                  </a:cxn>
                  <a:cxn ang="0">
                    <a:pos x="314" y="134"/>
                  </a:cxn>
                </a:cxnLst>
                <a:rect l="0" t="0" r="0" b="0"/>
                <a:pathLst>
                  <a:path w="324" h="134">
                    <a:moveTo>
                      <a:pt x="314" y="134"/>
                    </a:moveTo>
                    <a:lnTo>
                      <a:pt x="0" y="30"/>
                    </a:lnTo>
                    <a:lnTo>
                      <a:pt x="10" y="0"/>
                    </a:lnTo>
                    <a:lnTo>
                      <a:pt x="324" y="104"/>
                    </a:lnTo>
                    <a:lnTo>
                      <a:pt x="314" y="134"/>
                    </a:lnTo>
                    <a:close/>
                  </a:path>
                </a:pathLst>
              </a:custGeom>
              <a:solidFill>
                <a:srgbClr val="E61723"/>
              </a:solidFill>
              <a:ln w="9525">
                <a:noFill/>
              </a:ln>
            </p:spPr>
            <p:txBody>
              <a:bodyPr/>
              <a:p>
                <a:endParaRPr lang="zh-CN" altLang="en-US" sz="1350"/>
              </a:p>
            </p:txBody>
          </p:sp>
          <p:sp>
            <p:nvSpPr>
              <p:cNvPr id="13" name="Freeform 13"/>
              <p:cNvSpPr/>
              <p:nvPr/>
            </p:nvSpPr>
            <p:spPr>
              <a:xfrm>
                <a:off x="3554" y="643"/>
                <a:ext cx="176" cy="160"/>
              </a:xfrm>
              <a:custGeom>
                <a:avLst/>
                <a:gdLst/>
                <a:ahLst/>
                <a:cxnLst>
                  <a:cxn ang="0">
                    <a:pos x="141" y="160"/>
                  </a:cxn>
                  <a:cxn ang="0">
                    <a:pos x="0" y="116"/>
                  </a:cxn>
                  <a:cxn ang="0">
                    <a:pos x="37" y="0"/>
                  </a:cxn>
                  <a:cxn ang="0">
                    <a:pos x="176" y="46"/>
                  </a:cxn>
                  <a:cxn ang="0">
                    <a:pos x="141" y="160"/>
                  </a:cxn>
                </a:cxnLst>
                <a:rect l="0" t="0" r="0" b="0"/>
                <a:pathLst>
                  <a:path w="176" h="160">
                    <a:moveTo>
                      <a:pt x="141" y="160"/>
                    </a:moveTo>
                    <a:lnTo>
                      <a:pt x="0" y="116"/>
                    </a:lnTo>
                    <a:lnTo>
                      <a:pt x="37" y="0"/>
                    </a:lnTo>
                    <a:lnTo>
                      <a:pt x="176" y="46"/>
                    </a:lnTo>
                    <a:lnTo>
                      <a:pt x="141" y="160"/>
                    </a:lnTo>
                    <a:close/>
                  </a:path>
                </a:pathLst>
              </a:custGeom>
              <a:solidFill>
                <a:srgbClr val="2D2674"/>
              </a:solidFill>
              <a:ln w="9525">
                <a:noFill/>
              </a:ln>
            </p:spPr>
            <p:txBody>
              <a:bodyPr/>
              <a:p>
                <a:endParaRPr lang="zh-CN" altLang="en-US" sz="1350"/>
              </a:p>
            </p:txBody>
          </p:sp>
          <p:sp>
            <p:nvSpPr>
              <p:cNvPr id="14" name="Freeform 14"/>
              <p:cNvSpPr/>
              <p:nvPr/>
            </p:nvSpPr>
            <p:spPr>
              <a:xfrm>
                <a:off x="3667" y="751"/>
                <a:ext cx="24" cy="28"/>
              </a:xfrm>
              <a:custGeom>
                <a:avLst/>
                <a:gdLst/>
                <a:ahLst/>
                <a:cxnLst>
                  <a:cxn ang="0">
                    <a:pos x="16" y="0"/>
                  </a:cxn>
                  <a:cxn ang="0">
                    <a:pos x="16" y="10"/>
                  </a:cxn>
                  <a:cxn ang="0">
                    <a:pos x="24" y="14"/>
                  </a:cxn>
                  <a:cxn ang="0">
                    <a:pos x="16" y="18"/>
                  </a:cxn>
                  <a:cxn ang="0">
                    <a:pos x="16" y="28"/>
                  </a:cxn>
                  <a:cxn ang="0">
                    <a:pos x="8" y="20"/>
                  </a:cxn>
                  <a:cxn ang="0">
                    <a:pos x="0" y="22"/>
                  </a:cxn>
                  <a:cxn ang="0">
                    <a:pos x="4" y="14"/>
                  </a:cxn>
                  <a:cxn ang="0">
                    <a:pos x="0" y="6"/>
                  </a:cxn>
                  <a:cxn ang="0">
                    <a:pos x="8" y="8"/>
                  </a:cxn>
                  <a:cxn ang="0">
                    <a:pos x="16" y="0"/>
                  </a:cxn>
                </a:cxnLst>
                <a:rect l="0" t="0" r="0" b="0"/>
                <a:pathLst>
                  <a:path w="24" h="28">
                    <a:moveTo>
                      <a:pt x="16" y="0"/>
                    </a:moveTo>
                    <a:lnTo>
                      <a:pt x="16" y="10"/>
                    </a:lnTo>
                    <a:lnTo>
                      <a:pt x="24" y="14"/>
                    </a:lnTo>
                    <a:lnTo>
                      <a:pt x="16" y="18"/>
                    </a:lnTo>
                    <a:lnTo>
                      <a:pt x="16" y="28"/>
                    </a:lnTo>
                    <a:lnTo>
                      <a:pt x="8" y="20"/>
                    </a:lnTo>
                    <a:lnTo>
                      <a:pt x="0" y="22"/>
                    </a:lnTo>
                    <a:lnTo>
                      <a:pt x="4" y="14"/>
                    </a:lnTo>
                    <a:lnTo>
                      <a:pt x="0" y="6"/>
                    </a:lnTo>
                    <a:lnTo>
                      <a:pt x="8" y="8"/>
                    </a:lnTo>
                    <a:lnTo>
                      <a:pt x="16" y="0"/>
                    </a:lnTo>
                    <a:close/>
                  </a:path>
                </a:pathLst>
              </a:custGeom>
              <a:solidFill>
                <a:srgbClr val="FFFFFF"/>
              </a:solidFill>
              <a:ln w="9525">
                <a:noFill/>
              </a:ln>
            </p:spPr>
            <p:txBody>
              <a:bodyPr/>
              <a:p>
                <a:endParaRPr lang="zh-CN" altLang="en-US" sz="1350"/>
              </a:p>
            </p:txBody>
          </p:sp>
          <p:sp>
            <p:nvSpPr>
              <p:cNvPr id="15" name="Freeform 15"/>
              <p:cNvSpPr/>
              <p:nvPr/>
            </p:nvSpPr>
            <p:spPr>
              <a:xfrm>
                <a:off x="3635" y="743"/>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16" name="Freeform 16"/>
              <p:cNvSpPr/>
              <p:nvPr/>
            </p:nvSpPr>
            <p:spPr>
              <a:xfrm>
                <a:off x="3607" y="733"/>
                <a:ext cx="24" cy="26"/>
              </a:xfrm>
              <a:custGeom>
                <a:avLst/>
                <a:gdLst/>
                <a:ahLst/>
                <a:cxnLst>
                  <a:cxn ang="0">
                    <a:pos x="16" y="0"/>
                  </a:cxn>
                  <a:cxn ang="0">
                    <a:pos x="16" y="8"/>
                  </a:cxn>
                  <a:cxn ang="0">
                    <a:pos x="24" y="12"/>
                  </a:cxn>
                  <a:cxn ang="0">
                    <a:pos x="16" y="18"/>
                  </a:cxn>
                  <a:cxn ang="0">
                    <a:pos x="16" y="26"/>
                  </a:cxn>
                  <a:cxn ang="0">
                    <a:pos x="8" y="20"/>
                  </a:cxn>
                  <a:cxn ang="0">
                    <a:pos x="0" y="22"/>
                  </a:cxn>
                  <a:cxn ang="0">
                    <a:pos x="4" y="14"/>
                  </a:cxn>
                  <a:cxn ang="0">
                    <a:pos x="0" y="4"/>
                  </a:cxn>
                  <a:cxn ang="0">
                    <a:pos x="8" y="6"/>
                  </a:cxn>
                  <a:cxn ang="0">
                    <a:pos x="16" y="0"/>
                  </a:cxn>
                </a:cxnLst>
                <a:rect l="0" t="0" r="0" b="0"/>
                <a:pathLst>
                  <a:path w="24" h="26">
                    <a:moveTo>
                      <a:pt x="16" y="0"/>
                    </a:moveTo>
                    <a:lnTo>
                      <a:pt x="16" y="8"/>
                    </a:lnTo>
                    <a:lnTo>
                      <a:pt x="24" y="12"/>
                    </a:lnTo>
                    <a:lnTo>
                      <a:pt x="16" y="18"/>
                    </a:lnTo>
                    <a:lnTo>
                      <a:pt x="16" y="26"/>
                    </a:lnTo>
                    <a:lnTo>
                      <a:pt x="8" y="20"/>
                    </a:lnTo>
                    <a:lnTo>
                      <a:pt x="0" y="22"/>
                    </a:lnTo>
                    <a:lnTo>
                      <a:pt x="4" y="14"/>
                    </a:lnTo>
                    <a:lnTo>
                      <a:pt x="0" y="4"/>
                    </a:lnTo>
                    <a:lnTo>
                      <a:pt x="8" y="6"/>
                    </a:lnTo>
                    <a:lnTo>
                      <a:pt x="16" y="0"/>
                    </a:lnTo>
                    <a:close/>
                  </a:path>
                </a:pathLst>
              </a:custGeom>
              <a:solidFill>
                <a:srgbClr val="FFFFFF"/>
              </a:solidFill>
              <a:ln w="9525">
                <a:noFill/>
              </a:ln>
            </p:spPr>
            <p:txBody>
              <a:bodyPr/>
              <a:p>
                <a:endParaRPr lang="zh-CN" altLang="en-US" sz="1350"/>
              </a:p>
            </p:txBody>
          </p:sp>
          <p:sp>
            <p:nvSpPr>
              <p:cNvPr id="17" name="Freeform 17"/>
              <p:cNvSpPr/>
              <p:nvPr/>
            </p:nvSpPr>
            <p:spPr>
              <a:xfrm>
                <a:off x="3575" y="723"/>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18" name="Freeform 18"/>
              <p:cNvSpPr/>
              <p:nvPr/>
            </p:nvSpPr>
            <p:spPr>
              <a:xfrm>
                <a:off x="3675" y="723"/>
                <a:ext cx="25" cy="26"/>
              </a:xfrm>
              <a:custGeom>
                <a:avLst/>
                <a:gdLst/>
                <a:ahLst/>
                <a:cxnLst>
                  <a:cxn ang="0">
                    <a:pos x="16" y="0"/>
                  </a:cxn>
                  <a:cxn ang="0">
                    <a:pos x="18" y="10"/>
                  </a:cxn>
                  <a:cxn ang="0">
                    <a:pos x="25" y="14"/>
                  </a:cxn>
                  <a:cxn ang="0">
                    <a:pos x="18" y="18"/>
                  </a:cxn>
                  <a:cxn ang="0">
                    <a:pos x="16" y="26"/>
                  </a:cxn>
                  <a:cxn ang="0">
                    <a:pos x="10" y="20"/>
                  </a:cxn>
                  <a:cxn ang="0">
                    <a:pos x="0" y="22"/>
                  </a:cxn>
                  <a:cxn ang="0">
                    <a:pos x="6" y="14"/>
                  </a:cxn>
                  <a:cxn ang="0">
                    <a:pos x="0" y="6"/>
                  </a:cxn>
                  <a:cxn ang="0">
                    <a:pos x="10" y="8"/>
                  </a:cxn>
                  <a:cxn ang="0">
                    <a:pos x="16" y="0"/>
                  </a:cxn>
                </a:cxnLst>
                <a:rect l="0" t="0" r="0" b="0"/>
                <a:pathLst>
                  <a:path w="25" h="26">
                    <a:moveTo>
                      <a:pt x="16" y="0"/>
                    </a:moveTo>
                    <a:lnTo>
                      <a:pt x="18" y="10"/>
                    </a:lnTo>
                    <a:lnTo>
                      <a:pt x="25" y="14"/>
                    </a:lnTo>
                    <a:lnTo>
                      <a:pt x="18" y="18"/>
                    </a:lnTo>
                    <a:lnTo>
                      <a:pt x="16" y="26"/>
                    </a:lnTo>
                    <a:lnTo>
                      <a:pt x="10" y="20"/>
                    </a:lnTo>
                    <a:lnTo>
                      <a:pt x="0" y="22"/>
                    </a:lnTo>
                    <a:lnTo>
                      <a:pt x="6" y="14"/>
                    </a:lnTo>
                    <a:lnTo>
                      <a:pt x="0" y="6"/>
                    </a:lnTo>
                    <a:lnTo>
                      <a:pt x="10" y="8"/>
                    </a:lnTo>
                    <a:lnTo>
                      <a:pt x="16" y="0"/>
                    </a:lnTo>
                    <a:close/>
                  </a:path>
                </a:pathLst>
              </a:custGeom>
              <a:solidFill>
                <a:srgbClr val="FFFFFF"/>
              </a:solidFill>
              <a:ln w="9525">
                <a:noFill/>
              </a:ln>
            </p:spPr>
            <p:txBody>
              <a:bodyPr/>
              <a:p>
                <a:endParaRPr lang="zh-CN" altLang="en-US" sz="1350"/>
              </a:p>
            </p:txBody>
          </p:sp>
          <p:sp>
            <p:nvSpPr>
              <p:cNvPr id="19" name="Freeform 19"/>
              <p:cNvSpPr/>
              <p:nvPr/>
            </p:nvSpPr>
            <p:spPr>
              <a:xfrm>
                <a:off x="3645" y="713"/>
                <a:ext cx="26" cy="28"/>
              </a:xfrm>
              <a:custGeom>
                <a:avLst/>
                <a:gdLst/>
                <a:ahLst/>
                <a:cxnLst>
                  <a:cxn ang="0">
                    <a:pos x="16" y="0"/>
                  </a:cxn>
                  <a:cxn ang="0">
                    <a:pos x="18" y="10"/>
                  </a:cxn>
                  <a:cxn ang="0">
                    <a:pos x="26" y="14"/>
                  </a:cxn>
                  <a:cxn ang="0">
                    <a:pos x="18" y="18"/>
                  </a:cxn>
                  <a:cxn ang="0">
                    <a:pos x="16" y="28"/>
                  </a:cxn>
                  <a:cxn ang="0">
                    <a:pos x="10" y="20"/>
                  </a:cxn>
                  <a:cxn ang="0">
                    <a:pos x="0" y="22"/>
                  </a:cxn>
                  <a:cxn ang="0">
                    <a:pos x="4" y="14"/>
                  </a:cxn>
                  <a:cxn ang="0">
                    <a:pos x="0" y="6"/>
                  </a:cxn>
                  <a:cxn ang="0">
                    <a:pos x="10" y="8"/>
                  </a:cxn>
                  <a:cxn ang="0">
                    <a:pos x="16" y="0"/>
                  </a:cxn>
                </a:cxnLst>
                <a:rect l="0" t="0" r="0" b="0"/>
                <a:pathLst>
                  <a:path w="26" h="28">
                    <a:moveTo>
                      <a:pt x="16" y="0"/>
                    </a:moveTo>
                    <a:lnTo>
                      <a:pt x="18" y="10"/>
                    </a:lnTo>
                    <a:lnTo>
                      <a:pt x="26" y="14"/>
                    </a:lnTo>
                    <a:lnTo>
                      <a:pt x="18" y="18"/>
                    </a:lnTo>
                    <a:lnTo>
                      <a:pt x="16" y="28"/>
                    </a:lnTo>
                    <a:lnTo>
                      <a:pt x="10" y="20"/>
                    </a:lnTo>
                    <a:lnTo>
                      <a:pt x="0" y="22"/>
                    </a:lnTo>
                    <a:lnTo>
                      <a:pt x="4" y="14"/>
                    </a:lnTo>
                    <a:lnTo>
                      <a:pt x="0" y="6"/>
                    </a:lnTo>
                    <a:lnTo>
                      <a:pt x="10" y="8"/>
                    </a:lnTo>
                    <a:lnTo>
                      <a:pt x="16" y="0"/>
                    </a:lnTo>
                    <a:close/>
                  </a:path>
                </a:pathLst>
              </a:custGeom>
              <a:solidFill>
                <a:srgbClr val="FFFFFF"/>
              </a:solidFill>
              <a:ln w="9525">
                <a:noFill/>
              </a:ln>
            </p:spPr>
            <p:txBody>
              <a:bodyPr/>
              <a:p>
                <a:endParaRPr lang="zh-CN" altLang="en-US" sz="1350"/>
              </a:p>
            </p:txBody>
          </p:sp>
          <p:sp>
            <p:nvSpPr>
              <p:cNvPr id="20" name="Freeform 20"/>
              <p:cNvSpPr/>
              <p:nvPr/>
            </p:nvSpPr>
            <p:spPr>
              <a:xfrm>
                <a:off x="3615" y="705"/>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1" name="Freeform 21"/>
              <p:cNvSpPr/>
              <p:nvPr/>
            </p:nvSpPr>
            <p:spPr>
              <a:xfrm>
                <a:off x="3585" y="695"/>
                <a:ext cx="26" cy="26"/>
              </a:xfrm>
              <a:custGeom>
                <a:avLst/>
                <a:gdLst/>
                <a:ahLst/>
                <a:cxnLst>
                  <a:cxn ang="0">
                    <a:pos x="16" y="0"/>
                  </a:cxn>
                  <a:cxn ang="0">
                    <a:pos x="16" y="8"/>
                  </a:cxn>
                  <a:cxn ang="0">
                    <a:pos x="26" y="12"/>
                  </a:cxn>
                  <a:cxn ang="0">
                    <a:pos x="18" y="16"/>
                  </a:cxn>
                  <a:cxn ang="0">
                    <a:pos x="16" y="26"/>
                  </a:cxn>
                  <a:cxn ang="0">
                    <a:pos x="10" y="20"/>
                  </a:cxn>
                  <a:cxn ang="0">
                    <a:pos x="0" y="20"/>
                  </a:cxn>
                  <a:cxn ang="0">
                    <a:pos x="4" y="12"/>
                  </a:cxn>
                  <a:cxn ang="0">
                    <a:pos x="0" y="4"/>
                  </a:cxn>
                  <a:cxn ang="0">
                    <a:pos x="10" y="6"/>
                  </a:cxn>
                  <a:cxn ang="0">
                    <a:pos x="16" y="0"/>
                  </a:cxn>
                </a:cxnLst>
                <a:rect l="0" t="0" r="0" b="0"/>
                <a:pathLst>
                  <a:path w="26" h="26">
                    <a:moveTo>
                      <a:pt x="16" y="0"/>
                    </a:moveTo>
                    <a:lnTo>
                      <a:pt x="16" y="8"/>
                    </a:lnTo>
                    <a:lnTo>
                      <a:pt x="26" y="12"/>
                    </a:lnTo>
                    <a:lnTo>
                      <a:pt x="18" y="16"/>
                    </a:lnTo>
                    <a:lnTo>
                      <a:pt x="16" y="26"/>
                    </a:lnTo>
                    <a:lnTo>
                      <a:pt x="10" y="20"/>
                    </a:lnTo>
                    <a:lnTo>
                      <a:pt x="0" y="20"/>
                    </a:lnTo>
                    <a:lnTo>
                      <a:pt x="4" y="12"/>
                    </a:lnTo>
                    <a:lnTo>
                      <a:pt x="0" y="4"/>
                    </a:lnTo>
                    <a:lnTo>
                      <a:pt x="10" y="6"/>
                    </a:lnTo>
                    <a:lnTo>
                      <a:pt x="16" y="0"/>
                    </a:lnTo>
                    <a:close/>
                  </a:path>
                </a:pathLst>
              </a:custGeom>
              <a:solidFill>
                <a:srgbClr val="FFFFFF"/>
              </a:solidFill>
              <a:ln w="9525">
                <a:noFill/>
              </a:ln>
            </p:spPr>
            <p:txBody>
              <a:bodyPr/>
              <a:p>
                <a:endParaRPr lang="zh-CN" altLang="en-US" sz="1350"/>
              </a:p>
            </p:txBody>
          </p:sp>
          <p:sp>
            <p:nvSpPr>
              <p:cNvPr id="22" name="Freeform 22"/>
              <p:cNvSpPr/>
              <p:nvPr/>
            </p:nvSpPr>
            <p:spPr>
              <a:xfrm>
                <a:off x="3685" y="697"/>
                <a:ext cx="23" cy="26"/>
              </a:xfrm>
              <a:custGeom>
                <a:avLst/>
                <a:gdLst/>
                <a:ahLst/>
                <a:cxnLst>
                  <a:cxn ang="0">
                    <a:pos x="15" y="0"/>
                  </a:cxn>
                  <a:cxn ang="0">
                    <a:pos x="15" y="8"/>
                  </a:cxn>
                  <a:cxn ang="0">
                    <a:pos x="23" y="12"/>
                  </a:cxn>
                  <a:cxn ang="0">
                    <a:pos x="15" y="16"/>
                  </a:cxn>
                  <a:cxn ang="0">
                    <a:pos x="15" y="26"/>
                  </a:cxn>
                  <a:cxn ang="0">
                    <a:pos x="8" y="20"/>
                  </a:cxn>
                  <a:cxn ang="0">
                    <a:pos x="0" y="20"/>
                  </a:cxn>
                  <a:cxn ang="0">
                    <a:pos x="4" y="12"/>
                  </a:cxn>
                  <a:cxn ang="0">
                    <a:pos x="0" y="4"/>
                  </a:cxn>
                  <a:cxn ang="0">
                    <a:pos x="8" y="6"/>
                  </a:cxn>
                  <a:cxn ang="0">
                    <a:pos x="15" y="0"/>
                  </a:cxn>
                </a:cxnLst>
                <a:rect l="0" t="0" r="0" b="0"/>
                <a:pathLst>
                  <a:path w="23" h="26">
                    <a:moveTo>
                      <a:pt x="15" y="0"/>
                    </a:moveTo>
                    <a:lnTo>
                      <a:pt x="15" y="8"/>
                    </a:lnTo>
                    <a:lnTo>
                      <a:pt x="23" y="12"/>
                    </a:lnTo>
                    <a:lnTo>
                      <a:pt x="15" y="16"/>
                    </a:lnTo>
                    <a:lnTo>
                      <a:pt x="15" y="26"/>
                    </a:lnTo>
                    <a:lnTo>
                      <a:pt x="8" y="20"/>
                    </a:lnTo>
                    <a:lnTo>
                      <a:pt x="0" y="20"/>
                    </a:lnTo>
                    <a:lnTo>
                      <a:pt x="4" y="12"/>
                    </a:lnTo>
                    <a:lnTo>
                      <a:pt x="0" y="4"/>
                    </a:lnTo>
                    <a:lnTo>
                      <a:pt x="8" y="6"/>
                    </a:lnTo>
                    <a:lnTo>
                      <a:pt x="15" y="0"/>
                    </a:lnTo>
                    <a:close/>
                  </a:path>
                </a:pathLst>
              </a:custGeom>
              <a:solidFill>
                <a:srgbClr val="FFFFFF"/>
              </a:solidFill>
              <a:ln w="9525">
                <a:noFill/>
              </a:ln>
            </p:spPr>
            <p:txBody>
              <a:bodyPr/>
              <a:p>
                <a:endParaRPr lang="zh-CN" altLang="en-US" sz="1350"/>
              </a:p>
            </p:txBody>
          </p:sp>
          <p:sp>
            <p:nvSpPr>
              <p:cNvPr id="23" name="Freeform 23"/>
              <p:cNvSpPr/>
              <p:nvPr/>
            </p:nvSpPr>
            <p:spPr>
              <a:xfrm>
                <a:off x="3653" y="687"/>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4" name="Freeform 24"/>
              <p:cNvSpPr/>
              <p:nvPr/>
            </p:nvSpPr>
            <p:spPr>
              <a:xfrm>
                <a:off x="3625" y="677"/>
                <a:ext cx="24" cy="26"/>
              </a:xfrm>
              <a:custGeom>
                <a:avLst/>
                <a:gdLst/>
                <a:ahLst/>
                <a:cxnLst>
                  <a:cxn ang="0">
                    <a:pos x="16" y="0"/>
                  </a:cxn>
                  <a:cxn ang="0">
                    <a:pos x="16" y="10"/>
                  </a:cxn>
                  <a:cxn ang="0">
                    <a:pos x="24" y="14"/>
                  </a:cxn>
                  <a:cxn ang="0">
                    <a:pos x="16" y="18"/>
                  </a:cxn>
                  <a:cxn ang="0">
                    <a:pos x="16" y="26"/>
                  </a:cxn>
                  <a:cxn ang="0">
                    <a:pos x="8" y="20"/>
                  </a:cxn>
                  <a:cxn ang="0">
                    <a:pos x="0" y="22"/>
                  </a:cxn>
                  <a:cxn ang="0">
                    <a:pos x="4" y="14"/>
                  </a:cxn>
                  <a:cxn ang="0">
                    <a:pos x="0" y="6"/>
                  </a:cxn>
                  <a:cxn ang="0">
                    <a:pos x="8" y="6"/>
                  </a:cxn>
                  <a:cxn ang="0">
                    <a:pos x="16" y="0"/>
                  </a:cxn>
                </a:cxnLst>
                <a:rect l="0" t="0" r="0" b="0"/>
                <a:pathLst>
                  <a:path w="24" h="26">
                    <a:moveTo>
                      <a:pt x="16" y="0"/>
                    </a:moveTo>
                    <a:lnTo>
                      <a:pt x="16" y="10"/>
                    </a:lnTo>
                    <a:lnTo>
                      <a:pt x="24" y="14"/>
                    </a:lnTo>
                    <a:lnTo>
                      <a:pt x="16" y="18"/>
                    </a:lnTo>
                    <a:lnTo>
                      <a:pt x="16" y="26"/>
                    </a:lnTo>
                    <a:lnTo>
                      <a:pt x="8" y="20"/>
                    </a:lnTo>
                    <a:lnTo>
                      <a:pt x="0" y="22"/>
                    </a:lnTo>
                    <a:lnTo>
                      <a:pt x="4" y="14"/>
                    </a:lnTo>
                    <a:lnTo>
                      <a:pt x="0" y="6"/>
                    </a:lnTo>
                    <a:lnTo>
                      <a:pt x="8" y="6"/>
                    </a:lnTo>
                    <a:lnTo>
                      <a:pt x="16" y="0"/>
                    </a:lnTo>
                    <a:close/>
                  </a:path>
                </a:pathLst>
              </a:custGeom>
              <a:solidFill>
                <a:srgbClr val="FFFFFF"/>
              </a:solidFill>
              <a:ln w="9525">
                <a:noFill/>
              </a:ln>
            </p:spPr>
            <p:txBody>
              <a:bodyPr/>
              <a:p>
                <a:endParaRPr lang="zh-CN" altLang="en-US" sz="1350"/>
              </a:p>
            </p:txBody>
          </p:sp>
          <p:sp>
            <p:nvSpPr>
              <p:cNvPr id="25" name="Freeform 25"/>
              <p:cNvSpPr/>
              <p:nvPr/>
            </p:nvSpPr>
            <p:spPr>
              <a:xfrm>
                <a:off x="3593" y="667"/>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26" name="Freeform 26"/>
              <p:cNvSpPr/>
              <p:nvPr/>
            </p:nvSpPr>
            <p:spPr>
              <a:xfrm>
                <a:off x="3419" y="639"/>
                <a:ext cx="133" cy="381"/>
              </a:xfrm>
              <a:custGeom>
                <a:avLst/>
                <a:gdLst/>
                <a:ahLst/>
                <a:cxnLst>
                  <a:cxn ang="0">
                    <a:pos x="123" y="381"/>
                  </a:cxn>
                  <a:cxn ang="0">
                    <a:pos x="133" y="379"/>
                  </a:cxn>
                  <a:cxn ang="0">
                    <a:pos x="10" y="0"/>
                  </a:cxn>
                  <a:cxn ang="0">
                    <a:pos x="0" y="2"/>
                  </a:cxn>
                  <a:cxn ang="0">
                    <a:pos x="123" y="381"/>
                  </a:cxn>
                </a:cxnLst>
                <a:rect l="0" t="0" r="0" b="0"/>
                <a:pathLst>
                  <a:path w="133" h="381">
                    <a:moveTo>
                      <a:pt x="123" y="381"/>
                    </a:moveTo>
                    <a:lnTo>
                      <a:pt x="133" y="379"/>
                    </a:lnTo>
                    <a:lnTo>
                      <a:pt x="10" y="0"/>
                    </a:lnTo>
                    <a:lnTo>
                      <a:pt x="0" y="2"/>
                    </a:lnTo>
                    <a:lnTo>
                      <a:pt x="123" y="381"/>
                    </a:lnTo>
                    <a:close/>
                  </a:path>
                </a:pathLst>
              </a:custGeom>
              <a:solidFill>
                <a:srgbClr val="2D2674"/>
              </a:solidFill>
              <a:ln w="9525">
                <a:noFill/>
              </a:ln>
            </p:spPr>
            <p:txBody>
              <a:bodyPr/>
              <a:p>
                <a:endParaRPr lang="zh-CN" altLang="en-US" sz="1350"/>
              </a:p>
            </p:txBody>
          </p:sp>
          <p:sp>
            <p:nvSpPr>
              <p:cNvPr id="27" name="Freeform 27"/>
              <p:cNvSpPr/>
              <p:nvPr/>
            </p:nvSpPr>
            <p:spPr>
              <a:xfrm>
                <a:off x="3175" y="815"/>
                <a:ext cx="323" cy="133"/>
              </a:xfrm>
              <a:custGeom>
                <a:avLst/>
                <a:gdLst/>
                <a:ahLst/>
                <a:cxnLst>
                  <a:cxn ang="0">
                    <a:pos x="9" y="133"/>
                  </a:cxn>
                  <a:cxn ang="0">
                    <a:pos x="323" y="29"/>
                  </a:cxn>
                  <a:cxn ang="0">
                    <a:pos x="313" y="0"/>
                  </a:cxn>
                  <a:cxn ang="0">
                    <a:pos x="0" y="103"/>
                  </a:cxn>
                  <a:cxn ang="0">
                    <a:pos x="9" y="133"/>
                  </a:cxn>
                </a:cxnLst>
                <a:rect l="0" t="0" r="0" b="0"/>
                <a:pathLst>
                  <a:path w="323" h="133">
                    <a:moveTo>
                      <a:pt x="9" y="133"/>
                    </a:moveTo>
                    <a:lnTo>
                      <a:pt x="323" y="29"/>
                    </a:lnTo>
                    <a:lnTo>
                      <a:pt x="313" y="0"/>
                    </a:lnTo>
                    <a:lnTo>
                      <a:pt x="0" y="103"/>
                    </a:lnTo>
                    <a:lnTo>
                      <a:pt x="9" y="133"/>
                    </a:lnTo>
                    <a:close/>
                  </a:path>
                </a:pathLst>
              </a:custGeom>
              <a:solidFill>
                <a:srgbClr val="E61723"/>
              </a:solidFill>
              <a:ln w="9525">
                <a:noFill/>
              </a:ln>
            </p:spPr>
            <p:txBody>
              <a:bodyPr/>
              <a:p>
                <a:endParaRPr lang="zh-CN" altLang="en-US" sz="1350"/>
              </a:p>
            </p:txBody>
          </p:sp>
          <p:sp>
            <p:nvSpPr>
              <p:cNvPr id="28" name="Freeform 28"/>
              <p:cNvSpPr/>
              <p:nvPr/>
            </p:nvSpPr>
            <p:spPr>
              <a:xfrm>
                <a:off x="3165" y="787"/>
                <a:ext cx="323" cy="133"/>
              </a:xfrm>
              <a:custGeom>
                <a:avLst/>
                <a:gdLst/>
                <a:ahLst/>
                <a:cxnLst>
                  <a:cxn ang="0">
                    <a:pos x="10" y="133"/>
                  </a:cxn>
                  <a:cxn ang="0">
                    <a:pos x="323" y="30"/>
                  </a:cxn>
                  <a:cxn ang="0">
                    <a:pos x="315" y="0"/>
                  </a:cxn>
                  <a:cxn ang="0">
                    <a:pos x="0" y="103"/>
                  </a:cxn>
                  <a:cxn ang="0">
                    <a:pos x="10" y="133"/>
                  </a:cxn>
                </a:cxnLst>
                <a:rect l="0" t="0" r="0" b="0"/>
                <a:pathLst>
                  <a:path w="323" h="133">
                    <a:moveTo>
                      <a:pt x="10" y="133"/>
                    </a:moveTo>
                    <a:lnTo>
                      <a:pt x="323" y="30"/>
                    </a:lnTo>
                    <a:lnTo>
                      <a:pt x="315" y="0"/>
                    </a:lnTo>
                    <a:lnTo>
                      <a:pt x="0" y="103"/>
                    </a:lnTo>
                    <a:lnTo>
                      <a:pt x="10" y="133"/>
                    </a:lnTo>
                    <a:close/>
                  </a:path>
                </a:pathLst>
              </a:custGeom>
              <a:solidFill>
                <a:srgbClr val="FFFFFF"/>
              </a:solidFill>
              <a:ln w="9525">
                <a:noFill/>
              </a:ln>
            </p:spPr>
            <p:txBody>
              <a:bodyPr/>
              <a:p>
                <a:endParaRPr lang="zh-CN" altLang="en-US" sz="1350"/>
              </a:p>
            </p:txBody>
          </p:sp>
          <p:sp>
            <p:nvSpPr>
              <p:cNvPr id="29" name="Freeform 29"/>
              <p:cNvSpPr/>
              <p:nvPr/>
            </p:nvSpPr>
            <p:spPr>
              <a:xfrm>
                <a:off x="3157" y="759"/>
                <a:ext cx="323" cy="131"/>
              </a:xfrm>
              <a:custGeom>
                <a:avLst/>
                <a:gdLst/>
                <a:ahLst/>
                <a:cxnLst>
                  <a:cxn ang="0">
                    <a:pos x="8" y="131"/>
                  </a:cxn>
                  <a:cxn ang="0">
                    <a:pos x="323" y="28"/>
                  </a:cxn>
                  <a:cxn ang="0">
                    <a:pos x="313" y="0"/>
                  </a:cxn>
                  <a:cxn ang="0">
                    <a:pos x="0" y="103"/>
                  </a:cxn>
                  <a:cxn ang="0">
                    <a:pos x="8" y="131"/>
                  </a:cxn>
                </a:cxnLst>
                <a:rect l="0" t="0" r="0" b="0"/>
                <a:pathLst>
                  <a:path w="323" h="131">
                    <a:moveTo>
                      <a:pt x="8" y="131"/>
                    </a:moveTo>
                    <a:lnTo>
                      <a:pt x="323" y="28"/>
                    </a:lnTo>
                    <a:lnTo>
                      <a:pt x="313" y="0"/>
                    </a:lnTo>
                    <a:lnTo>
                      <a:pt x="0" y="103"/>
                    </a:lnTo>
                    <a:lnTo>
                      <a:pt x="8" y="131"/>
                    </a:lnTo>
                    <a:close/>
                  </a:path>
                </a:pathLst>
              </a:custGeom>
              <a:solidFill>
                <a:srgbClr val="E61723"/>
              </a:solidFill>
              <a:ln w="9525">
                <a:noFill/>
              </a:ln>
            </p:spPr>
            <p:txBody>
              <a:bodyPr/>
              <a:p>
                <a:endParaRPr lang="zh-CN" altLang="en-US" sz="1350"/>
              </a:p>
            </p:txBody>
          </p:sp>
          <p:sp>
            <p:nvSpPr>
              <p:cNvPr id="30" name="Freeform 30"/>
              <p:cNvSpPr/>
              <p:nvPr/>
            </p:nvSpPr>
            <p:spPr>
              <a:xfrm>
                <a:off x="3147" y="729"/>
                <a:ext cx="323" cy="133"/>
              </a:xfrm>
              <a:custGeom>
                <a:avLst/>
                <a:gdLst/>
                <a:ahLst/>
                <a:cxnLst>
                  <a:cxn ang="0">
                    <a:pos x="10" y="133"/>
                  </a:cxn>
                  <a:cxn ang="0">
                    <a:pos x="323" y="30"/>
                  </a:cxn>
                  <a:cxn ang="0">
                    <a:pos x="313" y="0"/>
                  </a:cxn>
                  <a:cxn ang="0">
                    <a:pos x="0" y="103"/>
                  </a:cxn>
                  <a:cxn ang="0">
                    <a:pos x="10" y="133"/>
                  </a:cxn>
                </a:cxnLst>
                <a:rect l="0" t="0" r="0" b="0"/>
                <a:pathLst>
                  <a:path w="323" h="133">
                    <a:moveTo>
                      <a:pt x="10" y="133"/>
                    </a:moveTo>
                    <a:lnTo>
                      <a:pt x="323" y="30"/>
                    </a:lnTo>
                    <a:lnTo>
                      <a:pt x="313" y="0"/>
                    </a:lnTo>
                    <a:lnTo>
                      <a:pt x="0" y="103"/>
                    </a:lnTo>
                    <a:lnTo>
                      <a:pt x="10" y="133"/>
                    </a:lnTo>
                    <a:close/>
                  </a:path>
                </a:pathLst>
              </a:custGeom>
              <a:solidFill>
                <a:srgbClr val="FFFFFF"/>
              </a:solidFill>
              <a:ln w="9525">
                <a:noFill/>
              </a:ln>
            </p:spPr>
            <p:txBody>
              <a:bodyPr/>
              <a:p>
                <a:endParaRPr lang="zh-CN" altLang="en-US" sz="1350"/>
              </a:p>
            </p:txBody>
          </p:sp>
          <p:sp>
            <p:nvSpPr>
              <p:cNvPr id="31" name="Freeform 31"/>
              <p:cNvSpPr/>
              <p:nvPr/>
            </p:nvSpPr>
            <p:spPr>
              <a:xfrm>
                <a:off x="3137" y="701"/>
                <a:ext cx="323" cy="131"/>
              </a:xfrm>
              <a:custGeom>
                <a:avLst/>
                <a:gdLst/>
                <a:ahLst/>
                <a:cxnLst>
                  <a:cxn ang="0">
                    <a:pos x="10" y="131"/>
                  </a:cxn>
                  <a:cxn ang="0">
                    <a:pos x="323" y="28"/>
                  </a:cxn>
                  <a:cxn ang="0">
                    <a:pos x="315" y="0"/>
                  </a:cxn>
                  <a:cxn ang="0">
                    <a:pos x="0" y="104"/>
                  </a:cxn>
                  <a:cxn ang="0">
                    <a:pos x="10" y="131"/>
                  </a:cxn>
                </a:cxnLst>
                <a:rect l="0" t="0" r="0" b="0"/>
                <a:pathLst>
                  <a:path w="323" h="131">
                    <a:moveTo>
                      <a:pt x="10" y="131"/>
                    </a:moveTo>
                    <a:lnTo>
                      <a:pt x="323" y="28"/>
                    </a:lnTo>
                    <a:lnTo>
                      <a:pt x="315" y="0"/>
                    </a:lnTo>
                    <a:lnTo>
                      <a:pt x="0" y="104"/>
                    </a:lnTo>
                    <a:lnTo>
                      <a:pt x="10" y="131"/>
                    </a:lnTo>
                    <a:close/>
                  </a:path>
                </a:pathLst>
              </a:custGeom>
              <a:solidFill>
                <a:srgbClr val="E61723"/>
              </a:solidFill>
              <a:ln w="9525">
                <a:noFill/>
              </a:ln>
            </p:spPr>
            <p:txBody>
              <a:bodyPr/>
              <a:p>
                <a:endParaRPr lang="zh-CN" altLang="en-US" sz="1350"/>
              </a:p>
            </p:txBody>
          </p:sp>
          <p:sp>
            <p:nvSpPr>
              <p:cNvPr id="32" name="Freeform 32"/>
              <p:cNvSpPr/>
              <p:nvPr/>
            </p:nvSpPr>
            <p:spPr>
              <a:xfrm>
                <a:off x="3129" y="671"/>
                <a:ext cx="323" cy="134"/>
              </a:xfrm>
              <a:custGeom>
                <a:avLst/>
                <a:gdLst/>
                <a:ahLst/>
                <a:cxnLst>
                  <a:cxn ang="0">
                    <a:pos x="8" y="134"/>
                  </a:cxn>
                  <a:cxn ang="0">
                    <a:pos x="323" y="30"/>
                  </a:cxn>
                  <a:cxn ang="0">
                    <a:pos x="313" y="0"/>
                  </a:cxn>
                  <a:cxn ang="0">
                    <a:pos x="0" y="104"/>
                  </a:cxn>
                  <a:cxn ang="0">
                    <a:pos x="8" y="134"/>
                  </a:cxn>
                </a:cxnLst>
                <a:rect l="0" t="0" r="0" b="0"/>
                <a:pathLst>
                  <a:path w="323" h="134">
                    <a:moveTo>
                      <a:pt x="8" y="134"/>
                    </a:moveTo>
                    <a:lnTo>
                      <a:pt x="323" y="30"/>
                    </a:lnTo>
                    <a:lnTo>
                      <a:pt x="313" y="0"/>
                    </a:lnTo>
                    <a:lnTo>
                      <a:pt x="0" y="104"/>
                    </a:lnTo>
                    <a:lnTo>
                      <a:pt x="8" y="134"/>
                    </a:lnTo>
                    <a:close/>
                  </a:path>
                </a:pathLst>
              </a:custGeom>
              <a:solidFill>
                <a:srgbClr val="FFFFFF"/>
              </a:solidFill>
              <a:ln w="9525">
                <a:noFill/>
              </a:ln>
            </p:spPr>
            <p:txBody>
              <a:bodyPr/>
              <a:p>
                <a:endParaRPr lang="zh-CN" altLang="en-US" sz="1350"/>
              </a:p>
            </p:txBody>
          </p:sp>
          <p:sp>
            <p:nvSpPr>
              <p:cNvPr id="33" name="Freeform 33"/>
              <p:cNvSpPr/>
              <p:nvPr/>
            </p:nvSpPr>
            <p:spPr>
              <a:xfrm>
                <a:off x="3119" y="643"/>
                <a:ext cx="323" cy="134"/>
              </a:xfrm>
              <a:custGeom>
                <a:avLst/>
                <a:gdLst/>
                <a:ahLst/>
                <a:cxnLst>
                  <a:cxn ang="0">
                    <a:pos x="10" y="134"/>
                  </a:cxn>
                  <a:cxn ang="0">
                    <a:pos x="323" y="30"/>
                  </a:cxn>
                  <a:cxn ang="0">
                    <a:pos x="316" y="0"/>
                  </a:cxn>
                  <a:cxn ang="0">
                    <a:pos x="0" y="104"/>
                  </a:cxn>
                  <a:cxn ang="0">
                    <a:pos x="10" y="134"/>
                  </a:cxn>
                </a:cxnLst>
                <a:rect l="0" t="0" r="0" b="0"/>
                <a:pathLst>
                  <a:path w="323" h="134">
                    <a:moveTo>
                      <a:pt x="10" y="134"/>
                    </a:moveTo>
                    <a:lnTo>
                      <a:pt x="323" y="30"/>
                    </a:lnTo>
                    <a:lnTo>
                      <a:pt x="316" y="0"/>
                    </a:lnTo>
                    <a:lnTo>
                      <a:pt x="0" y="104"/>
                    </a:lnTo>
                    <a:lnTo>
                      <a:pt x="10" y="134"/>
                    </a:lnTo>
                    <a:close/>
                  </a:path>
                </a:pathLst>
              </a:custGeom>
              <a:solidFill>
                <a:srgbClr val="E61723"/>
              </a:solidFill>
              <a:ln w="9525">
                <a:noFill/>
              </a:ln>
            </p:spPr>
            <p:txBody>
              <a:bodyPr/>
              <a:p>
                <a:endParaRPr lang="zh-CN" altLang="en-US" sz="1350"/>
              </a:p>
            </p:txBody>
          </p:sp>
          <p:sp>
            <p:nvSpPr>
              <p:cNvPr id="34" name="Freeform 34"/>
              <p:cNvSpPr/>
              <p:nvPr/>
            </p:nvSpPr>
            <p:spPr>
              <a:xfrm>
                <a:off x="3294" y="643"/>
                <a:ext cx="176" cy="160"/>
              </a:xfrm>
              <a:custGeom>
                <a:avLst/>
                <a:gdLst/>
                <a:ahLst/>
                <a:cxnLst>
                  <a:cxn ang="0">
                    <a:pos x="37" y="160"/>
                  </a:cxn>
                  <a:cxn ang="0">
                    <a:pos x="176" y="116"/>
                  </a:cxn>
                  <a:cxn ang="0">
                    <a:pos x="141" y="0"/>
                  </a:cxn>
                  <a:cxn ang="0">
                    <a:pos x="0" y="46"/>
                  </a:cxn>
                  <a:cxn ang="0">
                    <a:pos x="37" y="160"/>
                  </a:cxn>
                </a:cxnLst>
                <a:rect l="0" t="0" r="0" b="0"/>
                <a:pathLst>
                  <a:path w="176" h="160">
                    <a:moveTo>
                      <a:pt x="37" y="160"/>
                    </a:moveTo>
                    <a:lnTo>
                      <a:pt x="176" y="116"/>
                    </a:lnTo>
                    <a:lnTo>
                      <a:pt x="141" y="0"/>
                    </a:lnTo>
                    <a:lnTo>
                      <a:pt x="0" y="46"/>
                    </a:lnTo>
                    <a:lnTo>
                      <a:pt x="37" y="160"/>
                    </a:lnTo>
                    <a:close/>
                  </a:path>
                </a:pathLst>
              </a:custGeom>
              <a:solidFill>
                <a:srgbClr val="2D2674"/>
              </a:solidFill>
              <a:ln w="9525">
                <a:noFill/>
              </a:ln>
            </p:spPr>
            <p:txBody>
              <a:bodyPr/>
              <a:p>
                <a:endParaRPr lang="zh-CN" altLang="en-US" sz="1350"/>
              </a:p>
            </p:txBody>
          </p:sp>
          <p:sp>
            <p:nvSpPr>
              <p:cNvPr id="35" name="Freeform 35"/>
              <p:cNvSpPr/>
              <p:nvPr/>
            </p:nvSpPr>
            <p:spPr>
              <a:xfrm>
                <a:off x="3333" y="751"/>
                <a:ext cx="24" cy="28"/>
              </a:xfrm>
              <a:custGeom>
                <a:avLst/>
                <a:gdLst/>
                <a:ahLst/>
                <a:cxnLst>
                  <a:cxn ang="0">
                    <a:pos x="8" y="0"/>
                  </a:cxn>
                  <a:cxn ang="0">
                    <a:pos x="8" y="10"/>
                  </a:cxn>
                  <a:cxn ang="0">
                    <a:pos x="0" y="14"/>
                  </a:cxn>
                  <a:cxn ang="0">
                    <a:pos x="8" y="18"/>
                  </a:cxn>
                  <a:cxn ang="0">
                    <a:pos x="8" y="28"/>
                  </a:cxn>
                  <a:cxn ang="0">
                    <a:pos x="16" y="20"/>
                  </a:cxn>
                  <a:cxn ang="0">
                    <a:pos x="24" y="22"/>
                  </a:cxn>
                  <a:cxn ang="0">
                    <a:pos x="20" y="14"/>
                  </a:cxn>
                  <a:cxn ang="0">
                    <a:pos x="24" y="6"/>
                  </a:cxn>
                  <a:cxn ang="0">
                    <a:pos x="16" y="8"/>
                  </a:cxn>
                  <a:cxn ang="0">
                    <a:pos x="8" y="0"/>
                  </a:cxn>
                </a:cxnLst>
                <a:rect l="0" t="0" r="0" b="0"/>
                <a:pathLst>
                  <a:path w="24" h="28">
                    <a:moveTo>
                      <a:pt x="8" y="0"/>
                    </a:moveTo>
                    <a:lnTo>
                      <a:pt x="8" y="10"/>
                    </a:lnTo>
                    <a:lnTo>
                      <a:pt x="0" y="14"/>
                    </a:lnTo>
                    <a:lnTo>
                      <a:pt x="8" y="18"/>
                    </a:lnTo>
                    <a:lnTo>
                      <a:pt x="8" y="28"/>
                    </a:lnTo>
                    <a:lnTo>
                      <a:pt x="16" y="20"/>
                    </a:lnTo>
                    <a:lnTo>
                      <a:pt x="24" y="22"/>
                    </a:lnTo>
                    <a:lnTo>
                      <a:pt x="20" y="14"/>
                    </a:lnTo>
                    <a:lnTo>
                      <a:pt x="24" y="6"/>
                    </a:lnTo>
                    <a:lnTo>
                      <a:pt x="16" y="8"/>
                    </a:lnTo>
                    <a:lnTo>
                      <a:pt x="8" y="0"/>
                    </a:lnTo>
                    <a:close/>
                  </a:path>
                </a:pathLst>
              </a:custGeom>
              <a:solidFill>
                <a:srgbClr val="FFFFFF"/>
              </a:solidFill>
              <a:ln w="9525">
                <a:noFill/>
              </a:ln>
            </p:spPr>
            <p:txBody>
              <a:bodyPr/>
              <a:p>
                <a:endParaRPr lang="zh-CN" altLang="en-US" sz="1350"/>
              </a:p>
            </p:txBody>
          </p:sp>
          <p:sp>
            <p:nvSpPr>
              <p:cNvPr id="36" name="Freeform 36"/>
              <p:cNvSpPr/>
              <p:nvPr/>
            </p:nvSpPr>
            <p:spPr>
              <a:xfrm>
                <a:off x="3363" y="743"/>
                <a:ext cx="26" cy="26"/>
              </a:xfrm>
              <a:custGeom>
                <a:avLst/>
                <a:gdLst/>
                <a:ahLst/>
                <a:cxnLst>
                  <a:cxn ang="0">
                    <a:pos x="10" y="0"/>
                  </a:cxn>
                  <a:cxn ang="0">
                    <a:pos x="8" y="8"/>
                  </a:cxn>
                  <a:cxn ang="0">
                    <a:pos x="0" y="12"/>
                  </a:cxn>
                  <a:cxn ang="0">
                    <a:pos x="8" y="16"/>
                  </a:cxn>
                  <a:cxn ang="0">
                    <a:pos x="10" y="26"/>
                  </a:cxn>
                  <a:cxn ang="0">
                    <a:pos x="16" y="20"/>
                  </a:cxn>
                  <a:cxn ang="0">
                    <a:pos x="26" y="20"/>
                  </a:cxn>
                  <a:cxn ang="0">
                    <a:pos x="20"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0" y="12"/>
                    </a:lnTo>
                    <a:lnTo>
                      <a:pt x="26" y="4"/>
                    </a:lnTo>
                    <a:lnTo>
                      <a:pt x="16" y="6"/>
                    </a:lnTo>
                    <a:lnTo>
                      <a:pt x="10" y="0"/>
                    </a:lnTo>
                    <a:close/>
                  </a:path>
                </a:pathLst>
              </a:custGeom>
              <a:solidFill>
                <a:srgbClr val="FFFFFF"/>
              </a:solidFill>
              <a:ln w="9525">
                <a:noFill/>
              </a:ln>
            </p:spPr>
            <p:txBody>
              <a:bodyPr/>
              <a:p>
                <a:endParaRPr lang="zh-CN" altLang="en-US" sz="1350"/>
              </a:p>
            </p:txBody>
          </p:sp>
          <p:sp>
            <p:nvSpPr>
              <p:cNvPr id="37" name="Freeform 37"/>
              <p:cNvSpPr/>
              <p:nvPr/>
            </p:nvSpPr>
            <p:spPr>
              <a:xfrm>
                <a:off x="3393" y="733"/>
                <a:ext cx="24" cy="26"/>
              </a:xfrm>
              <a:custGeom>
                <a:avLst/>
                <a:gdLst/>
                <a:ahLst/>
                <a:cxnLst>
                  <a:cxn ang="0">
                    <a:pos x="8" y="0"/>
                  </a:cxn>
                  <a:cxn ang="0">
                    <a:pos x="8" y="8"/>
                  </a:cxn>
                  <a:cxn ang="0">
                    <a:pos x="0" y="12"/>
                  </a:cxn>
                  <a:cxn ang="0">
                    <a:pos x="8" y="18"/>
                  </a:cxn>
                  <a:cxn ang="0">
                    <a:pos x="8" y="26"/>
                  </a:cxn>
                  <a:cxn ang="0">
                    <a:pos x="16" y="20"/>
                  </a:cxn>
                  <a:cxn ang="0">
                    <a:pos x="24" y="22"/>
                  </a:cxn>
                  <a:cxn ang="0">
                    <a:pos x="20" y="14"/>
                  </a:cxn>
                  <a:cxn ang="0">
                    <a:pos x="24" y="4"/>
                  </a:cxn>
                  <a:cxn ang="0">
                    <a:pos x="16" y="6"/>
                  </a:cxn>
                  <a:cxn ang="0">
                    <a:pos x="8" y="0"/>
                  </a:cxn>
                </a:cxnLst>
                <a:rect l="0" t="0" r="0" b="0"/>
                <a:pathLst>
                  <a:path w="24" h="26">
                    <a:moveTo>
                      <a:pt x="8" y="0"/>
                    </a:moveTo>
                    <a:lnTo>
                      <a:pt x="8" y="8"/>
                    </a:lnTo>
                    <a:lnTo>
                      <a:pt x="0" y="12"/>
                    </a:lnTo>
                    <a:lnTo>
                      <a:pt x="8" y="18"/>
                    </a:lnTo>
                    <a:lnTo>
                      <a:pt x="8" y="26"/>
                    </a:lnTo>
                    <a:lnTo>
                      <a:pt x="16" y="20"/>
                    </a:lnTo>
                    <a:lnTo>
                      <a:pt x="24" y="22"/>
                    </a:lnTo>
                    <a:lnTo>
                      <a:pt x="20" y="14"/>
                    </a:lnTo>
                    <a:lnTo>
                      <a:pt x="24" y="4"/>
                    </a:lnTo>
                    <a:lnTo>
                      <a:pt x="16" y="6"/>
                    </a:lnTo>
                    <a:lnTo>
                      <a:pt x="8" y="0"/>
                    </a:lnTo>
                    <a:close/>
                  </a:path>
                </a:pathLst>
              </a:custGeom>
              <a:solidFill>
                <a:srgbClr val="FFFFFF"/>
              </a:solidFill>
              <a:ln w="9525">
                <a:noFill/>
              </a:ln>
            </p:spPr>
            <p:txBody>
              <a:bodyPr/>
              <a:p>
                <a:endParaRPr lang="zh-CN" altLang="en-US" sz="1350"/>
              </a:p>
            </p:txBody>
          </p:sp>
          <p:sp>
            <p:nvSpPr>
              <p:cNvPr id="38" name="Freeform 38"/>
              <p:cNvSpPr/>
              <p:nvPr/>
            </p:nvSpPr>
            <p:spPr>
              <a:xfrm>
                <a:off x="3423" y="723"/>
                <a:ext cx="25" cy="26"/>
              </a:xfrm>
              <a:custGeom>
                <a:avLst/>
                <a:gdLst/>
                <a:ahLst/>
                <a:cxnLst>
                  <a:cxn ang="0">
                    <a:pos x="10" y="0"/>
                  </a:cxn>
                  <a:cxn ang="0">
                    <a:pos x="8" y="10"/>
                  </a:cxn>
                  <a:cxn ang="0">
                    <a:pos x="0" y="14"/>
                  </a:cxn>
                  <a:cxn ang="0">
                    <a:pos x="8" y="18"/>
                  </a:cxn>
                  <a:cxn ang="0">
                    <a:pos x="10" y="26"/>
                  </a:cxn>
                  <a:cxn ang="0">
                    <a:pos x="15" y="20"/>
                  </a:cxn>
                  <a:cxn ang="0">
                    <a:pos x="25" y="22"/>
                  </a:cxn>
                  <a:cxn ang="0">
                    <a:pos x="19" y="14"/>
                  </a:cxn>
                  <a:cxn ang="0">
                    <a:pos x="25" y="6"/>
                  </a:cxn>
                  <a:cxn ang="0">
                    <a:pos x="15" y="6"/>
                  </a:cxn>
                  <a:cxn ang="0">
                    <a:pos x="10" y="0"/>
                  </a:cxn>
                </a:cxnLst>
                <a:rect l="0" t="0" r="0" b="0"/>
                <a:pathLst>
                  <a:path w="25" h="26">
                    <a:moveTo>
                      <a:pt x="10" y="0"/>
                    </a:moveTo>
                    <a:lnTo>
                      <a:pt x="8" y="10"/>
                    </a:lnTo>
                    <a:lnTo>
                      <a:pt x="0" y="14"/>
                    </a:lnTo>
                    <a:lnTo>
                      <a:pt x="8" y="18"/>
                    </a:lnTo>
                    <a:lnTo>
                      <a:pt x="10" y="26"/>
                    </a:lnTo>
                    <a:lnTo>
                      <a:pt x="15" y="20"/>
                    </a:lnTo>
                    <a:lnTo>
                      <a:pt x="25" y="22"/>
                    </a:lnTo>
                    <a:lnTo>
                      <a:pt x="19" y="14"/>
                    </a:lnTo>
                    <a:lnTo>
                      <a:pt x="25" y="6"/>
                    </a:lnTo>
                    <a:lnTo>
                      <a:pt x="15" y="6"/>
                    </a:lnTo>
                    <a:lnTo>
                      <a:pt x="10" y="0"/>
                    </a:lnTo>
                    <a:close/>
                  </a:path>
                </a:pathLst>
              </a:custGeom>
              <a:solidFill>
                <a:srgbClr val="FFFFFF"/>
              </a:solidFill>
              <a:ln w="9525">
                <a:noFill/>
              </a:ln>
            </p:spPr>
            <p:txBody>
              <a:bodyPr/>
              <a:p>
                <a:endParaRPr lang="zh-CN" altLang="en-US" sz="1350"/>
              </a:p>
            </p:txBody>
          </p:sp>
          <p:sp>
            <p:nvSpPr>
              <p:cNvPr id="39" name="Freeform 39"/>
              <p:cNvSpPr/>
              <p:nvPr/>
            </p:nvSpPr>
            <p:spPr>
              <a:xfrm>
                <a:off x="3323" y="723"/>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8"/>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0" name="Freeform 40"/>
              <p:cNvSpPr/>
              <p:nvPr/>
            </p:nvSpPr>
            <p:spPr>
              <a:xfrm>
                <a:off x="3353" y="713"/>
                <a:ext cx="26" cy="28"/>
              </a:xfrm>
              <a:custGeom>
                <a:avLst/>
                <a:gdLst/>
                <a:ahLst/>
                <a:cxnLst>
                  <a:cxn ang="0">
                    <a:pos x="10" y="0"/>
                  </a:cxn>
                  <a:cxn ang="0">
                    <a:pos x="10" y="10"/>
                  </a:cxn>
                  <a:cxn ang="0">
                    <a:pos x="0" y="14"/>
                  </a:cxn>
                  <a:cxn ang="0">
                    <a:pos x="10" y="18"/>
                  </a:cxn>
                  <a:cxn ang="0">
                    <a:pos x="10" y="28"/>
                  </a:cxn>
                  <a:cxn ang="0">
                    <a:pos x="16" y="20"/>
                  </a:cxn>
                  <a:cxn ang="0">
                    <a:pos x="26" y="22"/>
                  </a:cxn>
                  <a:cxn ang="0">
                    <a:pos x="22" y="14"/>
                  </a:cxn>
                  <a:cxn ang="0">
                    <a:pos x="26" y="6"/>
                  </a:cxn>
                  <a:cxn ang="0">
                    <a:pos x="16" y="8"/>
                  </a:cxn>
                  <a:cxn ang="0">
                    <a:pos x="10" y="0"/>
                  </a:cxn>
                </a:cxnLst>
                <a:rect l="0" t="0" r="0" b="0"/>
                <a:pathLst>
                  <a:path w="26" h="28">
                    <a:moveTo>
                      <a:pt x="10" y="0"/>
                    </a:moveTo>
                    <a:lnTo>
                      <a:pt x="10" y="10"/>
                    </a:lnTo>
                    <a:lnTo>
                      <a:pt x="0" y="14"/>
                    </a:lnTo>
                    <a:lnTo>
                      <a:pt x="10" y="18"/>
                    </a:lnTo>
                    <a:lnTo>
                      <a:pt x="10" y="28"/>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1" name="Freeform 41"/>
              <p:cNvSpPr/>
              <p:nvPr/>
            </p:nvSpPr>
            <p:spPr>
              <a:xfrm>
                <a:off x="3383" y="705"/>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2" name="Freeform 42"/>
              <p:cNvSpPr/>
              <p:nvPr/>
            </p:nvSpPr>
            <p:spPr>
              <a:xfrm>
                <a:off x="3413" y="695"/>
                <a:ext cx="25" cy="26"/>
              </a:xfrm>
              <a:custGeom>
                <a:avLst/>
                <a:gdLst/>
                <a:ahLst/>
                <a:cxnLst>
                  <a:cxn ang="0">
                    <a:pos x="10" y="0"/>
                  </a:cxn>
                  <a:cxn ang="0">
                    <a:pos x="10" y="8"/>
                  </a:cxn>
                  <a:cxn ang="0">
                    <a:pos x="0" y="12"/>
                  </a:cxn>
                  <a:cxn ang="0">
                    <a:pos x="10" y="16"/>
                  </a:cxn>
                  <a:cxn ang="0">
                    <a:pos x="10" y="26"/>
                  </a:cxn>
                  <a:cxn ang="0">
                    <a:pos x="16" y="20"/>
                  </a:cxn>
                  <a:cxn ang="0">
                    <a:pos x="25" y="20"/>
                  </a:cxn>
                  <a:cxn ang="0">
                    <a:pos x="22" y="12"/>
                  </a:cxn>
                  <a:cxn ang="0">
                    <a:pos x="25" y="4"/>
                  </a:cxn>
                  <a:cxn ang="0">
                    <a:pos x="18" y="6"/>
                  </a:cxn>
                  <a:cxn ang="0">
                    <a:pos x="10" y="0"/>
                  </a:cxn>
                </a:cxnLst>
                <a:rect l="0" t="0" r="0" b="0"/>
                <a:pathLst>
                  <a:path w="25" h="26">
                    <a:moveTo>
                      <a:pt x="10" y="0"/>
                    </a:moveTo>
                    <a:lnTo>
                      <a:pt x="10" y="8"/>
                    </a:lnTo>
                    <a:lnTo>
                      <a:pt x="0" y="12"/>
                    </a:lnTo>
                    <a:lnTo>
                      <a:pt x="10" y="16"/>
                    </a:lnTo>
                    <a:lnTo>
                      <a:pt x="10" y="26"/>
                    </a:lnTo>
                    <a:lnTo>
                      <a:pt x="16" y="20"/>
                    </a:lnTo>
                    <a:lnTo>
                      <a:pt x="25" y="20"/>
                    </a:lnTo>
                    <a:lnTo>
                      <a:pt x="22" y="12"/>
                    </a:lnTo>
                    <a:lnTo>
                      <a:pt x="25" y="4"/>
                    </a:lnTo>
                    <a:lnTo>
                      <a:pt x="18" y="6"/>
                    </a:lnTo>
                    <a:lnTo>
                      <a:pt x="10" y="0"/>
                    </a:lnTo>
                    <a:close/>
                  </a:path>
                </a:pathLst>
              </a:custGeom>
              <a:solidFill>
                <a:srgbClr val="FFFFFF"/>
              </a:solidFill>
              <a:ln w="9525">
                <a:noFill/>
              </a:ln>
            </p:spPr>
            <p:txBody>
              <a:bodyPr/>
              <a:p>
                <a:endParaRPr lang="zh-CN" altLang="en-US" sz="1350"/>
              </a:p>
            </p:txBody>
          </p:sp>
          <p:sp>
            <p:nvSpPr>
              <p:cNvPr id="43" name="Freeform 43"/>
              <p:cNvSpPr/>
              <p:nvPr/>
            </p:nvSpPr>
            <p:spPr>
              <a:xfrm>
                <a:off x="3315" y="697"/>
                <a:ext cx="24" cy="26"/>
              </a:xfrm>
              <a:custGeom>
                <a:avLst/>
                <a:gdLst/>
                <a:ahLst/>
                <a:cxnLst>
                  <a:cxn ang="0">
                    <a:pos x="10" y="0"/>
                  </a:cxn>
                  <a:cxn ang="0">
                    <a:pos x="8" y="8"/>
                  </a:cxn>
                  <a:cxn ang="0">
                    <a:pos x="0" y="12"/>
                  </a:cxn>
                  <a:cxn ang="0">
                    <a:pos x="8" y="16"/>
                  </a:cxn>
                  <a:cxn ang="0">
                    <a:pos x="8" y="26"/>
                  </a:cxn>
                  <a:cxn ang="0">
                    <a:pos x="16" y="20"/>
                  </a:cxn>
                  <a:cxn ang="0">
                    <a:pos x="24" y="20"/>
                  </a:cxn>
                  <a:cxn ang="0">
                    <a:pos x="20" y="12"/>
                  </a:cxn>
                  <a:cxn ang="0">
                    <a:pos x="24" y="4"/>
                  </a:cxn>
                  <a:cxn ang="0">
                    <a:pos x="16" y="6"/>
                  </a:cxn>
                  <a:cxn ang="0">
                    <a:pos x="10" y="0"/>
                  </a:cxn>
                </a:cxnLst>
                <a:rect l="0" t="0" r="0" b="0"/>
                <a:pathLst>
                  <a:path w="24" h="26">
                    <a:moveTo>
                      <a:pt x="10" y="0"/>
                    </a:moveTo>
                    <a:lnTo>
                      <a:pt x="8" y="8"/>
                    </a:lnTo>
                    <a:lnTo>
                      <a:pt x="0" y="12"/>
                    </a:lnTo>
                    <a:lnTo>
                      <a:pt x="8" y="16"/>
                    </a:lnTo>
                    <a:lnTo>
                      <a:pt x="8" y="26"/>
                    </a:lnTo>
                    <a:lnTo>
                      <a:pt x="16" y="20"/>
                    </a:lnTo>
                    <a:lnTo>
                      <a:pt x="24" y="20"/>
                    </a:lnTo>
                    <a:lnTo>
                      <a:pt x="20" y="12"/>
                    </a:lnTo>
                    <a:lnTo>
                      <a:pt x="24" y="4"/>
                    </a:lnTo>
                    <a:lnTo>
                      <a:pt x="16" y="6"/>
                    </a:lnTo>
                    <a:lnTo>
                      <a:pt x="10" y="0"/>
                    </a:lnTo>
                    <a:close/>
                  </a:path>
                </a:pathLst>
              </a:custGeom>
              <a:solidFill>
                <a:srgbClr val="FFFFFF"/>
              </a:solidFill>
              <a:ln w="9525">
                <a:noFill/>
              </a:ln>
            </p:spPr>
            <p:txBody>
              <a:bodyPr/>
              <a:p>
                <a:endParaRPr lang="zh-CN" altLang="en-US" sz="1350"/>
              </a:p>
            </p:txBody>
          </p:sp>
          <p:sp>
            <p:nvSpPr>
              <p:cNvPr id="44" name="Freeform 44"/>
              <p:cNvSpPr/>
              <p:nvPr/>
            </p:nvSpPr>
            <p:spPr>
              <a:xfrm>
                <a:off x="3345" y="687"/>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5" name="Freeform 45"/>
              <p:cNvSpPr/>
              <p:nvPr/>
            </p:nvSpPr>
            <p:spPr>
              <a:xfrm>
                <a:off x="3375" y="677"/>
                <a:ext cx="24" cy="26"/>
              </a:xfrm>
              <a:custGeom>
                <a:avLst/>
                <a:gdLst/>
                <a:ahLst/>
                <a:cxnLst>
                  <a:cxn ang="0">
                    <a:pos x="10" y="0"/>
                  </a:cxn>
                  <a:cxn ang="0">
                    <a:pos x="8" y="10"/>
                  </a:cxn>
                  <a:cxn ang="0">
                    <a:pos x="0" y="14"/>
                  </a:cxn>
                  <a:cxn ang="0">
                    <a:pos x="8" y="18"/>
                  </a:cxn>
                  <a:cxn ang="0">
                    <a:pos x="8" y="26"/>
                  </a:cxn>
                  <a:cxn ang="0">
                    <a:pos x="16" y="20"/>
                  </a:cxn>
                  <a:cxn ang="0">
                    <a:pos x="24" y="22"/>
                  </a:cxn>
                  <a:cxn ang="0">
                    <a:pos x="20" y="14"/>
                  </a:cxn>
                  <a:cxn ang="0">
                    <a:pos x="24" y="6"/>
                  </a:cxn>
                  <a:cxn ang="0">
                    <a:pos x="16" y="6"/>
                  </a:cxn>
                  <a:cxn ang="0">
                    <a:pos x="10" y="0"/>
                  </a:cxn>
                </a:cxnLst>
                <a:rect l="0" t="0" r="0" b="0"/>
                <a:pathLst>
                  <a:path w="24" h="26">
                    <a:moveTo>
                      <a:pt x="10" y="0"/>
                    </a:moveTo>
                    <a:lnTo>
                      <a:pt x="8" y="10"/>
                    </a:lnTo>
                    <a:lnTo>
                      <a:pt x="0" y="14"/>
                    </a:lnTo>
                    <a:lnTo>
                      <a:pt x="8" y="18"/>
                    </a:lnTo>
                    <a:lnTo>
                      <a:pt x="8" y="26"/>
                    </a:lnTo>
                    <a:lnTo>
                      <a:pt x="16" y="20"/>
                    </a:lnTo>
                    <a:lnTo>
                      <a:pt x="24" y="22"/>
                    </a:lnTo>
                    <a:lnTo>
                      <a:pt x="20" y="14"/>
                    </a:lnTo>
                    <a:lnTo>
                      <a:pt x="24" y="6"/>
                    </a:lnTo>
                    <a:lnTo>
                      <a:pt x="16" y="6"/>
                    </a:lnTo>
                    <a:lnTo>
                      <a:pt x="10" y="0"/>
                    </a:lnTo>
                    <a:close/>
                  </a:path>
                </a:pathLst>
              </a:custGeom>
              <a:solidFill>
                <a:srgbClr val="FFFFFF"/>
              </a:solidFill>
              <a:ln w="9525">
                <a:noFill/>
              </a:ln>
            </p:spPr>
            <p:txBody>
              <a:bodyPr/>
              <a:p>
                <a:endParaRPr lang="zh-CN" altLang="en-US" sz="1350"/>
              </a:p>
            </p:txBody>
          </p:sp>
          <p:sp>
            <p:nvSpPr>
              <p:cNvPr id="46" name="Freeform 46"/>
              <p:cNvSpPr/>
              <p:nvPr/>
            </p:nvSpPr>
            <p:spPr>
              <a:xfrm>
                <a:off x="3405" y="667"/>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6"/>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6"/>
                    </a:lnTo>
                    <a:lnTo>
                      <a:pt x="10" y="0"/>
                    </a:lnTo>
                    <a:close/>
                  </a:path>
                </a:pathLst>
              </a:custGeom>
              <a:solidFill>
                <a:srgbClr val="FFFFFF"/>
              </a:solidFill>
              <a:ln w="9525">
                <a:noFill/>
              </a:ln>
            </p:spPr>
            <p:txBody>
              <a:bodyPr/>
              <a:p>
                <a:endParaRPr lang="zh-CN" altLang="en-US" sz="1350"/>
              </a:p>
            </p:txBody>
          </p:sp>
        </p:grpSp>
      </p:grpSp>
      <p:sp>
        <p:nvSpPr>
          <p:cNvPr id="51" name="矩形 50"/>
          <p:cNvSpPr/>
          <p:nvPr/>
        </p:nvSpPr>
        <p:spPr>
          <a:xfrm>
            <a:off x="1040765" y="602615"/>
            <a:ext cx="4086225" cy="4272915"/>
          </a:xfrm>
          <a:prstGeom prst="rect">
            <a:avLst/>
          </a:prstGeom>
          <a:solidFill>
            <a:schemeClr val="bg1"/>
          </a:solidFill>
          <a:ln w="28575" cmpd="sng">
            <a:solidFill>
              <a:srgbClr val="212852"/>
            </a:solid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50000"/>
              </a:lnSpc>
            </a:pPr>
            <a:r>
              <a:rPr lang="en-US" sz="2000" dirty="0">
                <a:solidFill>
                  <a:schemeClr val="tx1"/>
                </a:solidFill>
                <a:latin typeface="楷体" panose="02010609060101010101" charset="-122"/>
                <a:ea typeface="楷体" panose="02010609060101010101" charset="-122"/>
                <a:cs typeface="楷体" panose="02010609060101010101" charset="-122"/>
                <a:sym typeface="+mn-ea"/>
              </a:rPr>
              <a:t>    </a:t>
            </a:r>
            <a:r>
              <a:rPr sz="2000" dirty="0">
                <a:solidFill>
                  <a:schemeClr val="tx1"/>
                </a:solidFill>
                <a:latin typeface="微软雅黑" panose="020B0503020204020204" charset="-122"/>
                <a:ea typeface="微软雅黑" panose="020B0503020204020204" charset="-122"/>
                <a:cs typeface="微软雅黑" panose="020B0503020204020204" charset="-122"/>
                <a:sym typeface="+mn-ea"/>
              </a:rPr>
              <a:t>我们以这些殖民地的善良人民的名义和权力谨庄严宣告：这些联合殖民地从此成为、而且名言正顺地应当成为自由独立的合众国 ，它们解除对于英王的一切隶属关系，而它们与大不列颠王国之间的一切政治联系也应从此完全废止。</a:t>
            </a:r>
            <a:endParaRPr sz="20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r">
              <a:lnSpc>
                <a:spcPct val="150000"/>
              </a:lnSpc>
            </a:pPr>
            <a:r>
              <a:rPr sz="2000" dirty="0">
                <a:solidFill>
                  <a:schemeClr val="tx1"/>
                </a:solidFill>
                <a:latin typeface="微软雅黑" panose="020B0503020204020204" charset="-122"/>
                <a:ea typeface="微软雅黑" panose="020B0503020204020204" charset="-122"/>
                <a:cs typeface="微软雅黑" panose="020B0503020204020204" charset="-122"/>
                <a:sym typeface="+mn-ea"/>
              </a:rPr>
              <a:t>——《独立宣言》</a:t>
            </a:r>
            <a:endParaRPr sz="20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47" name="矩形 46"/>
          <p:cNvSpPr/>
          <p:nvPr/>
        </p:nvSpPr>
        <p:spPr>
          <a:xfrm>
            <a:off x="5276850" y="602615"/>
            <a:ext cx="3663950" cy="4272915"/>
          </a:xfrm>
          <a:prstGeom prst="rect">
            <a:avLst/>
          </a:prstGeom>
          <a:solidFill>
            <a:schemeClr val="bg1"/>
          </a:solidFill>
          <a:ln w="28575" cmpd="sng">
            <a:solidFill>
              <a:srgbClr val="212852"/>
            </a:solid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30000"/>
              </a:lnSpc>
            </a:pPr>
            <a:r>
              <a:rPr lang="zh-CN" sz="2000" b="1" dirty="0">
                <a:solidFill>
                  <a:srgbClr val="FF0000"/>
                </a:solidFill>
                <a:latin typeface="方正姚体" panose="02010601030101010101" charset="-122"/>
                <a:ea typeface="方正姚体" panose="02010601030101010101" charset="-122"/>
                <a:cs typeface="方正姚体" panose="02010601030101010101" charset="-122"/>
                <a:sym typeface="+mn-ea"/>
              </a:rPr>
              <a:t>《独立宣言》</a:t>
            </a:r>
            <a:endParaRPr lang="zh-CN" sz="2000" b="1" dirty="0">
              <a:solidFill>
                <a:srgbClr val="FF0000"/>
              </a:solidFill>
              <a:latin typeface="方正姚体" panose="02010601030101010101" charset="-122"/>
              <a:ea typeface="方正姚体" panose="02010601030101010101" charset="-122"/>
              <a:cs typeface="方正姚体" panose="02010601030101010101" charset="-122"/>
              <a:sym typeface="+mn-ea"/>
            </a:endParaRPr>
          </a:p>
          <a:p>
            <a:pPr algn="l">
              <a:lnSpc>
                <a:spcPct val="130000"/>
              </a:lnSpc>
            </a:pPr>
            <a:r>
              <a:rPr lang="zh-CN" sz="2000" b="1" dirty="0">
                <a:solidFill>
                  <a:srgbClr val="FF0000"/>
                </a:solidFill>
                <a:latin typeface="方正姚体" panose="02010601030101010101" charset="-122"/>
                <a:ea typeface="方正姚体" panose="02010601030101010101" charset="-122"/>
                <a:cs typeface="方正姚体" panose="02010601030101010101" charset="-122"/>
                <a:sym typeface="+mn-ea"/>
              </a:rPr>
              <a:t>（</a:t>
            </a:r>
            <a:r>
              <a:rPr lang="en-US" altLang="zh-CN" sz="2000" b="1" dirty="0">
                <a:solidFill>
                  <a:srgbClr val="FF0000"/>
                </a:solidFill>
                <a:latin typeface="方正姚体" panose="02010601030101010101" charset="-122"/>
                <a:ea typeface="方正姚体" panose="02010601030101010101" charset="-122"/>
                <a:cs typeface="方正姚体" panose="02010601030101010101" charset="-122"/>
                <a:sym typeface="+mn-ea"/>
              </a:rPr>
              <a:t>1</a:t>
            </a:r>
            <a:r>
              <a:rPr lang="zh-CN" altLang="en-US" sz="2000" b="1" dirty="0">
                <a:solidFill>
                  <a:srgbClr val="FF0000"/>
                </a:solidFill>
                <a:latin typeface="方正姚体" panose="02010601030101010101" charset="-122"/>
                <a:ea typeface="方正姚体" panose="02010601030101010101" charset="-122"/>
                <a:cs typeface="方正姚体" panose="02010601030101010101" charset="-122"/>
                <a:sym typeface="+mn-ea"/>
              </a:rPr>
              <a:t>）时间：</a:t>
            </a:r>
            <a:endParaRPr lang="zh-CN" altLang="en-US" sz="2000" b="1" dirty="0">
              <a:solidFill>
                <a:srgbClr val="FF0000"/>
              </a:solidFill>
              <a:latin typeface="方正姚体" panose="02010601030101010101" charset="-122"/>
              <a:ea typeface="方正姚体" panose="02010601030101010101" charset="-122"/>
              <a:cs typeface="方正姚体" panose="02010601030101010101" charset="-122"/>
              <a:sym typeface="+mn-ea"/>
            </a:endParaRPr>
          </a:p>
          <a:p>
            <a:pPr algn="l">
              <a:lnSpc>
                <a:spcPct val="130000"/>
              </a:lnSpc>
            </a:pPr>
            <a:r>
              <a:rPr lang="zh-CN" altLang="en-US" sz="2000" b="1" dirty="0">
                <a:solidFill>
                  <a:srgbClr val="FF0000"/>
                </a:solidFill>
                <a:latin typeface="方正姚体" panose="02010601030101010101" charset="-122"/>
                <a:ea typeface="方正姚体" panose="02010601030101010101" charset="-122"/>
                <a:cs typeface="方正姚体" panose="02010601030101010101" charset="-122"/>
                <a:sym typeface="+mn-ea"/>
              </a:rPr>
              <a:t>（</a:t>
            </a:r>
            <a:r>
              <a:rPr lang="en-US" altLang="zh-CN" sz="2000" b="1" dirty="0">
                <a:solidFill>
                  <a:srgbClr val="FF0000"/>
                </a:solidFill>
                <a:latin typeface="方正姚体" panose="02010601030101010101" charset="-122"/>
                <a:ea typeface="方正姚体" panose="02010601030101010101" charset="-122"/>
                <a:cs typeface="方正姚体" panose="02010601030101010101" charset="-122"/>
                <a:sym typeface="+mn-ea"/>
              </a:rPr>
              <a:t>2</a:t>
            </a:r>
            <a:r>
              <a:rPr lang="zh-CN" altLang="en-US" sz="2000" b="1" dirty="0">
                <a:solidFill>
                  <a:srgbClr val="FF0000"/>
                </a:solidFill>
                <a:latin typeface="方正姚体" panose="02010601030101010101" charset="-122"/>
                <a:ea typeface="方正姚体" panose="02010601030101010101" charset="-122"/>
                <a:cs typeface="方正姚体" panose="02010601030101010101" charset="-122"/>
                <a:sym typeface="+mn-ea"/>
              </a:rPr>
              <a:t>）起草者：</a:t>
            </a:r>
            <a:endParaRPr lang="zh-CN" altLang="en-US" sz="2000" b="1" dirty="0">
              <a:solidFill>
                <a:srgbClr val="FF0000"/>
              </a:solidFill>
              <a:latin typeface="方正姚体" panose="02010601030101010101" charset="-122"/>
              <a:ea typeface="方正姚体" panose="02010601030101010101" charset="-122"/>
              <a:cs typeface="方正姚体" panose="02010601030101010101" charset="-122"/>
              <a:sym typeface="+mn-ea"/>
            </a:endParaRPr>
          </a:p>
          <a:p>
            <a:pPr algn="l">
              <a:lnSpc>
                <a:spcPct val="130000"/>
              </a:lnSpc>
            </a:pPr>
            <a:r>
              <a:rPr lang="zh-CN" altLang="en-US" sz="2000" b="1" dirty="0">
                <a:solidFill>
                  <a:srgbClr val="FF0000"/>
                </a:solidFill>
                <a:latin typeface="方正姚体" panose="02010601030101010101" charset="-122"/>
                <a:ea typeface="方正姚体" panose="02010601030101010101" charset="-122"/>
                <a:cs typeface="方正姚体" panose="02010601030101010101" charset="-122"/>
                <a:sym typeface="+mn-ea"/>
              </a:rPr>
              <a:t>（</a:t>
            </a:r>
            <a:r>
              <a:rPr lang="en-US" altLang="zh-CN" sz="2000" b="1" dirty="0">
                <a:solidFill>
                  <a:srgbClr val="FF0000"/>
                </a:solidFill>
                <a:latin typeface="方正姚体" panose="02010601030101010101" charset="-122"/>
                <a:ea typeface="方正姚体" panose="02010601030101010101" charset="-122"/>
                <a:cs typeface="方正姚体" panose="02010601030101010101" charset="-122"/>
                <a:sym typeface="+mn-ea"/>
              </a:rPr>
              <a:t>3</a:t>
            </a:r>
            <a:r>
              <a:rPr lang="zh-CN" altLang="en-US" sz="2000" b="1" dirty="0">
                <a:solidFill>
                  <a:srgbClr val="FF0000"/>
                </a:solidFill>
                <a:latin typeface="方正姚体" panose="02010601030101010101" charset="-122"/>
                <a:ea typeface="方正姚体" panose="02010601030101010101" charset="-122"/>
                <a:cs typeface="方正姚体" panose="02010601030101010101" charset="-122"/>
                <a:sym typeface="+mn-ea"/>
              </a:rPr>
              <a:t>）内容：</a:t>
            </a:r>
            <a:endParaRPr lang="zh-CN" altLang="en-US" sz="2000" b="1" dirty="0">
              <a:solidFill>
                <a:srgbClr val="FF0000"/>
              </a:solidFill>
              <a:latin typeface="方正姚体" panose="02010601030101010101" charset="-122"/>
              <a:ea typeface="方正姚体" panose="02010601030101010101" charset="-122"/>
              <a:cs typeface="方正姚体" panose="02010601030101010101" charset="-122"/>
              <a:sym typeface="+mn-ea"/>
            </a:endParaRPr>
          </a:p>
          <a:p>
            <a:pPr algn="l">
              <a:lnSpc>
                <a:spcPct val="130000"/>
              </a:lnSpc>
            </a:pPr>
            <a:endParaRPr lang="zh-CN" altLang="en-US" sz="2000" b="1" dirty="0">
              <a:solidFill>
                <a:srgbClr val="FF0000"/>
              </a:solidFill>
              <a:latin typeface="方正姚体" panose="02010601030101010101" charset="-122"/>
              <a:ea typeface="方正姚体" panose="02010601030101010101" charset="-122"/>
              <a:cs typeface="方正姚体" panose="02010601030101010101" charset="-122"/>
              <a:sym typeface="+mn-ea"/>
            </a:endParaRPr>
          </a:p>
          <a:p>
            <a:pPr algn="l">
              <a:lnSpc>
                <a:spcPct val="130000"/>
              </a:lnSpc>
            </a:pPr>
            <a:endParaRPr lang="zh-CN" altLang="en-US" sz="2000" b="1" dirty="0">
              <a:solidFill>
                <a:srgbClr val="FF0000"/>
              </a:solidFill>
              <a:latin typeface="方正姚体" panose="02010601030101010101" charset="-122"/>
              <a:ea typeface="方正姚体" panose="02010601030101010101" charset="-122"/>
              <a:cs typeface="方正姚体" panose="02010601030101010101" charset="-122"/>
              <a:sym typeface="+mn-ea"/>
            </a:endParaRPr>
          </a:p>
          <a:p>
            <a:pPr algn="l">
              <a:lnSpc>
                <a:spcPct val="130000"/>
              </a:lnSpc>
            </a:pPr>
            <a:r>
              <a:rPr lang="zh-CN" altLang="en-US" sz="2000" b="1" dirty="0">
                <a:solidFill>
                  <a:srgbClr val="FF0000"/>
                </a:solidFill>
                <a:latin typeface="方正姚体" panose="02010601030101010101" charset="-122"/>
                <a:ea typeface="方正姚体" panose="02010601030101010101" charset="-122"/>
                <a:cs typeface="方正姚体" panose="02010601030101010101" charset="-122"/>
                <a:sym typeface="+mn-ea"/>
              </a:rPr>
              <a:t>（</a:t>
            </a:r>
            <a:r>
              <a:rPr lang="en-US" altLang="zh-CN" sz="2000" b="1" dirty="0">
                <a:solidFill>
                  <a:srgbClr val="FF0000"/>
                </a:solidFill>
                <a:latin typeface="方正姚体" panose="02010601030101010101" charset="-122"/>
                <a:ea typeface="方正姚体" panose="02010601030101010101" charset="-122"/>
                <a:cs typeface="方正姚体" panose="02010601030101010101" charset="-122"/>
                <a:sym typeface="+mn-ea"/>
              </a:rPr>
              <a:t>4</a:t>
            </a:r>
            <a:r>
              <a:rPr lang="zh-CN" altLang="en-US" sz="2000" b="1" dirty="0">
                <a:solidFill>
                  <a:srgbClr val="FF0000"/>
                </a:solidFill>
                <a:latin typeface="方正姚体" panose="02010601030101010101" charset="-122"/>
                <a:ea typeface="方正姚体" panose="02010601030101010101" charset="-122"/>
                <a:cs typeface="方正姚体" panose="02010601030101010101" charset="-122"/>
                <a:sym typeface="+mn-ea"/>
              </a:rPr>
              <a:t>）意义：</a:t>
            </a:r>
            <a:endParaRPr lang="zh-CN" altLang="en-US" sz="2000" b="1" dirty="0">
              <a:solidFill>
                <a:srgbClr val="FF0000"/>
              </a:solidFill>
              <a:latin typeface="方正姚体" panose="02010601030101010101" charset="-122"/>
              <a:ea typeface="方正姚体" panose="02010601030101010101" charset="-122"/>
              <a:cs typeface="方正姚体" panose="02010601030101010101" charset="-122"/>
              <a:sym typeface="+mn-ea"/>
            </a:endParaRPr>
          </a:p>
          <a:p>
            <a:pPr algn="l">
              <a:lnSpc>
                <a:spcPct val="130000"/>
              </a:lnSpc>
            </a:pPr>
            <a:r>
              <a:rPr lang="zh-CN" altLang="en-US" sz="2000" b="1" dirty="0">
                <a:solidFill>
                  <a:srgbClr val="FF0000"/>
                </a:solidFill>
                <a:latin typeface="方正姚体" panose="02010601030101010101" charset="-122"/>
                <a:ea typeface="方正姚体" panose="02010601030101010101" charset="-122"/>
                <a:cs typeface="方正姚体" panose="02010601030101010101" charset="-122"/>
                <a:sym typeface="+mn-ea"/>
              </a:rPr>
              <a:t>（</a:t>
            </a:r>
            <a:r>
              <a:rPr lang="en-US" altLang="zh-CN" sz="2000" b="1" dirty="0">
                <a:solidFill>
                  <a:srgbClr val="FF0000"/>
                </a:solidFill>
                <a:latin typeface="方正姚体" panose="02010601030101010101" charset="-122"/>
                <a:ea typeface="方正姚体" panose="02010601030101010101" charset="-122"/>
                <a:cs typeface="方正姚体" panose="02010601030101010101" charset="-122"/>
                <a:sym typeface="+mn-ea"/>
              </a:rPr>
              <a:t>5</a:t>
            </a:r>
            <a:r>
              <a:rPr lang="zh-CN" altLang="en-US" sz="2000" b="1" dirty="0">
                <a:solidFill>
                  <a:srgbClr val="FF0000"/>
                </a:solidFill>
                <a:latin typeface="方正姚体" panose="02010601030101010101" charset="-122"/>
                <a:ea typeface="方正姚体" panose="02010601030101010101" charset="-122"/>
                <a:cs typeface="方正姚体" panose="02010601030101010101" charset="-122"/>
                <a:sym typeface="+mn-ea"/>
              </a:rPr>
              <a:t>）地位：</a:t>
            </a:r>
            <a:endParaRPr lang="zh-CN" altLang="en-US" sz="2000" b="1" dirty="0">
              <a:solidFill>
                <a:srgbClr val="FF0000"/>
              </a:solidFill>
              <a:latin typeface="方正姚体" panose="02010601030101010101" charset="-122"/>
              <a:ea typeface="方正姚体" panose="02010601030101010101" charset="-122"/>
              <a:cs typeface="方正姚体" panose="02010601030101010101" charset="-122"/>
              <a:sym typeface="+mn-ea"/>
            </a:endParaRPr>
          </a:p>
          <a:p>
            <a:pPr algn="l">
              <a:lnSpc>
                <a:spcPct val="130000"/>
              </a:lnSpc>
            </a:pPr>
            <a:endParaRPr lang="zh-CN" altLang="en-US" sz="2000" b="1" dirty="0">
              <a:solidFill>
                <a:srgbClr val="FF0000"/>
              </a:solidFill>
              <a:latin typeface="方正姚体" panose="02010601030101010101" charset="-122"/>
              <a:ea typeface="方正姚体" panose="02010601030101010101" charset="-122"/>
              <a:cs typeface="方正姚体" panose="02010601030101010101" charset="-122"/>
              <a:sym typeface="+mn-ea"/>
            </a:endParaRPr>
          </a:p>
          <a:p>
            <a:pPr algn="l">
              <a:lnSpc>
                <a:spcPct val="150000"/>
              </a:lnSpc>
            </a:pPr>
            <a:endParaRPr lang="zh-CN" altLang="en-US" sz="2000" b="1" dirty="0">
              <a:solidFill>
                <a:srgbClr val="FF0000"/>
              </a:solidFill>
              <a:latin typeface="方正姚体" panose="02010601030101010101" charset="-122"/>
              <a:ea typeface="方正姚体" panose="02010601030101010101" charset="-122"/>
              <a:cs typeface="方正姚体" panose="02010601030101010101" charset="-122"/>
              <a:sym typeface="+mn-ea"/>
            </a:endParaRPr>
          </a:p>
        </p:txBody>
      </p:sp>
      <p:sp>
        <p:nvSpPr>
          <p:cNvPr id="50" name="文本框 49"/>
          <p:cNvSpPr txBox="1"/>
          <p:nvPr/>
        </p:nvSpPr>
        <p:spPr>
          <a:xfrm>
            <a:off x="958850" y="123825"/>
            <a:ext cx="6532880" cy="398780"/>
          </a:xfrm>
          <a:prstGeom prst="rect">
            <a:avLst/>
          </a:prstGeom>
          <a:noFill/>
        </p:spPr>
        <p:txBody>
          <a:bodyPr wrap="none" rtlCol="0">
            <a:spAutoFit/>
          </a:bodyPr>
          <a:p>
            <a:r>
              <a:rPr lang="zh-CN" altLang="en-US" sz="2000"/>
              <a:t>思考：《独立宣言》的核心主张？反映民众的哪些诉求？</a:t>
            </a:r>
            <a:endParaRPr lang="zh-CN" altLang="en-US" sz="2000"/>
          </a:p>
        </p:txBody>
      </p:sp>
      <p:sp>
        <p:nvSpPr>
          <p:cNvPr id="52" name="文本框 51"/>
          <p:cNvSpPr txBox="1"/>
          <p:nvPr/>
        </p:nvSpPr>
        <p:spPr>
          <a:xfrm>
            <a:off x="6757035" y="1154430"/>
            <a:ext cx="868680" cy="368300"/>
          </a:xfrm>
          <a:prstGeom prst="rect">
            <a:avLst/>
          </a:prstGeom>
          <a:noFill/>
        </p:spPr>
        <p:txBody>
          <a:bodyPr wrap="none" rtlCol="0">
            <a:spAutoFit/>
          </a:bodyPr>
          <a:p>
            <a:r>
              <a:rPr lang="en-US" altLang="zh-CN">
                <a:latin typeface="楷体" panose="02010609060101010101" charset="-122"/>
                <a:ea typeface="楷体" panose="02010609060101010101" charset="-122"/>
                <a:cs typeface="楷体" panose="02010609060101010101" charset="-122"/>
              </a:rPr>
              <a:t>1776</a:t>
            </a:r>
            <a:r>
              <a:rPr lang="zh-CN" altLang="en-US">
                <a:latin typeface="楷体" panose="02010609060101010101" charset="-122"/>
                <a:ea typeface="楷体" panose="02010609060101010101" charset="-122"/>
                <a:cs typeface="楷体" panose="02010609060101010101" charset="-122"/>
              </a:rPr>
              <a:t>年</a:t>
            </a:r>
            <a:endParaRPr lang="zh-CN" altLang="en-US">
              <a:latin typeface="楷体" panose="02010609060101010101" charset="-122"/>
              <a:ea typeface="楷体" panose="02010609060101010101" charset="-122"/>
              <a:cs typeface="楷体" panose="02010609060101010101" charset="-122"/>
            </a:endParaRPr>
          </a:p>
        </p:txBody>
      </p:sp>
      <p:sp>
        <p:nvSpPr>
          <p:cNvPr id="53" name="文本框 52"/>
          <p:cNvSpPr txBox="1"/>
          <p:nvPr/>
        </p:nvSpPr>
        <p:spPr>
          <a:xfrm>
            <a:off x="6981825" y="1536065"/>
            <a:ext cx="868680" cy="368300"/>
          </a:xfrm>
          <a:prstGeom prst="rect">
            <a:avLst/>
          </a:prstGeom>
          <a:noFill/>
        </p:spPr>
        <p:txBody>
          <a:bodyPr wrap="none" rtlCol="0">
            <a:spAutoFit/>
          </a:bodyPr>
          <a:p>
            <a:r>
              <a:rPr lang="zh-CN" altLang="en-US">
                <a:latin typeface="楷体" panose="02010609060101010101" charset="-122"/>
                <a:ea typeface="楷体" panose="02010609060101010101" charset="-122"/>
              </a:rPr>
              <a:t>杰斐逊</a:t>
            </a:r>
            <a:endParaRPr lang="zh-CN" altLang="en-US">
              <a:latin typeface="楷体" panose="02010609060101010101" charset="-122"/>
              <a:ea typeface="楷体" panose="02010609060101010101" charset="-122"/>
            </a:endParaRPr>
          </a:p>
        </p:txBody>
      </p:sp>
      <p:sp>
        <p:nvSpPr>
          <p:cNvPr id="54" name="文本框 53"/>
          <p:cNvSpPr txBox="1"/>
          <p:nvPr/>
        </p:nvSpPr>
        <p:spPr>
          <a:xfrm>
            <a:off x="5631180" y="2371090"/>
            <a:ext cx="3171190" cy="645160"/>
          </a:xfrm>
          <a:prstGeom prst="rect">
            <a:avLst/>
          </a:prstGeom>
          <a:noFill/>
        </p:spPr>
        <p:txBody>
          <a:bodyPr wrap="square" rtlCol="0">
            <a:spAutoFit/>
          </a:bodyPr>
          <a:p>
            <a:pPr>
              <a:lnSpc>
                <a:spcPct val="100000"/>
              </a:lnSpc>
            </a:pPr>
            <a:r>
              <a:rPr lang="zh-CN" altLang="en-US">
                <a:latin typeface="楷体" panose="02010609060101010101" charset="-122"/>
                <a:ea typeface="楷体" panose="02010609060101010101" charset="-122"/>
              </a:rPr>
              <a:t>①宣告脱离英国独立；</a:t>
            </a:r>
            <a:endParaRPr lang="zh-CN" altLang="en-US">
              <a:latin typeface="楷体" panose="02010609060101010101" charset="-122"/>
              <a:ea typeface="楷体" panose="02010609060101010101" charset="-122"/>
            </a:endParaRPr>
          </a:p>
          <a:p>
            <a:pPr>
              <a:lnSpc>
                <a:spcPct val="100000"/>
              </a:lnSpc>
            </a:pPr>
            <a:r>
              <a:rPr lang="zh-CN" altLang="en-US">
                <a:latin typeface="楷体" panose="02010609060101010101" charset="-122"/>
                <a:ea typeface="楷体" panose="02010609060101010101" charset="-122"/>
              </a:rPr>
              <a:t>②体现自由、平等的原则。</a:t>
            </a:r>
            <a:endParaRPr lang="zh-CN" altLang="en-US">
              <a:latin typeface="楷体" panose="02010609060101010101" charset="-122"/>
              <a:ea typeface="楷体" panose="02010609060101010101" charset="-122"/>
            </a:endParaRPr>
          </a:p>
        </p:txBody>
      </p:sp>
      <p:sp>
        <p:nvSpPr>
          <p:cNvPr id="55" name="文本框 54"/>
          <p:cNvSpPr txBox="1"/>
          <p:nvPr/>
        </p:nvSpPr>
        <p:spPr>
          <a:xfrm>
            <a:off x="6650990" y="3032125"/>
            <a:ext cx="2055495" cy="506730"/>
          </a:xfrm>
          <a:prstGeom prst="rect">
            <a:avLst/>
          </a:prstGeom>
          <a:noFill/>
        </p:spPr>
        <p:txBody>
          <a:bodyPr wrap="square" rtlCol="0">
            <a:spAutoFit/>
          </a:bodyPr>
          <a:p>
            <a:pPr>
              <a:lnSpc>
                <a:spcPct val="150000"/>
              </a:lnSpc>
            </a:pPr>
            <a:r>
              <a:rPr lang="zh-CN" altLang="en-US">
                <a:latin typeface="楷体" panose="02010609060101010101" charset="-122"/>
                <a:ea typeface="楷体" panose="02010609060101010101" charset="-122"/>
              </a:rPr>
              <a:t>标志着美国的诞生</a:t>
            </a:r>
            <a:endParaRPr lang="zh-CN" altLang="en-US">
              <a:latin typeface="楷体" panose="02010609060101010101" charset="-122"/>
              <a:ea typeface="楷体" panose="02010609060101010101" charset="-122"/>
            </a:endParaRPr>
          </a:p>
        </p:txBody>
      </p:sp>
      <p:sp>
        <p:nvSpPr>
          <p:cNvPr id="56" name="文本框 55"/>
          <p:cNvSpPr txBox="1"/>
          <p:nvPr/>
        </p:nvSpPr>
        <p:spPr>
          <a:xfrm>
            <a:off x="5276215" y="3902075"/>
            <a:ext cx="3787140" cy="922020"/>
          </a:xfrm>
          <a:prstGeom prst="rect">
            <a:avLst/>
          </a:prstGeom>
          <a:noFill/>
        </p:spPr>
        <p:txBody>
          <a:bodyPr wrap="square" rtlCol="0">
            <a:spAutoFit/>
          </a:bodyPr>
          <a:p>
            <a:pPr>
              <a:lnSpc>
                <a:spcPct val="100000"/>
              </a:lnSpc>
              <a:spcBef>
                <a:spcPts val="0"/>
              </a:spcBef>
              <a:spcAft>
                <a:spcPts val="0"/>
              </a:spcAft>
            </a:pPr>
            <a:r>
              <a:rPr lang="zh-CN" altLang="en-US">
                <a:latin typeface="楷体" panose="02010609060101010101" charset="-122"/>
                <a:ea typeface="楷体" panose="02010609060101010101" charset="-122"/>
                <a:cs typeface="楷体" panose="02010609060101010101" charset="-122"/>
              </a:rPr>
              <a:t>《独立宣言》是第一个以国家名义明确表述资产阶级政治要求纲领性文献，被称为</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第一个人权宣言</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a:t>
            </a:r>
            <a:endParaRPr lang="zh-CN" altLang="en-US">
              <a:latin typeface="楷体" panose="02010609060101010101" charset="-122"/>
              <a:ea typeface="楷体" panose="02010609060101010101" charset="-122"/>
              <a:cs typeface="楷体" panose="0201060906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linds(horizont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blinds(horizontal)">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blinds(horizontal)">
                                      <p:cBhvr>
                                        <p:cTn id="17" dur="5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blinds(horizontal)">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blinds(horizontal)">
                                      <p:cBhvr>
                                        <p:cTn id="2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5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49" name="组合 48"/>
          <p:cNvGrpSpPr/>
          <p:nvPr/>
        </p:nvGrpSpPr>
        <p:grpSpPr>
          <a:xfrm>
            <a:off x="2540" y="-1270"/>
            <a:ext cx="828040" cy="5149850"/>
            <a:chOff x="4" y="-2"/>
            <a:chExt cx="1304" cy="8110"/>
          </a:xfrm>
        </p:grpSpPr>
        <p:sp>
          <p:nvSpPr>
            <p:cNvPr id="2" name="矩形 1"/>
            <p:cNvSpPr/>
            <p:nvPr/>
          </p:nvSpPr>
          <p:spPr>
            <a:xfrm>
              <a:off x="4" y="-2"/>
              <a:ext cx="1304" cy="8110"/>
            </a:xfrm>
            <a:prstGeom prst="rect">
              <a:avLst/>
            </a:prstGeom>
            <a:solidFill>
              <a:srgbClr val="212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4000">
                <a:solidFill>
                  <a:schemeClr val="tx1"/>
                </a:solidFill>
                <a:latin typeface="字魂龙吟手书" panose="00000500000000000000" charset="-122"/>
                <a:ea typeface="字魂龙吟手书" panose="00000500000000000000" charset="-122"/>
              </a:endParaRPr>
            </a:p>
            <a:p>
              <a:pPr algn="ctr"/>
              <a:r>
                <a:rPr lang="zh-CN" altLang="en-US" sz="4000">
                  <a:solidFill>
                    <a:schemeClr val="bg1"/>
                  </a:solidFill>
                  <a:latin typeface="字魂龙吟手书" panose="00000500000000000000" charset="-122"/>
                  <a:ea typeface="字魂龙吟手书" panose="00000500000000000000" charset="-122"/>
                </a:rPr>
                <a:t>自由需要捍卫</a:t>
              </a:r>
              <a:endParaRPr lang="zh-CN" altLang="en-US" sz="4000">
                <a:solidFill>
                  <a:schemeClr val="bg1"/>
                </a:solidFill>
                <a:latin typeface="字魂龙吟手书" panose="00000500000000000000" charset="-122"/>
                <a:ea typeface="字魂龙吟手书" panose="00000500000000000000" charset="-122"/>
              </a:endParaRPr>
            </a:p>
          </p:txBody>
        </p:sp>
        <p:grpSp>
          <p:nvGrpSpPr>
            <p:cNvPr id="4" name="Group 4"/>
            <p:cNvGrpSpPr>
              <a:grpSpLocks noChangeAspect="1"/>
            </p:cNvGrpSpPr>
            <p:nvPr/>
          </p:nvGrpSpPr>
          <p:grpSpPr>
            <a:xfrm>
              <a:off x="52" y="577"/>
              <a:ext cx="1164" cy="564"/>
              <a:chOff x="3119" y="639"/>
              <a:chExt cx="786" cy="381"/>
            </a:xfrm>
          </p:grpSpPr>
          <p:sp>
            <p:nvSpPr>
              <p:cNvPr id="5" name="Freeform 5"/>
              <p:cNvSpPr/>
              <p:nvPr/>
            </p:nvSpPr>
            <p:spPr>
              <a:xfrm>
                <a:off x="3472" y="639"/>
                <a:ext cx="133" cy="381"/>
              </a:xfrm>
              <a:custGeom>
                <a:avLst/>
                <a:gdLst/>
                <a:ahLst/>
                <a:cxnLst>
                  <a:cxn ang="0">
                    <a:pos x="10" y="381"/>
                  </a:cxn>
                  <a:cxn ang="0">
                    <a:pos x="0" y="379"/>
                  </a:cxn>
                  <a:cxn ang="0">
                    <a:pos x="123" y="0"/>
                  </a:cxn>
                  <a:cxn ang="0">
                    <a:pos x="133" y="2"/>
                  </a:cxn>
                  <a:cxn ang="0">
                    <a:pos x="10" y="381"/>
                  </a:cxn>
                </a:cxnLst>
                <a:rect l="0" t="0" r="0" b="0"/>
                <a:pathLst>
                  <a:path w="133" h="381">
                    <a:moveTo>
                      <a:pt x="10" y="381"/>
                    </a:moveTo>
                    <a:lnTo>
                      <a:pt x="0" y="379"/>
                    </a:lnTo>
                    <a:lnTo>
                      <a:pt x="123" y="0"/>
                    </a:lnTo>
                    <a:lnTo>
                      <a:pt x="133" y="2"/>
                    </a:lnTo>
                    <a:lnTo>
                      <a:pt x="10" y="381"/>
                    </a:lnTo>
                    <a:close/>
                  </a:path>
                </a:pathLst>
              </a:custGeom>
              <a:solidFill>
                <a:srgbClr val="2D2674"/>
              </a:solidFill>
              <a:ln w="9525">
                <a:noFill/>
              </a:ln>
            </p:spPr>
            <p:txBody>
              <a:bodyPr/>
              <a:p>
                <a:endParaRPr lang="zh-CN" altLang="en-US" sz="1350"/>
              </a:p>
            </p:txBody>
          </p:sp>
          <p:sp>
            <p:nvSpPr>
              <p:cNvPr id="6" name="Freeform 6"/>
              <p:cNvSpPr/>
              <p:nvPr/>
            </p:nvSpPr>
            <p:spPr>
              <a:xfrm>
                <a:off x="3526" y="815"/>
                <a:ext cx="323" cy="133"/>
              </a:xfrm>
              <a:custGeom>
                <a:avLst/>
                <a:gdLst/>
                <a:ahLst/>
                <a:cxnLst>
                  <a:cxn ang="0">
                    <a:pos x="315" y="133"/>
                  </a:cxn>
                  <a:cxn ang="0">
                    <a:pos x="0" y="29"/>
                  </a:cxn>
                  <a:cxn ang="0">
                    <a:pos x="10" y="0"/>
                  </a:cxn>
                  <a:cxn ang="0">
                    <a:pos x="323" y="103"/>
                  </a:cxn>
                  <a:cxn ang="0">
                    <a:pos x="315" y="133"/>
                  </a:cxn>
                </a:cxnLst>
                <a:rect l="0" t="0" r="0" b="0"/>
                <a:pathLst>
                  <a:path w="323" h="133">
                    <a:moveTo>
                      <a:pt x="315" y="133"/>
                    </a:moveTo>
                    <a:lnTo>
                      <a:pt x="0" y="29"/>
                    </a:lnTo>
                    <a:lnTo>
                      <a:pt x="10" y="0"/>
                    </a:lnTo>
                    <a:lnTo>
                      <a:pt x="323" y="103"/>
                    </a:lnTo>
                    <a:lnTo>
                      <a:pt x="315" y="133"/>
                    </a:lnTo>
                    <a:close/>
                  </a:path>
                </a:pathLst>
              </a:custGeom>
              <a:solidFill>
                <a:srgbClr val="E61723"/>
              </a:solidFill>
              <a:ln w="9525">
                <a:noFill/>
              </a:ln>
            </p:spPr>
            <p:txBody>
              <a:bodyPr/>
              <a:p>
                <a:endParaRPr lang="zh-CN" altLang="en-US" sz="1350"/>
              </a:p>
            </p:txBody>
          </p:sp>
          <p:sp>
            <p:nvSpPr>
              <p:cNvPr id="7" name="Freeform 7"/>
              <p:cNvSpPr/>
              <p:nvPr/>
            </p:nvSpPr>
            <p:spPr>
              <a:xfrm>
                <a:off x="3536" y="787"/>
                <a:ext cx="323" cy="133"/>
              </a:xfrm>
              <a:custGeom>
                <a:avLst/>
                <a:gdLst/>
                <a:ahLst/>
                <a:cxnLst>
                  <a:cxn ang="0">
                    <a:pos x="313" y="133"/>
                  </a:cxn>
                  <a:cxn ang="0">
                    <a:pos x="0" y="30"/>
                  </a:cxn>
                  <a:cxn ang="0">
                    <a:pos x="8" y="0"/>
                  </a:cxn>
                  <a:cxn ang="0">
                    <a:pos x="323" y="103"/>
                  </a:cxn>
                  <a:cxn ang="0">
                    <a:pos x="313" y="133"/>
                  </a:cxn>
                </a:cxnLst>
                <a:rect l="0" t="0" r="0" b="0"/>
                <a:pathLst>
                  <a:path w="323" h="133">
                    <a:moveTo>
                      <a:pt x="313" y="133"/>
                    </a:moveTo>
                    <a:lnTo>
                      <a:pt x="0" y="30"/>
                    </a:lnTo>
                    <a:lnTo>
                      <a:pt x="8" y="0"/>
                    </a:lnTo>
                    <a:lnTo>
                      <a:pt x="323" y="103"/>
                    </a:lnTo>
                    <a:lnTo>
                      <a:pt x="313" y="133"/>
                    </a:lnTo>
                    <a:close/>
                  </a:path>
                </a:pathLst>
              </a:custGeom>
              <a:solidFill>
                <a:srgbClr val="FFFFFF"/>
              </a:solidFill>
              <a:ln w="9525">
                <a:noFill/>
              </a:ln>
            </p:spPr>
            <p:txBody>
              <a:bodyPr/>
              <a:p>
                <a:endParaRPr lang="zh-CN" altLang="en-US" sz="1350"/>
              </a:p>
            </p:txBody>
          </p:sp>
          <p:sp>
            <p:nvSpPr>
              <p:cNvPr id="8" name="Freeform 8"/>
              <p:cNvSpPr/>
              <p:nvPr/>
            </p:nvSpPr>
            <p:spPr>
              <a:xfrm>
                <a:off x="3544" y="759"/>
                <a:ext cx="323" cy="131"/>
              </a:xfrm>
              <a:custGeom>
                <a:avLst/>
                <a:gdLst/>
                <a:ahLst/>
                <a:cxnLst>
                  <a:cxn ang="0">
                    <a:pos x="315" y="131"/>
                  </a:cxn>
                  <a:cxn ang="0">
                    <a:pos x="0" y="28"/>
                  </a:cxn>
                  <a:cxn ang="0">
                    <a:pos x="10" y="0"/>
                  </a:cxn>
                  <a:cxn ang="0">
                    <a:pos x="323" y="103"/>
                  </a:cxn>
                  <a:cxn ang="0">
                    <a:pos x="315" y="131"/>
                  </a:cxn>
                </a:cxnLst>
                <a:rect l="0" t="0" r="0" b="0"/>
                <a:pathLst>
                  <a:path w="323" h="131">
                    <a:moveTo>
                      <a:pt x="315" y="131"/>
                    </a:moveTo>
                    <a:lnTo>
                      <a:pt x="0" y="28"/>
                    </a:lnTo>
                    <a:lnTo>
                      <a:pt x="10" y="0"/>
                    </a:lnTo>
                    <a:lnTo>
                      <a:pt x="323" y="103"/>
                    </a:lnTo>
                    <a:lnTo>
                      <a:pt x="315" y="131"/>
                    </a:lnTo>
                    <a:close/>
                  </a:path>
                </a:pathLst>
              </a:custGeom>
              <a:solidFill>
                <a:srgbClr val="E61723"/>
              </a:solidFill>
              <a:ln w="9525">
                <a:noFill/>
              </a:ln>
            </p:spPr>
            <p:txBody>
              <a:bodyPr/>
              <a:p>
                <a:endParaRPr lang="zh-CN" altLang="en-US" sz="1350"/>
              </a:p>
            </p:txBody>
          </p:sp>
          <p:sp>
            <p:nvSpPr>
              <p:cNvPr id="9" name="Freeform 9"/>
              <p:cNvSpPr/>
              <p:nvPr/>
            </p:nvSpPr>
            <p:spPr>
              <a:xfrm>
                <a:off x="3554" y="729"/>
                <a:ext cx="323" cy="133"/>
              </a:xfrm>
              <a:custGeom>
                <a:avLst/>
                <a:gdLst/>
                <a:ahLst/>
                <a:cxnLst>
                  <a:cxn ang="0">
                    <a:pos x="313" y="133"/>
                  </a:cxn>
                  <a:cxn ang="0">
                    <a:pos x="0" y="30"/>
                  </a:cxn>
                  <a:cxn ang="0">
                    <a:pos x="10" y="0"/>
                  </a:cxn>
                  <a:cxn ang="0">
                    <a:pos x="323" y="103"/>
                  </a:cxn>
                  <a:cxn ang="0">
                    <a:pos x="313" y="133"/>
                  </a:cxn>
                </a:cxnLst>
                <a:rect l="0" t="0" r="0" b="0"/>
                <a:pathLst>
                  <a:path w="323" h="133">
                    <a:moveTo>
                      <a:pt x="313" y="133"/>
                    </a:moveTo>
                    <a:lnTo>
                      <a:pt x="0" y="30"/>
                    </a:lnTo>
                    <a:lnTo>
                      <a:pt x="10" y="0"/>
                    </a:lnTo>
                    <a:lnTo>
                      <a:pt x="323" y="103"/>
                    </a:lnTo>
                    <a:lnTo>
                      <a:pt x="313" y="133"/>
                    </a:lnTo>
                    <a:close/>
                  </a:path>
                </a:pathLst>
              </a:custGeom>
              <a:solidFill>
                <a:srgbClr val="FFFFFF"/>
              </a:solidFill>
              <a:ln w="9525">
                <a:noFill/>
              </a:ln>
            </p:spPr>
            <p:txBody>
              <a:bodyPr/>
              <a:p>
                <a:endParaRPr lang="zh-CN" altLang="en-US" sz="1350"/>
              </a:p>
            </p:txBody>
          </p:sp>
          <p:sp>
            <p:nvSpPr>
              <p:cNvPr id="10" name="Freeform 10"/>
              <p:cNvSpPr/>
              <p:nvPr/>
            </p:nvSpPr>
            <p:spPr>
              <a:xfrm>
                <a:off x="3564" y="701"/>
                <a:ext cx="323" cy="131"/>
              </a:xfrm>
              <a:custGeom>
                <a:avLst/>
                <a:gdLst/>
                <a:ahLst/>
                <a:cxnLst>
                  <a:cxn ang="0">
                    <a:pos x="313" y="131"/>
                  </a:cxn>
                  <a:cxn ang="0">
                    <a:pos x="0" y="28"/>
                  </a:cxn>
                  <a:cxn ang="0">
                    <a:pos x="7" y="0"/>
                  </a:cxn>
                  <a:cxn ang="0">
                    <a:pos x="323" y="104"/>
                  </a:cxn>
                  <a:cxn ang="0">
                    <a:pos x="313" y="131"/>
                  </a:cxn>
                </a:cxnLst>
                <a:rect l="0" t="0" r="0" b="0"/>
                <a:pathLst>
                  <a:path w="323" h="131">
                    <a:moveTo>
                      <a:pt x="313" y="131"/>
                    </a:moveTo>
                    <a:lnTo>
                      <a:pt x="0" y="28"/>
                    </a:lnTo>
                    <a:lnTo>
                      <a:pt x="7" y="0"/>
                    </a:lnTo>
                    <a:lnTo>
                      <a:pt x="323" y="104"/>
                    </a:lnTo>
                    <a:lnTo>
                      <a:pt x="313" y="131"/>
                    </a:lnTo>
                    <a:close/>
                  </a:path>
                </a:pathLst>
              </a:custGeom>
              <a:solidFill>
                <a:srgbClr val="E61723"/>
              </a:solidFill>
              <a:ln w="9525">
                <a:noFill/>
              </a:ln>
            </p:spPr>
            <p:txBody>
              <a:bodyPr/>
              <a:p>
                <a:endParaRPr lang="zh-CN" altLang="en-US" sz="1350"/>
              </a:p>
            </p:txBody>
          </p:sp>
          <p:sp>
            <p:nvSpPr>
              <p:cNvPr id="11" name="Freeform 11"/>
              <p:cNvSpPr/>
              <p:nvPr/>
            </p:nvSpPr>
            <p:spPr>
              <a:xfrm>
                <a:off x="3571" y="671"/>
                <a:ext cx="324" cy="134"/>
              </a:xfrm>
              <a:custGeom>
                <a:avLst/>
                <a:gdLst/>
                <a:ahLst/>
                <a:cxnLst>
                  <a:cxn ang="0">
                    <a:pos x="316" y="134"/>
                  </a:cxn>
                  <a:cxn ang="0">
                    <a:pos x="0" y="30"/>
                  </a:cxn>
                  <a:cxn ang="0">
                    <a:pos x="10" y="0"/>
                  </a:cxn>
                  <a:cxn ang="0">
                    <a:pos x="324" y="104"/>
                  </a:cxn>
                  <a:cxn ang="0">
                    <a:pos x="316" y="134"/>
                  </a:cxn>
                </a:cxnLst>
                <a:rect l="0" t="0" r="0" b="0"/>
                <a:pathLst>
                  <a:path w="324" h="134">
                    <a:moveTo>
                      <a:pt x="316" y="134"/>
                    </a:moveTo>
                    <a:lnTo>
                      <a:pt x="0" y="30"/>
                    </a:lnTo>
                    <a:lnTo>
                      <a:pt x="10" y="0"/>
                    </a:lnTo>
                    <a:lnTo>
                      <a:pt x="324" y="104"/>
                    </a:lnTo>
                    <a:lnTo>
                      <a:pt x="316" y="134"/>
                    </a:lnTo>
                    <a:close/>
                  </a:path>
                </a:pathLst>
              </a:custGeom>
              <a:solidFill>
                <a:srgbClr val="FFFFFF"/>
              </a:solidFill>
              <a:ln w="9525">
                <a:noFill/>
              </a:ln>
            </p:spPr>
            <p:txBody>
              <a:bodyPr/>
              <a:p>
                <a:endParaRPr lang="zh-CN" altLang="en-US" sz="1350"/>
              </a:p>
            </p:txBody>
          </p:sp>
          <p:sp>
            <p:nvSpPr>
              <p:cNvPr id="12" name="Freeform 12"/>
              <p:cNvSpPr/>
              <p:nvPr/>
            </p:nvSpPr>
            <p:spPr>
              <a:xfrm>
                <a:off x="3581" y="643"/>
                <a:ext cx="324" cy="134"/>
              </a:xfrm>
              <a:custGeom>
                <a:avLst/>
                <a:gdLst/>
                <a:ahLst/>
                <a:cxnLst>
                  <a:cxn ang="0">
                    <a:pos x="314" y="134"/>
                  </a:cxn>
                  <a:cxn ang="0">
                    <a:pos x="0" y="30"/>
                  </a:cxn>
                  <a:cxn ang="0">
                    <a:pos x="10" y="0"/>
                  </a:cxn>
                  <a:cxn ang="0">
                    <a:pos x="324" y="104"/>
                  </a:cxn>
                  <a:cxn ang="0">
                    <a:pos x="314" y="134"/>
                  </a:cxn>
                </a:cxnLst>
                <a:rect l="0" t="0" r="0" b="0"/>
                <a:pathLst>
                  <a:path w="324" h="134">
                    <a:moveTo>
                      <a:pt x="314" y="134"/>
                    </a:moveTo>
                    <a:lnTo>
                      <a:pt x="0" y="30"/>
                    </a:lnTo>
                    <a:lnTo>
                      <a:pt x="10" y="0"/>
                    </a:lnTo>
                    <a:lnTo>
                      <a:pt x="324" y="104"/>
                    </a:lnTo>
                    <a:lnTo>
                      <a:pt x="314" y="134"/>
                    </a:lnTo>
                    <a:close/>
                  </a:path>
                </a:pathLst>
              </a:custGeom>
              <a:solidFill>
                <a:srgbClr val="E61723"/>
              </a:solidFill>
              <a:ln w="9525">
                <a:noFill/>
              </a:ln>
            </p:spPr>
            <p:txBody>
              <a:bodyPr/>
              <a:p>
                <a:endParaRPr lang="zh-CN" altLang="en-US" sz="1350"/>
              </a:p>
            </p:txBody>
          </p:sp>
          <p:sp>
            <p:nvSpPr>
              <p:cNvPr id="13" name="Freeform 13"/>
              <p:cNvSpPr/>
              <p:nvPr/>
            </p:nvSpPr>
            <p:spPr>
              <a:xfrm>
                <a:off x="3554" y="643"/>
                <a:ext cx="176" cy="160"/>
              </a:xfrm>
              <a:custGeom>
                <a:avLst/>
                <a:gdLst/>
                <a:ahLst/>
                <a:cxnLst>
                  <a:cxn ang="0">
                    <a:pos x="141" y="160"/>
                  </a:cxn>
                  <a:cxn ang="0">
                    <a:pos x="0" y="116"/>
                  </a:cxn>
                  <a:cxn ang="0">
                    <a:pos x="37" y="0"/>
                  </a:cxn>
                  <a:cxn ang="0">
                    <a:pos x="176" y="46"/>
                  </a:cxn>
                  <a:cxn ang="0">
                    <a:pos x="141" y="160"/>
                  </a:cxn>
                </a:cxnLst>
                <a:rect l="0" t="0" r="0" b="0"/>
                <a:pathLst>
                  <a:path w="176" h="160">
                    <a:moveTo>
                      <a:pt x="141" y="160"/>
                    </a:moveTo>
                    <a:lnTo>
                      <a:pt x="0" y="116"/>
                    </a:lnTo>
                    <a:lnTo>
                      <a:pt x="37" y="0"/>
                    </a:lnTo>
                    <a:lnTo>
                      <a:pt x="176" y="46"/>
                    </a:lnTo>
                    <a:lnTo>
                      <a:pt x="141" y="160"/>
                    </a:lnTo>
                    <a:close/>
                  </a:path>
                </a:pathLst>
              </a:custGeom>
              <a:solidFill>
                <a:srgbClr val="2D2674"/>
              </a:solidFill>
              <a:ln w="9525">
                <a:noFill/>
              </a:ln>
            </p:spPr>
            <p:txBody>
              <a:bodyPr/>
              <a:p>
                <a:endParaRPr lang="zh-CN" altLang="en-US" sz="1350"/>
              </a:p>
            </p:txBody>
          </p:sp>
          <p:sp>
            <p:nvSpPr>
              <p:cNvPr id="14" name="Freeform 14"/>
              <p:cNvSpPr/>
              <p:nvPr/>
            </p:nvSpPr>
            <p:spPr>
              <a:xfrm>
                <a:off x="3667" y="751"/>
                <a:ext cx="24" cy="28"/>
              </a:xfrm>
              <a:custGeom>
                <a:avLst/>
                <a:gdLst/>
                <a:ahLst/>
                <a:cxnLst>
                  <a:cxn ang="0">
                    <a:pos x="16" y="0"/>
                  </a:cxn>
                  <a:cxn ang="0">
                    <a:pos x="16" y="10"/>
                  </a:cxn>
                  <a:cxn ang="0">
                    <a:pos x="24" y="14"/>
                  </a:cxn>
                  <a:cxn ang="0">
                    <a:pos x="16" y="18"/>
                  </a:cxn>
                  <a:cxn ang="0">
                    <a:pos x="16" y="28"/>
                  </a:cxn>
                  <a:cxn ang="0">
                    <a:pos x="8" y="20"/>
                  </a:cxn>
                  <a:cxn ang="0">
                    <a:pos x="0" y="22"/>
                  </a:cxn>
                  <a:cxn ang="0">
                    <a:pos x="4" y="14"/>
                  </a:cxn>
                  <a:cxn ang="0">
                    <a:pos x="0" y="6"/>
                  </a:cxn>
                  <a:cxn ang="0">
                    <a:pos x="8" y="8"/>
                  </a:cxn>
                  <a:cxn ang="0">
                    <a:pos x="16" y="0"/>
                  </a:cxn>
                </a:cxnLst>
                <a:rect l="0" t="0" r="0" b="0"/>
                <a:pathLst>
                  <a:path w="24" h="28">
                    <a:moveTo>
                      <a:pt x="16" y="0"/>
                    </a:moveTo>
                    <a:lnTo>
                      <a:pt x="16" y="10"/>
                    </a:lnTo>
                    <a:lnTo>
                      <a:pt x="24" y="14"/>
                    </a:lnTo>
                    <a:lnTo>
                      <a:pt x="16" y="18"/>
                    </a:lnTo>
                    <a:lnTo>
                      <a:pt x="16" y="28"/>
                    </a:lnTo>
                    <a:lnTo>
                      <a:pt x="8" y="20"/>
                    </a:lnTo>
                    <a:lnTo>
                      <a:pt x="0" y="22"/>
                    </a:lnTo>
                    <a:lnTo>
                      <a:pt x="4" y="14"/>
                    </a:lnTo>
                    <a:lnTo>
                      <a:pt x="0" y="6"/>
                    </a:lnTo>
                    <a:lnTo>
                      <a:pt x="8" y="8"/>
                    </a:lnTo>
                    <a:lnTo>
                      <a:pt x="16" y="0"/>
                    </a:lnTo>
                    <a:close/>
                  </a:path>
                </a:pathLst>
              </a:custGeom>
              <a:solidFill>
                <a:srgbClr val="FFFFFF"/>
              </a:solidFill>
              <a:ln w="9525">
                <a:noFill/>
              </a:ln>
            </p:spPr>
            <p:txBody>
              <a:bodyPr/>
              <a:p>
                <a:endParaRPr lang="zh-CN" altLang="en-US" sz="1350"/>
              </a:p>
            </p:txBody>
          </p:sp>
          <p:sp>
            <p:nvSpPr>
              <p:cNvPr id="15" name="Freeform 15"/>
              <p:cNvSpPr/>
              <p:nvPr/>
            </p:nvSpPr>
            <p:spPr>
              <a:xfrm>
                <a:off x="3635" y="743"/>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16" name="Freeform 16"/>
              <p:cNvSpPr/>
              <p:nvPr/>
            </p:nvSpPr>
            <p:spPr>
              <a:xfrm>
                <a:off x="3607" y="733"/>
                <a:ext cx="24" cy="26"/>
              </a:xfrm>
              <a:custGeom>
                <a:avLst/>
                <a:gdLst/>
                <a:ahLst/>
                <a:cxnLst>
                  <a:cxn ang="0">
                    <a:pos x="16" y="0"/>
                  </a:cxn>
                  <a:cxn ang="0">
                    <a:pos x="16" y="8"/>
                  </a:cxn>
                  <a:cxn ang="0">
                    <a:pos x="24" y="12"/>
                  </a:cxn>
                  <a:cxn ang="0">
                    <a:pos x="16" y="18"/>
                  </a:cxn>
                  <a:cxn ang="0">
                    <a:pos x="16" y="26"/>
                  </a:cxn>
                  <a:cxn ang="0">
                    <a:pos x="8" y="20"/>
                  </a:cxn>
                  <a:cxn ang="0">
                    <a:pos x="0" y="22"/>
                  </a:cxn>
                  <a:cxn ang="0">
                    <a:pos x="4" y="14"/>
                  </a:cxn>
                  <a:cxn ang="0">
                    <a:pos x="0" y="4"/>
                  </a:cxn>
                  <a:cxn ang="0">
                    <a:pos x="8" y="6"/>
                  </a:cxn>
                  <a:cxn ang="0">
                    <a:pos x="16" y="0"/>
                  </a:cxn>
                </a:cxnLst>
                <a:rect l="0" t="0" r="0" b="0"/>
                <a:pathLst>
                  <a:path w="24" h="26">
                    <a:moveTo>
                      <a:pt x="16" y="0"/>
                    </a:moveTo>
                    <a:lnTo>
                      <a:pt x="16" y="8"/>
                    </a:lnTo>
                    <a:lnTo>
                      <a:pt x="24" y="12"/>
                    </a:lnTo>
                    <a:lnTo>
                      <a:pt x="16" y="18"/>
                    </a:lnTo>
                    <a:lnTo>
                      <a:pt x="16" y="26"/>
                    </a:lnTo>
                    <a:lnTo>
                      <a:pt x="8" y="20"/>
                    </a:lnTo>
                    <a:lnTo>
                      <a:pt x="0" y="22"/>
                    </a:lnTo>
                    <a:lnTo>
                      <a:pt x="4" y="14"/>
                    </a:lnTo>
                    <a:lnTo>
                      <a:pt x="0" y="4"/>
                    </a:lnTo>
                    <a:lnTo>
                      <a:pt x="8" y="6"/>
                    </a:lnTo>
                    <a:lnTo>
                      <a:pt x="16" y="0"/>
                    </a:lnTo>
                    <a:close/>
                  </a:path>
                </a:pathLst>
              </a:custGeom>
              <a:solidFill>
                <a:srgbClr val="FFFFFF"/>
              </a:solidFill>
              <a:ln w="9525">
                <a:noFill/>
              </a:ln>
            </p:spPr>
            <p:txBody>
              <a:bodyPr/>
              <a:p>
                <a:endParaRPr lang="zh-CN" altLang="en-US" sz="1350"/>
              </a:p>
            </p:txBody>
          </p:sp>
          <p:sp>
            <p:nvSpPr>
              <p:cNvPr id="17" name="Freeform 17"/>
              <p:cNvSpPr/>
              <p:nvPr/>
            </p:nvSpPr>
            <p:spPr>
              <a:xfrm>
                <a:off x="3575" y="723"/>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18" name="Freeform 18"/>
              <p:cNvSpPr/>
              <p:nvPr/>
            </p:nvSpPr>
            <p:spPr>
              <a:xfrm>
                <a:off x="3675" y="723"/>
                <a:ext cx="25" cy="26"/>
              </a:xfrm>
              <a:custGeom>
                <a:avLst/>
                <a:gdLst/>
                <a:ahLst/>
                <a:cxnLst>
                  <a:cxn ang="0">
                    <a:pos x="16" y="0"/>
                  </a:cxn>
                  <a:cxn ang="0">
                    <a:pos x="18" y="10"/>
                  </a:cxn>
                  <a:cxn ang="0">
                    <a:pos x="25" y="14"/>
                  </a:cxn>
                  <a:cxn ang="0">
                    <a:pos x="18" y="18"/>
                  </a:cxn>
                  <a:cxn ang="0">
                    <a:pos x="16" y="26"/>
                  </a:cxn>
                  <a:cxn ang="0">
                    <a:pos x="10" y="20"/>
                  </a:cxn>
                  <a:cxn ang="0">
                    <a:pos x="0" y="22"/>
                  </a:cxn>
                  <a:cxn ang="0">
                    <a:pos x="6" y="14"/>
                  </a:cxn>
                  <a:cxn ang="0">
                    <a:pos x="0" y="6"/>
                  </a:cxn>
                  <a:cxn ang="0">
                    <a:pos x="10" y="8"/>
                  </a:cxn>
                  <a:cxn ang="0">
                    <a:pos x="16" y="0"/>
                  </a:cxn>
                </a:cxnLst>
                <a:rect l="0" t="0" r="0" b="0"/>
                <a:pathLst>
                  <a:path w="25" h="26">
                    <a:moveTo>
                      <a:pt x="16" y="0"/>
                    </a:moveTo>
                    <a:lnTo>
                      <a:pt x="18" y="10"/>
                    </a:lnTo>
                    <a:lnTo>
                      <a:pt x="25" y="14"/>
                    </a:lnTo>
                    <a:lnTo>
                      <a:pt x="18" y="18"/>
                    </a:lnTo>
                    <a:lnTo>
                      <a:pt x="16" y="26"/>
                    </a:lnTo>
                    <a:lnTo>
                      <a:pt x="10" y="20"/>
                    </a:lnTo>
                    <a:lnTo>
                      <a:pt x="0" y="22"/>
                    </a:lnTo>
                    <a:lnTo>
                      <a:pt x="6" y="14"/>
                    </a:lnTo>
                    <a:lnTo>
                      <a:pt x="0" y="6"/>
                    </a:lnTo>
                    <a:lnTo>
                      <a:pt x="10" y="8"/>
                    </a:lnTo>
                    <a:lnTo>
                      <a:pt x="16" y="0"/>
                    </a:lnTo>
                    <a:close/>
                  </a:path>
                </a:pathLst>
              </a:custGeom>
              <a:solidFill>
                <a:srgbClr val="FFFFFF"/>
              </a:solidFill>
              <a:ln w="9525">
                <a:noFill/>
              </a:ln>
            </p:spPr>
            <p:txBody>
              <a:bodyPr/>
              <a:p>
                <a:endParaRPr lang="zh-CN" altLang="en-US" sz="1350"/>
              </a:p>
            </p:txBody>
          </p:sp>
          <p:sp>
            <p:nvSpPr>
              <p:cNvPr id="19" name="Freeform 19"/>
              <p:cNvSpPr/>
              <p:nvPr/>
            </p:nvSpPr>
            <p:spPr>
              <a:xfrm>
                <a:off x="3645" y="713"/>
                <a:ext cx="26" cy="28"/>
              </a:xfrm>
              <a:custGeom>
                <a:avLst/>
                <a:gdLst/>
                <a:ahLst/>
                <a:cxnLst>
                  <a:cxn ang="0">
                    <a:pos x="16" y="0"/>
                  </a:cxn>
                  <a:cxn ang="0">
                    <a:pos x="18" y="10"/>
                  </a:cxn>
                  <a:cxn ang="0">
                    <a:pos x="26" y="14"/>
                  </a:cxn>
                  <a:cxn ang="0">
                    <a:pos x="18" y="18"/>
                  </a:cxn>
                  <a:cxn ang="0">
                    <a:pos x="16" y="28"/>
                  </a:cxn>
                  <a:cxn ang="0">
                    <a:pos x="10" y="20"/>
                  </a:cxn>
                  <a:cxn ang="0">
                    <a:pos x="0" y="22"/>
                  </a:cxn>
                  <a:cxn ang="0">
                    <a:pos x="4" y="14"/>
                  </a:cxn>
                  <a:cxn ang="0">
                    <a:pos x="0" y="6"/>
                  </a:cxn>
                  <a:cxn ang="0">
                    <a:pos x="10" y="8"/>
                  </a:cxn>
                  <a:cxn ang="0">
                    <a:pos x="16" y="0"/>
                  </a:cxn>
                </a:cxnLst>
                <a:rect l="0" t="0" r="0" b="0"/>
                <a:pathLst>
                  <a:path w="26" h="28">
                    <a:moveTo>
                      <a:pt x="16" y="0"/>
                    </a:moveTo>
                    <a:lnTo>
                      <a:pt x="18" y="10"/>
                    </a:lnTo>
                    <a:lnTo>
                      <a:pt x="26" y="14"/>
                    </a:lnTo>
                    <a:lnTo>
                      <a:pt x="18" y="18"/>
                    </a:lnTo>
                    <a:lnTo>
                      <a:pt x="16" y="28"/>
                    </a:lnTo>
                    <a:lnTo>
                      <a:pt x="10" y="20"/>
                    </a:lnTo>
                    <a:lnTo>
                      <a:pt x="0" y="22"/>
                    </a:lnTo>
                    <a:lnTo>
                      <a:pt x="4" y="14"/>
                    </a:lnTo>
                    <a:lnTo>
                      <a:pt x="0" y="6"/>
                    </a:lnTo>
                    <a:lnTo>
                      <a:pt x="10" y="8"/>
                    </a:lnTo>
                    <a:lnTo>
                      <a:pt x="16" y="0"/>
                    </a:lnTo>
                    <a:close/>
                  </a:path>
                </a:pathLst>
              </a:custGeom>
              <a:solidFill>
                <a:srgbClr val="FFFFFF"/>
              </a:solidFill>
              <a:ln w="9525">
                <a:noFill/>
              </a:ln>
            </p:spPr>
            <p:txBody>
              <a:bodyPr/>
              <a:p>
                <a:endParaRPr lang="zh-CN" altLang="en-US" sz="1350"/>
              </a:p>
            </p:txBody>
          </p:sp>
          <p:sp>
            <p:nvSpPr>
              <p:cNvPr id="20" name="Freeform 20"/>
              <p:cNvSpPr/>
              <p:nvPr/>
            </p:nvSpPr>
            <p:spPr>
              <a:xfrm>
                <a:off x="3615" y="705"/>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1" name="Freeform 21"/>
              <p:cNvSpPr/>
              <p:nvPr/>
            </p:nvSpPr>
            <p:spPr>
              <a:xfrm>
                <a:off x="3585" y="695"/>
                <a:ext cx="26" cy="26"/>
              </a:xfrm>
              <a:custGeom>
                <a:avLst/>
                <a:gdLst/>
                <a:ahLst/>
                <a:cxnLst>
                  <a:cxn ang="0">
                    <a:pos x="16" y="0"/>
                  </a:cxn>
                  <a:cxn ang="0">
                    <a:pos x="16" y="8"/>
                  </a:cxn>
                  <a:cxn ang="0">
                    <a:pos x="26" y="12"/>
                  </a:cxn>
                  <a:cxn ang="0">
                    <a:pos x="18" y="16"/>
                  </a:cxn>
                  <a:cxn ang="0">
                    <a:pos x="16" y="26"/>
                  </a:cxn>
                  <a:cxn ang="0">
                    <a:pos x="10" y="20"/>
                  </a:cxn>
                  <a:cxn ang="0">
                    <a:pos x="0" y="20"/>
                  </a:cxn>
                  <a:cxn ang="0">
                    <a:pos x="4" y="12"/>
                  </a:cxn>
                  <a:cxn ang="0">
                    <a:pos x="0" y="4"/>
                  </a:cxn>
                  <a:cxn ang="0">
                    <a:pos x="10" y="6"/>
                  </a:cxn>
                  <a:cxn ang="0">
                    <a:pos x="16" y="0"/>
                  </a:cxn>
                </a:cxnLst>
                <a:rect l="0" t="0" r="0" b="0"/>
                <a:pathLst>
                  <a:path w="26" h="26">
                    <a:moveTo>
                      <a:pt x="16" y="0"/>
                    </a:moveTo>
                    <a:lnTo>
                      <a:pt x="16" y="8"/>
                    </a:lnTo>
                    <a:lnTo>
                      <a:pt x="26" y="12"/>
                    </a:lnTo>
                    <a:lnTo>
                      <a:pt x="18" y="16"/>
                    </a:lnTo>
                    <a:lnTo>
                      <a:pt x="16" y="26"/>
                    </a:lnTo>
                    <a:lnTo>
                      <a:pt x="10" y="20"/>
                    </a:lnTo>
                    <a:lnTo>
                      <a:pt x="0" y="20"/>
                    </a:lnTo>
                    <a:lnTo>
                      <a:pt x="4" y="12"/>
                    </a:lnTo>
                    <a:lnTo>
                      <a:pt x="0" y="4"/>
                    </a:lnTo>
                    <a:lnTo>
                      <a:pt x="10" y="6"/>
                    </a:lnTo>
                    <a:lnTo>
                      <a:pt x="16" y="0"/>
                    </a:lnTo>
                    <a:close/>
                  </a:path>
                </a:pathLst>
              </a:custGeom>
              <a:solidFill>
                <a:srgbClr val="FFFFFF"/>
              </a:solidFill>
              <a:ln w="9525">
                <a:noFill/>
              </a:ln>
            </p:spPr>
            <p:txBody>
              <a:bodyPr/>
              <a:p>
                <a:endParaRPr lang="zh-CN" altLang="en-US" sz="1350"/>
              </a:p>
            </p:txBody>
          </p:sp>
          <p:sp>
            <p:nvSpPr>
              <p:cNvPr id="22" name="Freeform 22"/>
              <p:cNvSpPr/>
              <p:nvPr/>
            </p:nvSpPr>
            <p:spPr>
              <a:xfrm>
                <a:off x="3685" y="697"/>
                <a:ext cx="23" cy="26"/>
              </a:xfrm>
              <a:custGeom>
                <a:avLst/>
                <a:gdLst/>
                <a:ahLst/>
                <a:cxnLst>
                  <a:cxn ang="0">
                    <a:pos x="15" y="0"/>
                  </a:cxn>
                  <a:cxn ang="0">
                    <a:pos x="15" y="8"/>
                  </a:cxn>
                  <a:cxn ang="0">
                    <a:pos x="23" y="12"/>
                  </a:cxn>
                  <a:cxn ang="0">
                    <a:pos x="15" y="16"/>
                  </a:cxn>
                  <a:cxn ang="0">
                    <a:pos x="15" y="26"/>
                  </a:cxn>
                  <a:cxn ang="0">
                    <a:pos x="8" y="20"/>
                  </a:cxn>
                  <a:cxn ang="0">
                    <a:pos x="0" y="20"/>
                  </a:cxn>
                  <a:cxn ang="0">
                    <a:pos x="4" y="12"/>
                  </a:cxn>
                  <a:cxn ang="0">
                    <a:pos x="0" y="4"/>
                  </a:cxn>
                  <a:cxn ang="0">
                    <a:pos x="8" y="6"/>
                  </a:cxn>
                  <a:cxn ang="0">
                    <a:pos x="15" y="0"/>
                  </a:cxn>
                </a:cxnLst>
                <a:rect l="0" t="0" r="0" b="0"/>
                <a:pathLst>
                  <a:path w="23" h="26">
                    <a:moveTo>
                      <a:pt x="15" y="0"/>
                    </a:moveTo>
                    <a:lnTo>
                      <a:pt x="15" y="8"/>
                    </a:lnTo>
                    <a:lnTo>
                      <a:pt x="23" y="12"/>
                    </a:lnTo>
                    <a:lnTo>
                      <a:pt x="15" y="16"/>
                    </a:lnTo>
                    <a:lnTo>
                      <a:pt x="15" y="26"/>
                    </a:lnTo>
                    <a:lnTo>
                      <a:pt x="8" y="20"/>
                    </a:lnTo>
                    <a:lnTo>
                      <a:pt x="0" y="20"/>
                    </a:lnTo>
                    <a:lnTo>
                      <a:pt x="4" y="12"/>
                    </a:lnTo>
                    <a:lnTo>
                      <a:pt x="0" y="4"/>
                    </a:lnTo>
                    <a:lnTo>
                      <a:pt x="8" y="6"/>
                    </a:lnTo>
                    <a:lnTo>
                      <a:pt x="15" y="0"/>
                    </a:lnTo>
                    <a:close/>
                  </a:path>
                </a:pathLst>
              </a:custGeom>
              <a:solidFill>
                <a:srgbClr val="FFFFFF"/>
              </a:solidFill>
              <a:ln w="9525">
                <a:noFill/>
              </a:ln>
            </p:spPr>
            <p:txBody>
              <a:bodyPr/>
              <a:p>
                <a:endParaRPr lang="zh-CN" altLang="en-US" sz="1350"/>
              </a:p>
            </p:txBody>
          </p:sp>
          <p:sp>
            <p:nvSpPr>
              <p:cNvPr id="23" name="Freeform 23"/>
              <p:cNvSpPr/>
              <p:nvPr/>
            </p:nvSpPr>
            <p:spPr>
              <a:xfrm>
                <a:off x="3653" y="687"/>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4" name="Freeform 24"/>
              <p:cNvSpPr/>
              <p:nvPr/>
            </p:nvSpPr>
            <p:spPr>
              <a:xfrm>
                <a:off x="3625" y="677"/>
                <a:ext cx="24" cy="26"/>
              </a:xfrm>
              <a:custGeom>
                <a:avLst/>
                <a:gdLst/>
                <a:ahLst/>
                <a:cxnLst>
                  <a:cxn ang="0">
                    <a:pos x="16" y="0"/>
                  </a:cxn>
                  <a:cxn ang="0">
                    <a:pos x="16" y="10"/>
                  </a:cxn>
                  <a:cxn ang="0">
                    <a:pos x="24" y="14"/>
                  </a:cxn>
                  <a:cxn ang="0">
                    <a:pos x="16" y="18"/>
                  </a:cxn>
                  <a:cxn ang="0">
                    <a:pos x="16" y="26"/>
                  </a:cxn>
                  <a:cxn ang="0">
                    <a:pos x="8" y="20"/>
                  </a:cxn>
                  <a:cxn ang="0">
                    <a:pos x="0" y="22"/>
                  </a:cxn>
                  <a:cxn ang="0">
                    <a:pos x="4" y="14"/>
                  </a:cxn>
                  <a:cxn ang="0">
                    <a:pos x="0" y="6"/>
                  </a:cxn>
                  <a:cxn ang="0">
                    <a:pos x="8" y="6"/>
                  </a:cxn>
                  <a:cxn ang="0">
                    <a:pos x="16" y="0"/>
                  </a:cxn>
                </a:cxnLst>
                <a:rect l="0" t="0" r="0" b="0"/>
                <a:pathLst>
                  <a:path w="24" h="26">
                    <a:moveTo>
                      <a:pt x="16" y="0"/>
                    </a:moveTo>
                    <a:lnTo>
                      <a:pt x="16" y="10"/>
                    </a:lnTo>
                    <a:lnTo>
                      <a:pt x="24" y="14"/>
                    </a:lnTo>
                    <a:lnTo>
                      <a:pt x="16" y="18"/>
                    </a:lnTo>
                    <a:lnTo>
                      <a:pt x="16" y="26"/>
                    </a:lnTo>
                    <a:lnTo>
                      <a:pt x="8" y="20"/>
                    </a:lnTo>
                    <a:lnTo>
                      <a:pt x="0" y="22"/>
                    </a:lnTo>
                    <a:lnTo>
                      <a:pt x="4" y="14"/>
                    </a:lnTo>
                    <a:lnTo>
                      <a:pt x="0" y="6"/>
                    </a:lnTo>
                    <a:lnTo>
                      <a:pt x="8" y="6"/>
                    </a:lnTo>
                    <a:lnTo>
                      <a:pt x="16" y="0"/>
                    </a:lnTo>
                    <a:close/>
                  </a:path>
                </a:pathLst>
              </a:custGeom>
              <a:solidFill>
                <a:srgbClr val="FFFFFF"/>
              </a:solidFill>
              <a:ln w="9525">
                <a:noFill/>
              </a:ln>
            </p:spPr>
            <p:txBody>
              <a:bodyPr/>
              <a:p>
                <a:endParaRPr lang="zh-CN" altLang="en-US" sz="1350"/>
              </a:p>
            </p:txBody>
          </p:sp>
          <p:sp>
            <p:nvSpPr>
              <p:cNvPr id="25" name="Freeform 25"/>
              <p:cNvSpPr/>
              <p:nvPr/>
            </p:nvSpPr>
            <p:spPr>
              <a:xfrm>
                <a:off x="3593" y="667"/>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26" name="Freeform 26"/>
              <p:cNvSpPr/>
              <p:nvPr/>
            </p:nvSpPr>
            <p:spPr>
              <a:xfrm>
                <a:off x="3419" y="639"/>
                <a:ext cx="133" cy="381"/>
              </a:xfrm>
              <a:custGeom>
                <a:avLst/>
                <a:gdLst/>
                <a:ahLst/>
                <a:cxnLst>
                  <a:cxn ang="0">
                    <a:pos x="123" y="381"/>
                  </a:cxn>
                  <a:cxn ang="0">
                    <a:pos x="133" y="379"/>
                  </a:cxn>
                  <a:cxn ang="0">
                    <a:pos x="10" y="0"/>
                  </a:cxn>
                  <a:cxn ang="0">
                    <a:pos x="0" y="2"/>
                  </a:cxn>
                  <a:cxn ang="0">
                    <a:pos x="123" y="381"/>
                  </a:cxn>
                </a:cxnLst>
                <a:rect l="0" t="0" r="0" b="0"/>
                <a:pathLst>
                  <a:path w="133" h="381">
                    <a:moveTo>
                      <a:pt x="123" y="381"/>
                    </a:moveTo>
                    <a:lnTo>
                      <a:pt x="133" y="379"/>
                    </a:lnTo>
                    <a:lnTo>
                      <a:pt x="10" y="0"/>
                    </a:lnTo>
                    <a:lnTo>
                      <a:pt x="0" y="2"/>
                    </a:lnTo>
                    <a:lnTo>
                      <a:pt x="123" y="381"/>
                    </a:lnTo>
                    <a:close/>
                  </a:path>
                </a:pathLst>
              </a:custGeom>
              <a:solidFill>
                <a:srgbClr val="2D2674"/>
              </a:solidFill>
              <a:ln w="9525">
                <a:noFill/>
              </a:ln>
            </p:spPr>
            <p:txBody>
              <a:bodyPr/>
              <a:p>
                <a:endParaRPr lang="zh-CN" altLang="en-US" sz="1350"/>
              </a:p>
            </p:txBody>
          </p:sp>
          <p:sp>
            <p:nvSpPr>
              <p:cNvPr id="27" name="Freeform 27"/>
              <p:cNvSpPr/>
              <p:nvPr/>
            </p:nvSpPr>
            <p:spPr>
              <a:xfrm>
                <a:off x="3175" y="815"/>
                <a:ext cx="323" cy="133"/>
              </a:xfrm>
              <a:custGeom>
                <a:avLst/>
                <a:gdLst/>
                <a:ahLst/>
                <a:cxnLst>
                  <a:cxn ang="0">
                    <a:pos x="9" y="133"/>
                  </a:cxn>
                  <a:cxn ang="0">
                    <a:pos x="323" y="29"/>
                  </a:cxn>
                  <a:cxn ang="0">
                    <a:pos x="313" y="0"/>
                  </a:cxn>
                  <a:cxn ang="0">
                    <a:pos x="0" y="103"/>
                  </a:cxn>
                  <a:cxn ang="0">
                    <a:pos x="9" y="133"/>
                  </a:cxn>
                </a:cxnLst>
                <a:rect l="0" t="0" r="0" b="0"/>
                <a:pathLst>
                  <a:path w="323" h="133">
                    <a:moveTo>
                      <a:pt x="9" y="133"/>
                    </a:moveTo>
                    <a:lnTo>
                      <a:pt x="323" y="29"/>
                    </a:lnTo>
                    <a:lnTo>
                      <a:pt x="313" y="0"/>
                    </a:lnTo>
                    <a:lnTo>
                      <a:pt x="0" y="103"/>
                    </a:lnTo>
                    <a:lnTo>
                      <a:pt x="9" y="133"/>
                    </a:lnTo>
                    <a:close/>
                  </a:path>
                </a:pathLst>
              </a:custGeom>
              <a:solidFill>
                <a:srgbClr val="E61723"/>
              </a:solidFill>
              <a:ln w="9525">
                <a:noFill/>
              </a:ln>
            </p:spPr>
            <p:txBody>
              <a:bodyPr/>
              <a:p>
                <a:endParaRPr lang="zh-CN" altLang="en-US" sz="1350"/>
              </a:p>
            </p:txBody>
          </p:sp>
          <p:sp>
            <p:nvSpPr>
              <p:cNvPr id="28" name="Freeform 28"/>
              <p:cNvSpPr/>
              <p:nvPr/>
            </p:nvSpPr>
            <p:spPr>
              <a:xfrm>
                <a:off x="3165" y="787"/>
                <a:ext cx="323" cy="133"/>
              </a:xfrm>
              <a:custGeom>
                <a:avLst/>
                <a:gdLst/>
                <a:ahLst/>
                <a:cxnLst>
                  <a:cxn ang="0">
                    <a:pos x="10" y="133"/>
                  </a:cxn>
                  <a:cxn ang="0">
                    <a:pos x="323" y="30"/>
                  </a:cxn>
                  <a:cxn ang="0">
                    <a:pos x="315" y="0"/>
                  </a:cxn>
                  <a:cxn ang="0">
                    <a:pos x="0" y="103"/>
                  </a:cxn>
                  <a:cxn ang="0">
                    <a:pos x="10" y="133"/>
                  </a:cxn>
                </a:cxnLst>
                <a:rect l="0" t="0" r="0" b="0"/>
                <a:pathLst>
                  <a:path w="323" h="133">
                    <a:moveTo>
                      <a:pt x="10" y="133"/>
                    </a:moveTo>
                    <a:lnTo>
                      <a:pt x="323" y="30"/>
                    </a:lnTo>
                    <a:lnTo>
                      <a:pt x="315" y="0"/>
                    </a:lnTo>
                    <a:lnTo>
                      <a:pt x="0" y="103"/>
                    </a:lnTo>
                    <a:lnTo>
                      <a:pt x="10" y="133"/>
                    </a:lnTo>
                    <a:close/>
                  </a:path>
                </a:pathLst>
              </a:custGeom>
              <a:solidFill>
                <a:srgbClr val="FFFFFF"/>
              </a:solidFill>
              <a:ln w="9525">
                <a:noFill/>
              </a:ln>
            </p:spPr>
            <p:txBody>
              <a:bodyPr/>
              <a:p>
                <a:endParaRPr lang="zh-CN" altLang="en-US" sz="1350"/>
              </a:p>
            </p:txBody>
          </p:sp>
          <p:sp>
            <p:nvSpPr>
              <p:cNvPr id="29" name="Freeform 29"/>
              <p:cNvSpPr/>
              <p:nvPr/>
            </p:nvSpPr>
            <p:spPr>
              <a:xfrm>
                <a:off x="3157" y="759"/>
                <a:ext cx="323" cy="131"/>
              </a:xfrm>
              <a:custGeom>
                <a:avLst/>
                <a:gdLst/>
                <a:ahLst/>
                <a:cxnLst>
                  <a:cxn ang="0">
                    <a:pos x="8" y="131"/>
                  </a:cxn>
                  <a:cxn ang="0">
                    <a:pos x="323" y="28"/>
                  </a:cxn>
                  <a:cxn ang="0">
                    <a:pos x="313" y="0"/>
                  </a:cxn>
                  <a:cxn ang="0">
                    <a:pos x="0" y="103"/>
                  </a:cxn>
                  <a:cxn ang="0">
                    <a:pos x="8" y="131"/>
                  </a:cxn>
                </a:cxnLst>
                <a:rect l="0" t="0" r="0" b="0"/>
                <a:pathLst>
                  <a:path w="323" h="131">
                    <a:moveTo>
                      <a:pt x="8" y="131"/>
                    </a:moveTo>
                    <a:lnTo>
                      <a:pt x="323" y="28"/>
                    </a:lnTo>
                    <a:lnTo>
                      <a:pt x="313" y="0"/>
                    </a:lnTo>
                    <a:lnTo>
                      <a:pt x="0" y="103"/>
                    </a:lnTo>
                    <a:lnTo>
                      <a:pt x="8" y="131"/>
                    </a:lnTo>
                    <a:close/>
                  </a:path>
                </a:pathLst>
              </a:custGeom>
              <a:solidFill>
                <a:srgbClr val="E61723"/>
              </a:solidFill>
              <a:ln w="9525">
                <a:noFill/>
              </a:ln>
            </p:spPr>
            <p:txBody>
              <a:bodyPr/>
              <a:p>
                <a:endParaRPr lang="zh-CN" altLang="en-US" sz="1350"/>
              </a:p>
            </p:txBody>
          </p:sp>
          <p:sp>
            <p:nvSpPr>
              <p:cNvPr id="30" name="Freeform 30"/>
              <p:cNvSpPr/>
              <p:nvPr/>
            </p:nvSpPr>
            <p:spPr>
              <a:xfrm>
                <a:off x="3147" y="729"/>
                <a:ext cx="323" cy="133"/>
              </a:xfrm>
              <a:custGeom>
                <a:avLst/>
                <a:gdLst/>
                <a:ahLst/>
                <a:cxnLst>
                  <a:cxn ang="0">
                    <a:pos x="10" y="133"/>
                  </a:cxn>
                  <a:cxn ang="0">
                    <a:pos x="323" y="30"/>
                  </a:cxn>
                  <a:cxn ang="0">
                    <a:pos x="313" y="0"/>
                  </a:cxn>
                  <a:cxn ang="0">
                    <a:pos x="0" y="103"/>
                  </a:cxn>
                  <a:cxn ang="0">
                    <a:pos x="10" y="133"/>
                  </a:cxn>
                </a:cxnLst>
                <a:rect l="0" t="0" r="0" b="0"/>
                <a:pathLst>
                  <a:path w="323" h="133">
                    <a:moveTo>
                      <a:pt x="10" y="133"/>
                    </a:moveTo>
                    <a:lnTo>
                      <a:pt x="323" y="30"/>
                    </a:lnTo>
                    <a:lnTo>
                      <a:pt x="313" y="0"/>
                    </a:lnTo>
                    <a:lnTo>
                      <a:pt x="0" y="103"/>
                    </a:lnTo>
                    <a:lnTo>
                      <a:pt x="10" y="133"/>
                    </a:lnTo>
                    <a:close/>
                  </a:path>
                </a:pathLst>
              </a:custGeom>
              <a:solidFill>
                <a:srgbClr val="FFFFFF"/>
              </a:solidFill>
              <a:ln w="9525">
                <a:noFill/>
              </a:ln>
            </p:spPr>
            <p:txBody>
              <a:bodyPr/>
              <a:p>
                <a:endParaRPr lang="zh-CN" altLang="en-US" sz="1350"/>
              </a:p>
            </p:txBody>
          </p:sp>
          <p:sp>
            <p:nvSpPr>
              <p:cNvPr id="31" name="Freeform 31"/>
              <p:cNvSpPr/>
              <p:nvPr/>
            </p:nvSpPr>
            <p:spPr>
              <a:xfrm>
                <a:off x="3137" y="701"/>
                <a:ext cx="323" cy="131"/>
              </a:xfrm>
              <a:custGeom>
                <a:avLst/>
                <a:gdLst/>
                <a:ahLst/>
                <a:cxnLst>
                  <a:cxn ang="0">
                    <a:pos x="10" y="131"/>
                  </a:cxn>
                  <a:cxn ang="0">
                    <a:pos x="323" y="28"/>
                  </a:cxn>
                  <a:cxn ang="0">
                    <a:pos x="315" y="0"/>
                  </a:cxn>
                  <a:cxn ang="0">
                    <a:pos x="0" y="104"/>
                  </a:cxn>
                  <a:cxn ang="0">
                    <a:pos x="10" y="131"/>
                  </a:cxn>
                </a:cxnLst>
                <a:rect l="0" t="0" r="0" b="0"/>
                <a:pathLst>
                  <a:path w="323" h="131">
                    <a:moveTo>
                      <a:pt x="10" y="131"/>
                    </a:moveTo>
                    <a:lnTo>
                      <a:pt x="323" y="28"/>
                    </a:lnTo>
                    <a:lnTo>
                      <a:pt x="315" y="0"/>
                    </a:lnTo>
                    <a:lnTo>
                      <a:pt x="0" y="104"/>
                    </a:lnTo>
                    <a:lnTo>
                      <a:pt x="10" y="131"/>
                    </a:lnTo>
                    <a:close/>
                  </a:path>
                </a:pathLst>
              </a:custGeom>
              <a:solidFill>
                <a:srgbClr val="E61723"/>
              </a:solidFill>
              <a:ln w="9525">
                <a:noFill/>
              </a:ln>
            </p:spPr>
            <p:txBody>
              <a:bodyPr/>
              <a:p>
                <a:endParaRPr lang="zh-CN" altLang="en-US" sz="1350"/>
              </a:p>
            </p:txBody>
          </p:sp>
          <p:sp>
            <p:nvSpPr>
              <p:cNvPr id="32" name="Freeform 32"/>
              <p:cNvSpPr/>
              <p:nvPr/>
            </p:nvSpPr>
            <p:spPr>
              <a:xfrm>
                <a:off x="3129" y="671"/>
                <a:ext cx="323" cy="134"/>
              </a:xfrm>
              <a:custGeom>
                <a:avLst/>
                <a:gdLst/>
                <a:ahLst/>
                <a:cxnLst>
                  <a:cxn ang="0">
                    <a:pos x="8" y="134"/>
                  </a:cxn>
                  <a:cxn ang="0">
                    <a:pos x="323" y="30"/>
                  </a:cxn>
                  <a:cxn ang="0">
                    <a:pos x="313" y="0"/>
                  </a:cxn>
                  <a:cxn ang="0">
                    <a:pos x="0" y="104"/>
                  </a:cxn>
                  <a:cxn ang="0">
                    <a:pos x="8" y="134"/>
                  </a:cxn>
                </a:cxnLst>
                <a:rect l="0" t="0" r="0" b="0"/>
                <a:pathLst>
                  <a:path w="323" h="134">
                    <a:moveTo>
                      <a:pt x="8" y="134"/>
                    </a:moveTo>
                    <a:lnTo>
                      <a:pt x="323" y="30"/>
                    </a:lnTo>
                    <a:lnTo>
                      <a:pt x="313" y="0"/>
                    </a:lnTo>
                    <a:lnTo>
                      <a:pt x="0" y="104"/>
                    </a:lnTo>
                    <a:lnTo>
                      <a:pt x="8" y="134"/>
                    </a:lnTo>
                    <a:close/>
                  </a:path>
                </a:pathLst>
              </a:custGeom>
              <a:solidFill>
                <a:srgbClr val="FFFFFF"/>
              </a:solidFill>
              <a:ln w="9525">
                <a:noFill/>
              </a:ln>
            </p:spPr>
            <p:txBody>
              <a:bodyPr/>
              <a:p>
                <a:endParaRPr lang="zh-CN" altLang="en-US" sz="1350"/>
              </a:p>
            </p:txBody>
          </p:sp>
          <p:sp>
            <p:nvSpPr>
              <p:cNvPr id="33" name="Freeform 33"/>
              <p:cNvSpPr/>
              <p:nvPr/>
            </p:nvSpPr>
            <p:spPr>
              <a:xfrm>
                <a:off x="3119" y="643"/>
                <a:ext cx="323" cy="134"/>
              </a:xfrm>
              <a:custGeom>
                <a:avLst/>
                <a:gdLst/>
                <a:ahLst/>
                <a:cxnLst>
                  <a:cxn ang="0">
                    <a:pos x="10" y="134"/>
                  </a:cxn>
                  <a:cxn ang="0">
                    <a:pos x="323" y="30"/>
                  </a:cxn>
                  <a:cxn ang="0">
                    <a:pos x="316" y="0"/>
                  </a:cxn>
                  <a:cxn ang="0">
                    <a:pos x="0" y="104"/>
                  </a:cxn>
                  <a:cxn ang="0">
                    <a:pos x="10" y="134"/>
                  </a:cxn>
                </a:cxnLst>
                <a:rect l="0" t="0" r="0" b="0"/>
                <a:pathLst>
                  <a:path w="323" h="134">
                    <a:moveTo>
                      <a:pt x="10" y="134"/>
                    </a:moveTo>
                    <a:lnTo>
                      <a:pt x="323" y="30"/>
                    </a:lnTo>
                    <a:lnTo>
                      <a:pt x="316" y="0"/>
                    </a:lnTo>
                    <a:lnTo>
                      <a:pt x="0" y="104"/>
                    </a:lnTo>
                    <a:lnTo>
                      <a:pt x="10" y="134"/>
                    </a:lnTo>
                    <a:close/>
                  </a:path>
                </a:pathLst>
              </a:custGeom>
              <a:solidFill>
                <a:srgbClr val="E61723"/>
              </a:solidFill>
              <a:ln w="9525">
                <a:noFill/>
              </a:ln>
            </p:spPr>
            <p:txBody>
              <a:bodyPr/>
              <a:p>
                <a:endParaRPr lang="zh-CN" altLang="en-US" sz="1350"/>
              </a:p>
            </p:txBody>
          </p:sp>
          <p:sp>
            <p:nvSpPr>
              <p:cNvPr id="34" name="Freeform 34"/>
              <p:cNvSpPr/>
              <p:nvPr/>
            </p:nvSpPr>
            <p:spPr>
              <a:xfrm>
                <a:off x="3294" y="643"/>
                <a:ext cx="176" cy="160"/>
              </a:xfrm>
              <a:custGeom>
                <a:avLst/>
                <a:gdLst/>
                <a:ahLst/>
                <a:cxnLst>
                  <a:cxn ang="0">
                    <a:pos x="37" y="160"/>
                  </a:cxn>
                  <a:cxn ang="0">
                    <a:pos x="176" y="116"/>
                  </a:cxn>
                  <a:cxn ang="0">
                    <a:pos x="141" y="0"/>
                  </a:cxn>
                  <a:cxn ang="0">
                    <a:pos x="0" y="46"/>
                  </a:cxn>
                  <a:cxn ang="0">
                    <a:pos x="37" y="160"/>
                  </a:cxn>
                </a:cxnLst>
                <a:rect l="0" t="0" r="0" b="0"/>
                <a:pathLst>
                  <a:path w="176" h="160">
                    <a:moveTo>
                      <a:pt x="37" y="160"/>
                    </a:moveTo>
                    <a:lnTo>
                      <a:pt x="176" y="116"/>
                    </a:lnTo>
                    <a:lnTo>
                      <a:pt x="141" y="0"/>
                    </a:lnTo>
                    <a:lnTo>
                      <a:pt x="0" y="46"/>
                    </a:lnTo>
                    <a:lnTo>
                      <a:pt x="37" y="160"/>
                    </a:lnTo>
                    <a:close/>
                  </a:path>
                </a:pathLst>
              </a:custGeom>
              <a:solidFill>
                <a:srgbClr val="2D2674"/>
              </a:solidFill>
              <a:ln w="9525">
                <a:noFill/>
              </a:ln>
            </p:spPr>
            <p:txBody>
              <a:bodyPr/>
              <a:p>
                <a:endParaRPr lang="zh-CN" altLang="en-US" sz="1350"/>
              </a:p>
            </p:txBody>
          </p:sp>
          <p:sp>
            <p:nvSpPr>
              <p:cNvPr id="35" name="Freeform 35"/>
              <p:cNvSpPr/>
              <p:nvPr/>
            </p:nvSpPr>
            <p:spPr>
              <a:xfrm>
                <a:off x="3333" y="751"/>
                <a:ext cx="24" cy="28"/>
              </a:xfrm>
              <a:custGeom>
                <a:avLst/>
                <a:gdLst/>
                <a:ahLst/>
                <a:cxnLst>
                  <a:cxn ang="0">
                    <a:pos x="8" y="0"/>
                  </a:cxn>
                  <a:cxn ang="0">
                    <a:pos x="8" y="10"/>
                  </a:cxn>
                  <a:cxn ang="0">
                    <a:pos x="0" y="14"/>
                  </a:cxn>
                  <a:cxn ang="0">
                    <a:pos x="8" y="18"/>
                  </a:cxn>
                  <a:cxn ang="0">
                    <a:pos x="8" y="28"/>
                  </a:cxn>
                  <a:cxn ang="0">
                    <a:pos x="16" y="20"/>
                  </a:cxn>
                  <a:cxn ang="0">
                    <a:pos x="24" y="22"/>
                  </a:cxn>
                  <a:cxn ang="0">
                    <a:pos x="20" y="14"/>
                  </a:cxn>
                  <a:cxn ang="0">
                    <a:pos x="24" y="6"/>
                  </a:cxn>
                  <a:cxn ang="0">
                    <a:pos x="16" y="8"/>
                  </a:cxn>
                  <a:cxn ang="0">
                    <a:pos x="8" y="0"/>
                  </a:cxn>
                </a:cxnLst>
                <a:rect l="0" t="0" r="0" b="0"/>
                <a:pathLst>
                  <a:path w="24" h="28">
                    <a:moveTo>
                      <a:pt x="8" y="0"/>
                    </a:moveTo>
                    <a:lnTo>
                      <a:pt x="8" y="10"/>
                    </a:lnTo>
                    <a:lnTo>
                      <a:pt x="0" y="14"/>
                    </a:lnTo>
                    <a:lnTo>
                      <a:pt x="8" y="18"/>
                    </a:lnTo>
                    <a:lnTo>
                      <a:pt x="8" y="28"/>
                    </a:lnTo>
                    <a:lnTo>
                      <a:pt x="16" y="20"/>
                    </a:lnTo>
                    <a:lnTo>
                      <a:pt x="24" y="22"/>
                    </a:lnTo>
                    <a:lnTo>
                      <a:pt x="20" y="14"/>
                    </a:lnTo>
                    <a:lnTo>
                      <a:pt x="24" y="6"/>
                    </a:lnTo>
                    <a:lnTo>
                      <a:pt x="16" y="8"/>
                    </a:lnTo>
                    <a:lnTo>
                      <a:pt x="8" y="0"/>
                    </a:lnTo>
                    <a:close/>
                  </a:path>
                </a:pathLst>
              </a:custGeom>
              <a:solidFill>
                <a:srgbClr val="FFFFFF"/>
              </a:solidFill>
              <a:ln w="9525">
                <a:noFill/>
              </a:ln>
            </p:spPr>
            <p:txBody>
              <a:bodyPr/>
              <a:p>
                <a:endParaRPr lang="zh-CN" altLang="en-US" sz="1350"/>
              </a:p>
            </p:txBody>
          </p:sp>
          <p:sp>
            <p:nvSpPr>
              <p:cNvPr id="36" name="Freeform 36"/>
              <p:cNvSpPr/>
              <p:nvPr/>
            </p:nvSpPr>
            <p:spPr>
              <a:xfrm>
                <a:off x="3363" y="743"/>
                <a:ext cx="26" cy="26"/>
              </a:xfrm>
              <a:custGeom>
                <a:avLst/>
                <a:gdLst/>
                <a:ahLst/>
                <a:cxnLst>
                  <a:cxn ang="0">
                    <a:pos x="10" y="0"/>
                  </a:cxn>
                  <a:cxn ang="0">
                    <a:pos x="8" y="8"/>
                  </a:cxn>
                  <a:cxn ang="0">
                    <a:pos x="0" y="12"/>
                  </a:cxn>
                  <a:cxn ang="0">
                    <a:pos x="8" y="16"/>
                  </a:cxn>
                  <a:cxn ang="0">
                    <a:pos x="10" y="26"/>
                  </a:cxn>
                  <a:cxn ang="0">
                    <a:pos x="16" y="20"/>
                  </a:cxn>
                  <a:cxn ang="0">
                    <a:pos x="26" y="20"/>
                  </a:cxn>
                  <a:cxn ang="0">
                    <a:pos x="20"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0" y="12"/>
                    </a:lnTo>
                    <a:lnTo>
                      <a:pt x="26" y="4"/>
                    </a:lnTo>
                    <a:lnTo>
                      <a:pt x="16" y="6"/>
                    </a:lnTo>
                    <a:lnTo>
                      <a:pt x="10" y="0"/>
                    </a:lnTo>
                    <a:close/>
                  </a:path>
                </a:pathLst>
              </a:custGeom>
              <a:solidFill>
                <a:srgbClr val="FFFFFF"/>
              </a:solidFill>
              <a:ln w="9525">
                <a:noFill/>
              </a:ln>
            </p:spPr>
            <p:txBody>
              <a:bodyPr/>
              <a:p>
                <a:endParaRPr lang="zh-CN" altLang="en-US" sz="1350"/>
              </a:p>
            </p:txBody>
          </p:sp>
          <p:sp>
            <p:nvSpPr>
              <p:cNvPr id="37" name="Freeform 37"/>
              <p:cNvSpPr/>
              <p:nvPr/>
            </p:nvSpPr>
            <p:spPr>
              <a:xfrm>
                <a:off x="3393" y="733"/>
                <a:ext cx="24" cy="26"/>
              </a:xfrm>
              <a:custGeom>
                <a:avLst/>
                <a:gdLst/>
                <a:ahLst/>
                <a:cxnLst>
                  <a:cxn ang="0">
                    <a:pos x="8" y="0"/>
                  </a:cxn>
                  <a:cxn ang="0">
                    <a:pos x="8" y="8"/>
                  </a:cxn>
                  <a:cxn ang="0">
                    <a:pos x="0" y="12"/>
                  </a:cxn>
                  <a:cxn ang="0">
                    <a:pos x="8" y="18"/>
                  </a:cxn>
                  <a:cxn ang="0">
                    <a:pos x="8" y="26"/>
                  </a:cxn>
                  <a:cxn ang="0">
                    <a:pos x="16" y="20"/>
                  </a:cxn>
                  <a:cxn ang="0">
                    <a:pos x="24" y="22"/>
                  </a:cxn>
                  <a:cxn ang="0">
                    <a:pos x="20" y="14"/>
                  </a:cxn>
                  <a:cxn ang="0">
                    <a:pos x="24" y="4"/>
                  </a:cxn>
                  <a:cxn ang="0">
                    <a:pos x="16" y="6"/>
                  </a:cxn>
                  <a:cxn ang="0">
                    <a:pos x="8" y="0"/>
                  </a:cxn>
                </a:cxnLst>
                <a:rect l="0" t="0" r="0" b="0"/>
                <a:pathLst>
                  <a:path w="24" h="26">
                    <a:moveTo>
                      <a:pt x="8" y="0"/>
                    </a:moveTo>
                    <a:lnTo>
                      <a:pt x="8" y="8"/>
                    </a:lnTo>
                    <a:lnTo>
                      <a:pt x="0" y="12"/>
                    </a:lnTo>
                    <a:lnTo>
                      <a:pt x="8" y="18"/>
                    </a:lnTo>
                    <a:lnTo>
                      <a:pt x="8" y="26"/>
                    </a:lnTo>
                    <a:lnTo>
                      <a:pt x="16" y="20"/>
                    </a:lnTo>
                    <a:lnTo>
                      <a:pt x="24" y="22"/>
                    </a:lnTo>
                    <a:lnTo>
                      <a:pt x="20" y="14"/>
                    </a:lnTo>
                    <a:lnTo>
                      <a:pt x="24" y="4"/>
                    </a:lnTo>
                    <a:lnTo>
                      <a:pt x="16" y="6"/>
                    </a:lnTo>
                    <a:lnTo>
                      <a:pt x="8" y="0"/>
                    </a:lnTo>
                    <a:close/>
                  </a:path>
                </a:pathLst>
              </a:custGeom>
              <a:solidFill>
                <a:srgbClr val="FFFFFF"/>
              </a:solidFill>
              <a:ln w="9525">
                <a:noFill/>
              </a:ln>
            </p:spPr>
            <p:txBody>
              <a:bodyPr/>
              <a:p>
                <a:endParaRPr lang="zh-CN" altLang="en-US" sz="1350"/>
              </a:p>
            </p:txBody>
          </p:sp>
          <p:sp>
            <p:nvSpPr>
              <p:cNvPr id="38" name="Freeform 38"/>
              <p:cNvSpPr/>
              <p:nvPr/>
            </p:nvSpPr>
            <p:spPr>
              <a:xfrm>
                <a:off x="3423" y="723"/>
                <a:ext cx="25" cy="26"/>
              </a:xfrm>
              <a:custGeom>
                <a:avLst/>
                <a:gdLst/>
                <a:ahLst/>
                <a:cxnLst>
                  <a:cxn ang="0">
                    <a:pos x="10" y="0"/>
                  </a:cxn>
                  <a:cxn ang="0">
                    <a:pos x="8" y="10"/>
                  </a:cxn>
                  <a:cxn ang="0">
                    <a:pos x="0" y="14"/>
                  </a:cxn>
                  <a:cxn ang="0">
                    <a:pos x="8" y="18"/>
                  </a:cxn>
                  <a:cxn ang="0">
                    <a:pos x="10" y="26"/>
                  </a:cxn>
                  <a:cxn ang="0">
                    <a:pos x="15" y="20"/>
                  </a:cxn>
                  <a:cxn ang="0">
                    <a:pos x="25" y="22"/>
                  </a:cxn>
                  <a:cxn ang="0">
                    <a:pos x="19" y="14"/>
                  </a:cxn>
                  <a:cxn ang="0">
                    <a:pos x="25" y="6"/>
                  </a:cxn>
                  <a:cxn ang="0">
                    <a:pos x="15" y="6"/>
                  </a:cxn>
                  <a:cxn ang="0">
                    <a:pos x="10" y="0"/>
                  </a:cxn>
                </a:cxnLst>
                <a:rect l="0" t="0" r="0" b="0"/>
                <a:pathLst>
                  <a:path w="25" h="26">
                    <a:moveTo>
                      <a:pt x="10" y="0"/>
                    </a:moveTo>
                    <a:lnTo>
                      <a:pt x="8" y="10"/>
                    </a:lnTo>
                    <a:lnTo>
                      <a:pt x="0" y="14"/>
                    </a:lnTo>
                    <a:lnTo>
                      <a:pt x="8" y="18"/>
                    </a:lnTo>
                    <a:lnTo>
                      <a:pt x="10" y="26"/>
                    </a:lnTo>
                    <a:lnTo>
                      <a:pt x="15" y="20"/>
                    </a:lnTo>
                    <a:lnTo>
                      <a:pt x="25" y="22"/>
                    </a:lnTo>
                    <a:lnTo>
                      <a:pt x="19" y="14"/>
                    </a:lnTo>
                    <a:lnTo>
                      <a:pt x="25" y="6"/>
                    </a:lnTo>
                    <a:lnTo>
                      <a:pt x="15" y="6"/>
                    </a:lnTo>
                    <a:lnTo>
                      <a:pt x="10" y="0"/>
                    </a:lnTo>
                    <a:close/>
                  </a:path>
                </a:pathLst>
              </a:custGeom>
              <a:solidFill>
                <a:srgbClr val="FFFFFF"/>
              </a:solidFill>
              <a:ln w="9525">
                <a:noFill/>
              </a:ln>
            </p:spPr>
            <p:txBody>
              <a:bodyPr/>
              <a:p>
                <a:endParaRPr lang="zh-CN" altLang="en-US" sz="1350"/>
              </a:p>
            </p:txBody>
          </p:sp>
          <p:sp>
            <p:nvSpPr>
              <p:cNvPr id="39" name="Freeform 39"/>
              <p:cNvSpPr/>
              <p:nvPr/>
            </p:nvSpPr>
            <p:spPr>
              <a:xfrm>
                <a:off x="3323" y="723"/>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8"/>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0" name="Freeform 40"/>
              <p:cNvSpPr/>
              <p:nvPr/>
            </p:nvSpPr>
            <p:spPr>
              <a:xfrm>
                <a:off x="3353" y="713"/>
                <a:ext cx="26" cy="28"/>
              </a:xfrm>
              <a:custGeom>
                <a:avLst/>
                <a:gdLst/>
                <a:ahLst/>
                <a:cxnLst>
                  <a:cxn ang="0">
                    <a:pos x="10" y="0"/>
                  </a:cxn>
                  <a:cxn ang="0">
                    <a:pos x="10" y="10"/>
                  </a:cxn>
                  <a:cxn ang="0">
                    <a:pos x="0" y="14"/>
                  </a:cxn>
                  <a:cxn ang="0">
                    <a:pos x="10" y="18"/>
                  </a:cxn>
                  <a:cxn ang="0">
                    <a:pos x="10" y="28"/>
                  </a:cxn>
                  <a:cxn ang="0">
                    <a:pos x="16" y="20"/>
                  </a:cxn>
                  <a:cxn ang="0">
                    <a:pos x="26" y="22"/>
                  </a:cxn>
                  <a:cxn ang="0">
                    <a:pos x="22" y="14"/>
                  </a:cxn>
                  <a:cxn ang="0">
                    <a:pos x="26" y="6"/>
                  </a:cxn>
                  <a:cxn ang="0">
                    <a:pos x="16" y="8"/>
                  </a:cxn>
                  <a:cxn ang="0">
                    <a:pos x="10" y="0"/>
                  </a:cxn>
                </a:cxnLst>
                <a:rect l="0" t="0" r="0" b="0"/>
                <a:pathLst>
                  <a:path w="26" h="28">
                    <a:moveTo>
                      <a:pt x="10" y="0"/>
                    </a:moveTo>
                    <a:lnTo>
                      <a:pt x="10" y="10"/>
                    </a:lnTo>
                    <a:lnTo>
                      <a:pt x="0" y="14"/>
                    </a:lnTo>
                    <a:lnTo>
                      <a:pt x="10" y="18"/>
                    </a:lnTo>
                    <a:lnTo>
                      <a:pt x="10" y="28"/>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1" name="Freeform 41"/>
              <p:cNvSpPr/>
              <p:nvPr/>
            </p:nvSpPr>
            <p:spPr>
              <a:xfrm>
                <a:off x="3383" y="705"/>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2" name="Freeform 42"/>
              <p:cNvSpPr/>
              <p:nvPr/>
            </p:nvSpPr>
            <p:spPr>
              <a:xfrm>
                <a:off x="3413" y="695"/>
                <a:ext cx="25" cy="26"/>
              </a:xfrm>
              <a:custGeom>
                <a:avLst/>
                <a:gdLst/>
                <a:ahLst/>
                <a:cxnLst>
                  <a:cxn ang="0">
                    <a:pos x="10" y="0"/>
                  </a:cxn>
                  <a:cxn ang="0">
                    <a:pos x="10" y="8"/>
                  </a:cxn>
                  <a:cxn ang="0">
                    <a:pos x="0" y="12"/>
                  </a:cxn>
                  <a:cxn ang="0">
                    <a:pos x="10" y="16"/>
                  </a:cxn>
                  <a:cxn ang="0">
                    <a:pos x="10" y="26"/>
                  </a:cxn>
                  <a:cxn ang="0">
                    <a:pos x="16" y="20"/>
                  </a:cxn>
                  <a:cxn ang="0">
                    <a:pos x="25" y="20"/>
                  </a:cxn>
                  <a:cxn ang="0">
                    <a:pos x="22" y="12"/>
                  </a:cxn>
                  <a:cxn ang="0">
                    <a:pos x="25" y="4"/>
                  </a:cxn>
                  <a:cxn ang="0">
                    <a:pos x="18" y="6"/>
                  </a:cxn>
                  <a:cxn ang="0">
                    <a:pos x="10" y="0"/>
                  </a:cxn>
                </a:cxnLst>
                <a:rect l="0" t="0" r="0" b="0"/>
                <a:pathLst>
                  <a:path w="25" h="26">
                    <a:moveTo>
                      <a:pt x="10" y="0"/>
                    </a:moveTo>
                    <a:lnTo>
                      <a:pt x="10" y="8"/>
                    </a:lnTo>
                    <a:lnTo>
                      <a:pt x="0" y="12"/>
                    </a:lnTo>
                    <a:lnTo>
                      <a:pt x="10" y="16"/>
                    </a:lnTo>
                    <a:lnTo>
                      <a:pt x="10" y="26"/>
                    </a:lnTo>
                    <a:lnTo>
                      <a:pt x="16" y="20"/>
                    </a:lnTo>
                    <a:lnTo>
                      <a:pt x="25" y="20"/>
                    </a:lnTo>
                    <a:lnTo>
                      <a:pt x="22" y="12"/>
                    </a:lnTo>
                    <a:lnTo>
                      <a:pt x="25" y="4"/>
                    </a:lnTo>
                    <a:lnTo>
                      <a:pt x="18" y="6"/>
                    </a:lnTo>
                    <a:lnTo>
                      <a:pt x="10" y="0"/>
                    </a:lnTo>
                    <a:close/>
                  </a:path>
                </a:pathLst>
              </a:custGeom>
              <a:solidFill>
                <a:srgbClr val="FFFFFF"/>
              </a:solidFill>
              <a:ln w="9525">
                <a:noFill/>
              </a:ln>
            </p:spPr>
            <p:txBody>
              <a:bodyPr/>
              <a:p>
                <a:endParaRPr lang="zh-CN" altLang="en-US" sz="1350"/>
              </a:p>
            </p:txBody>
          </p:sp>
          <p:sp>
            <p:nvSpPr>
              <p:cNvPr id="43" name="Freeform 43"/>
              <p:cNvSpPr/>
              <p:nvPr/>
            </p:nvSpPr>
            <p:spPr>
              <a:xfrm>
                <a:off x="3315" y="697"/>
                <a:ext cx="24" cy="26"/>
              </a:xfrm>
              <a:custGeom>
                <a:avLst/>
                <a:gdLst/>
                <a:ahLst/>
                <a:cxnLst>
                  <a:cxn ang="0">
                    <a:pos x="10" y="0"/>
                  </a:cxn>
                  <a:cxn ang="0">
                    <a:pos x="8" y="8"/>
                  </a:cxn>
                  <a:cxn ang="0">
                    <a:pos x="0" y="12"/>
                  </a:cxn>
                  <a:cxn ang="0">
                    <a:pos x="8" y="16"/>
                  </a:cxn>
                  <a:cxn ang="0">
                    <a:pos x="8" y="26"/>
                  </a:cxn>
                  <a:cxn ang="0">
                    <a:pos x="16" y="20"/>
                  </a:cxn>
                  <a:cxn ang="0">
                    <a:pos x="24" y="20"/>
                  </a:cxn>
                  <a:cxn ang="0">
                    <a:pos x="20" y="12"/>
                  </a:cxn>
                  <a:cxn ang="0">
                    <a:pos x="24" y="4"/>
                  </a:cxn>
                  <a:cxn ang="0">
                    <a:pos x="16" y="6"/>
                  </a:cxn>
                  <a:cxn ang="0">
                    <a:pos x="10" y="0"/>
                  </a:cxn>
                </a:cxnLst>
                <a:rect l="0" t="0" r="0" b="0"/>
                <a:pathLst>
                  <a:path w="24" h="26">
                    <a:moveTo>
                      <a:pt x="10" y="0"/>
                    </a:moveTo>
                    <a:lnTo>
                      <a:pt x="8" y="8"/>
                    </a:lnTo>
                    <a:lnTo>
                      <a:pt x="0" y="12"/>
                    </a:lnTo>
                    <a:lnTo>
                      <a:pt x="8" y="16"/>
                    </a:lnTo>
                    <a:lnTo>
                      <a:pt x="8" y="26"/>
                    </a:lnTo>
                    <a:lnTo>
                      <a:pt x="16" y="20"/>
                    </a:lnTo>
                    <a:lnTo>
                      <a:pt x="24" y="20"/>
                    </a:lnTo>
                    <a:lnTo>
                      <a:pt x="20" y="12"/>
                    </a:lnTo>
                    <a:lnTo>
                      <a:pt x="24" y="4"/>
                    </a:lnTo>
                    <a:lnTo>
                      <a:pt x="16" y="6"/>
                    </a:lnTo>
                    <a:lnTo>
                      <a:pt x="10" y="0"/>
                    </a:lnTo>
                    <a:close/>
                  </a:path>
                </a:pathLst>
              </a:custGeom>
              <a:solidFill>
                <a:srgbClr val="FFFFFF"/>
              </a:solidFill>
              <a:ln w="9525">
                <a:noFill/>
              </a:ln>
            </p:spPr>
            <p:txBody>
              <a:bodyPr/>
              <a:p>
                <a:endParaRPr lang="zh-CN" altLang="en-US" sz="1350"/>
              </a:p>
            </p:txBody>
          </p:sp>
          <p:sp>
            <p:nvSpPr>
              <p:cNvPr id="44" name="Freeform 44"/>
              <p:cNvSpPr/>
              <p:nvPr/>
            </p:nvSpPr>
            <p:spPr>
              <a:xfrm>
                <a:off x="3345" y="687"/>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5" name="Freeform 45"/>
              <p:cNvSpPr/>
              <p:nvPr/>
            </p:nvSpPr>
            <p:spPr>
              <a:xfrm>
                <a:off x="3375" y="677"/>
                <a:ext cx="24" cy="26"/>
              </a:xfrm>
              <a:custGeom>
                <a:avLst/>
                <a:gdLst/>
                <a:ahLst/>
                <a:cxnLst>
                  <a:cxn ang="0">
                    <a:pos x="10" y="0"/>
                  </a:cxn>
                  <a:cxn ang="0">
                    <a:pos x="8" y="10"/>
                  </a:cxn>
                  <a:cxn ang="0">
                    <a:pos x="0" y="14"/>
                  </a:cxn>
                  <a:cxn ang="0">
                    <a:pos x="8" y="18"/>
                  </a:cxn>
                  <a:cxn ang="0">
                    <a:pos x="8" y="26"/>
                  </a:cxn>
                  <a:cxn ang="0">
                    <a:pos x="16" y="20"/>
                  </a:cxn>
                  <a:cxn ang="0">
                    <a:pos x="24" y="22"/>
                  </a:cxn>
                  <a:cxn ang="0">
                    <a:pos x="20" y="14"/>
                  </a:cxn>
                  <a:cxn ang="0">
                    <a:pos x="24" y="6"/>
                  </a:cxn>
                  <a:cxn ang="0">
                    <a:pos x="16" y="6"/>
                  </a:cxn>
                  <a:cxn ang="0">
                    <a:pos x="10" y="0"/>
                  </a:cxn>
                </a:cxnLst>
                <a:rect l="0" t="0" r="0" b="0"/>
                <a:pathLst>
                  <a:path w="24" h="26">
                    <a:moveTo>
                      <a:pt x="10" y="0"/>
                    </a:moveTo>
                    <a:lnTo>
                      <a:pt x="8" y="10"/>
                    </a:lnTo>
                    <a:lnTo>
                      <a:pt x="0" y="14"/>
                    </a:lnTo>
                    <a:lnTo>
                      <a:pt x="8" y="18"/>
                    </a:lnTo>
                    <a:lnTo>
                      <a:pt x="8" y="26"/>
                    </a:lnTo>
                    <a:lnTo>
                      <a:pt x="16" y="20"/>
                    </a:lnTo>
                    <a:lnTo>
                      <a:pt x="24" y="22"/>
                    </a:lnTo>
                    <a:lnTo>
                      <a:pt x="20" y="14"/>
                    </a:lnTo>
                    <a:lnTo>
                      <a:pt x="24" y="6"/>
                    </a:lnTo>
                    <a:lnTo>
                      <a:pt x="16" y="6"/>
                    </a:lnTo>
                    <a:lnTo>
                      <a:pt x="10" y="0"/>
                    </a:lnTo>
                    <a:close/>
                  </a:path>
                </a:pathLst>
              </a:custGeom>
              <a:solidFill>
                <a:srgbClr val="FFFFFF"/>
              </a:solidFill>
              <a:ln w="9525">
                <a:noFill/>
              </a:ln>
            </p:spPr>
            <p:txBody>
              <a:bodyPr/>
              <a:p>
                <a:endParaRPr lang="zh-CN" altLang="en-US" sz="1350"/>
              </a:p>
            </p:txBody>
          </p:sp>
          <p:sp>
            <p:nvSpPr>
              <p:cNvPr id="46" name="Freeform 46"/>
              <p:cNvSpPr/>
              <p:nvPr/>
            </p:nvSpPr>
            <p:spPr>
              <a:xfrm>
                <a:off x="3405" y="667"/>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6"/>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6"/>
                    </a:lnTo>
                    <a:lnTo>
                      <a:pt x="10" y="0"/>
                    </a:lnTo>
                    <a:close/>
                  </a:path>
                </a:pathLst>
              </a:custGeom>
              <a:solidFill>
                <a:srgbClr val="FFFFFF"/>
              </a:solidFill>
              <a:ln w="9525">
                <a:noFill/>
              </a:ln>
            </p:spPr>
            <p:txBody>
              <a:bodyPr/>
              <a:p>
                <a:endParaRPr lang="zh-CN" altLang="en-US" sz="1350"/>
              </a:p>
            </p:txBody>
          </p:sp>
        </p:grpSp>
      </p:grpSp>
      <p:sp>
        <p:nvSpPr>
          <p:cNvPr id="52" name="右箭头 51"/>
          <p:cNvSpPr/>
          <p:nvPr/>
        </p:nvSpPr>
        <p:spPr>
          <a:xfrm>
            <a:off x="821055" y="3021330"/>
            <a:ext cx="8338820" cy="520065"/>
          </a:xfrm>
          <a:prstGeom prst="rightArrow">
            <a:avLst/>
          </a:prstGeom>
          <a:solidFill>
            <a:srgbClr val="21285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TextBox 6"/>
          <p:cNvSpPr txBox="1"/>
          <p:nvPr/>
        </p:nvSpPr>
        <p:spPr>
          <a:xfrm>
            <a:off x="1329055" y="3778885"/>
            <a:ext cx="551815" cy="752475"/>
          </a:xfrm>
          <a:prstGeom prst="rect">
            <a:avLst/>
          </a:prstGeom>
          <a:noFill/>
        </p:spPr>
        <p:txBody>
          <a:bodyPr vert="eaVert" wrap="square" rtlCol="0">
            <a:spAutoFit/>
          </a:bodyPr>
          <a:p>
            <a:r>
              <a:rPr lang="zh-CN" altLang="en-US" sz="2400" dirty="0" smtClean="0"/>
              <a:t>爆发</a:t>
            </a:r>
            <a:endParaRPr lang="zh-CN" altLang="en-US" sz="2400" dirty="0" smtClean="0"/>
          </a:p>
        </p:txBody>
      </p:sp>
      <p:sp>
        <p:nvSpPr>
          <p:cNvPr id="54" name="TextBox 7"/>
          <p:cNvSpPr txBox="1"/>
          <p:nvPr/>
        </p:nvSpPr>
        <p:spPr>
          <a:xfrm>
            <a:off x="2494280" y="3675380"/>
            <a:ext cx="551815" cy="958850"/>
          </a:xfrm>
          <a:prstGeom prst="rect">
            <a:avLst/>
          </a:prstGeom>
          <a:noFill/>
        </p:spPr>
        <p:txBody>
          <a:bodyPr vert="eaVert" wrap="square" rtlCol="0">
            <a:spAutoFit/>
          </a:bodyPr>
          <a:p>
            <a:r>
              <a:rPr lang="zh-CN" altLang="en-US" sz="2400" dirty="0" smtClean="0"/>
              <a:t>  建军</a:t>
            </a:r>
            <a:endParaRPr lang="zh-CN" altLang="en-US" sz="2400" dirty="0"/>
          </a:p>
        </p:txBody>
      </p:sp>
      <p:sp>
        <p:nvSpPr>
          <p:cNvPr id="55" name="TextBox 8"/>
          <p:cNvSpPr txBox="1"/>
          <p:nvPr/>
        </p:nvSpPr>
        <p:spPr>
          <a:xfrm>
            <a:off x="3693160" y="3792220"/>
            <a:ext cx="551815" cy="1011555"/>
          </a:xfrm>
          <a:prstGeom prst="rect">
            <a:avLst/>
          </a:prstGeom>
          <a:noFill/>
        </p:spPr>
        <p:txBody>
          <a:bodyPr vert="eaVert" wrap="square" rtlCol="0">
            <a:spAutoFit/>
          </a:bodyPr>
          <a:p>
            <a:r>
              <a:rPr lang="zh-CN" altLang="en-US" sz="2400" dirty="0"/>
              <a:t>建国</a:t>
            </a:r>
            <a:endParaRPr lang="zh-CN" altLang="en-US" sz="2400" dirty="0"/>
          </a:p>
        </p:txBody>
      </p:sp>
      <p:cxnSp>
        <p:nvCxnSpPr>
          <p:cNvPr id="59" name="直接连接符 58"/>
          <p:cNvCxnSpPr/>
          <p:nvPr/>
        </p:nvCxnSpPr>
        <p:spPr>
          <a:xfrm>
            <a:off x="1599565" y="2926080"/>
            <a:ext cx="10160" cy="230505"/>
          </a:xfrm>
          <a:prstGeom prst="line">
            <a:avLst/>
          </a:prstGeom>
          <a:ln w="79375" cmpd="sng">
            <a:solidFill>
              <a:srgbClr val="212852"/>
            </a:solidFill>
            <a:prstDash val="solid"/>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2818130" y="2926080"/>
            <a:ext cx="10160" cy="230505"/>
          </a:xfrm>
          <a:prstGeom prst="line">
            <a:avLst/>
          </a:prstGeom>
          <a:ln w="79375" cmpd="sng">
            <a:solidFill>
              <a:srgbClr val="212852"/>
            </a:solidFill>
            <a:prstDash val="solid"/>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3963670" y="2926715"/>
            <a:ext cx="10160" cy="230505"/>
          </a:xfrm>
          <a:prstGeom prst="line">
            <a:avLst/>
          </a:prstGeom>
          <a:ln w="79375" cmpd="sng">
            <a:solidFill>
              <a:srgbClr val="212852"/>
            </a:solidFill>
            <a:prstDash val="solid"/>
          </a:ln>
        </p:spPr>
        <p:style>
          <a:lnRef idx="1">
            <a:schemeClr val="accent1"/>
          </a:lnRef>
          <a:fillRef idx="0">
            <a:schemeClr val="accent1"/>
          </a:fillRef>
          <a:effectRef idx="0">
            <a:schemeClr val="accent1"/>
          </a:effectRef>
          <a:fontRef idx="minor">
            <a:schemeClr val="tx1"/>
          </a:fontRef>
        </p:style>
      </p:cxnSp>
      <p:sp>
        <p:nvSpPr>
          <p:cNvPr id="69" name="TextBox 7"/>
          <p:cNvSpPr txBox="1"/>
          <p:nvPr/>
        </p:nvSpPr>
        <p:spPr>
          <a:xfrm>
            <a:off x="1283970" y="975995"/>
            <a:ext cx="490220" cy="2034540"/>
          </a:xfrm>
          <a:prstGeom prst="rect">
            <a:avLst/>
          </a:prstGeom>
          <a:noFill/>
        </p:spPr>
        <p:txBody>
          <a:bodyPr vert="eaVert" wrap="square" rtlCol="0">
            <a:spAutoFit/>
          </a:bodyPr>
          <a:p>
            <a:r>
              <a:rPr lang="zh-CN" altLang="en-US" sz="2000" b="1" dirty="0" smtClean="0">
                <a:solidFill>
                  <a:srgbClr val="FF0000"/>
                </a:solidFill>
                <a:uFillTx/>
              </a:rPr>
              <a:t>  来克星顿的枪声</a:t>
            </a:r>
            <a:endParaRPr lang="zh-CN" altLang="en-US" sz="2000" b="1" dirty="0" smtClean="0">
              <a:solidFill>
                <a:srgbClr val="FF0000"/>
              </a:solidFill>
              <a:uFillTx/>
            </a:endParaRPr>
          </a:p>
        </p:txBody>
      </p:sp>
      <p:sp>
        <p:nvSpPr>
          <p:cNvPr id="70" name="文本框 69"/>
          <p:cNvSpPr txBox="1"/>
          <p:nvPr/>
        </p:nvSpPr>
        <p:spPr>
          <a:xfrm>
            <a:off x="1108710" y="3410585"/>
            <a:ext cx="991870" cy="368300"/>
          </a:xfrm>
          <a:prstGeom prst="rect">
            <a:avLst/>
          </a:prstGeom>
          <a:noFill/>
        </p:spPr>
        <p:txBody>
          <a:bodyPr wrap="square" rtlCol="0">
            <a:spAutoFit/>
          </a:bodyPr>
          <a:p>
            <a:r>
              <a:rPr lang="en-US" altLang="zh-CN" b="1">
                <a:solidFill>
                  <a:srgbClr val="FF0000"/>
                </a:solidFill>
                <a:latin typeface="+mj-ea"/>
                <a:ea typeface="+mj-ea"/>
              </a:rPr>
              <a:t>1775</a:t>
            </a:r>
            <a:r>
              <a:rPr lang="zh-CN" altLang="en-US" b="1">
                <a:solidFill>
                  <a:srgbClr val="FF0000"/>
                </a:solidFill>
                <a:latin typeface="+mj-ea"/>
                <a:ea typeface="+mj-ea"/>
              </a:rPr>
              <a:t>年</a:t>
            </a:r>
            <a:endParaRPr lang="zh-CN" altLang="en-US" b="1">
              <a:solidFill>
                <a:srgbClr val="FF0000"/>
              </a:solidFill>
              <a:latin typeface="+mj-ea"/>
              <a:ea typeface="+mj-ea"/>
            </a:endParaRPr>
          </a:p>
        </p:txBody>
      </p:sp>
      <p:sp>
        <p:nvSpPr>
          <p:cNvPr id="72" name="TextBox 7"/>
          <p:cNvSpPr txBox="1"/>
          <p:nvPr/>
        </p:nvSpPr>
        <p:spPr>
          <a:xfrm>
            <a:off x="2497455" y="916305"/>
            <a:ext cx="490220" cy="2111375"/>
          </a:xfrm>
          <a:prstGeom prst="rect">
            <a:avLst/>
          </a:prstGeom>
          <a:noFill/>
        </p:spPr>
        <p:txBody>
          <a:bodyPr vert="eaVert" wrap="square" rtlCol="0">
            <a:spAutoFit/>
          </a:bodyPr>
          <a:p>
            <a:r>
              <a:rPr lang="zh-CN" altLang="en-US" sz="2000" dirty="0" smtClean="0"/>
              <a:t>  </a:t>
            </a:r>
            <a:r>
              <a:rPr lang="zh-CN" altLang="en-US" sz="2000" b="1" dirty="0" smtClean="0">
                <a:solidFill>
                  <a:srgbClr val="FF0000"/>
                </a:solidFill>
              </a:rPr>
              <a:t>第二届大陆会议</a:t>
            </a:r>
            <a:endParaRPr lang="zh-CN" altLang="en-US" sz="2000" b="1" dirty="0" smtClean="0">
              <a:solidFill>
                <a:srgbClr val="FF0000"/>
              </a:solidFill>
            </a:endParaRPr>
          </a:p>
        </p:txBody>
      </p:sp>
      <p:sp>
        <p:nvSpPr>
          <p:cNvPr id="73" name="文本框 72"/>
          <p:cNvSpPr txBox="1"/>
          <p:nvPr/>
        </p:nvSpPr>
        <p:spPr>
          <a:xfrm>
            <a:off x="2273935" y="3423920"/>
            <a:ext cx="991870" cy="368300"/>
          </a:xfrm>
          <a:prstGeom prst="rect">
            <a:avLst/>
          </a:prstGeom>
          <a:noFill/>
        </p:spPr>
        <p:txBody>
          <a:bodyPr wrap="square" rtlCol="0">
            <a:spAutoFit/>
          </a:bodyPr>
          <a:p>
            <a:r>
              <a:rPr lang="en-US" altLang="zh-CN" b="1">
                <a:solidFill>
                  <a:srgbClr val="FF0000"/>
                </a:solidFill>
                <a:latin typeface="+mj-ea"/>
                <a:ea typeface="+mj-ea"/>
              </a:rPr>
              <a:t>1775.5</a:t>
            </a:r>
            <a:endParaRPr lang="en-US" altLang="zh-CN" b="1">
              <a:solidFill>
                <a:srgbClr val="FF0000"/>
              </a:solidFill>
              <a:latin typeface="+mj-ea"/>
              <a:ea typeface="+mj-ea"/>
            </a:endParaRPr>
          </a:p>
        </p:txBody>
      </p:sp>
      <p:sp>
        <p:nvSpPr>
          <p:cNvPr id="75" name="TextBox 7"/>
          <p:cNvSpPr txBox="1"/>
          <p:nvPr/>
        </p:nvSpPr>
        <p:spPr>
          <a:xfrm>
            <a:off x="3735070" y="669925"/>
            <a:ext cx="490220" cy="2317115"/>
          </a:xfrm>
          <a:prstGeom prst="rect">
            <a:avLst/>
          </a:prstGeom>
          <a:noFill/>
        </p:spPr>
        <p:txBody>
          <a:bodyPr vert="eaVert" wrap="square" rtlCol="0">
            <a:spAutoFit/>
          </a:bodyPr>
          <a:p>
            <a:r>
              <a:rPr lang="zh-CN" altLang="en-US" sz="2000" dirty="0" smtClean="0"/>
              <a:t>  </a:t>
            </a:r>
            <a:r>
              <a:rPr lang="zh-CN" altLang="en-US" sz="2000" b="1" dirty="0" smtClean="0">
                <a:solidFill>
                  <a:srgbClr val="FF0000"/>
                </a:solidFill>
              </a:rPr>
              <a:t>《独立宣言》发表</a:t>
            </a:r>
            <a:endParaRPr lang="zh-CN" altLang="en-US" sz="2000" b="1" dirty="0" smtClean="0">
              <a:solidFill>
                <a:srgbClr val="FF0000"/>
              </a:solidFill>
            </a:endParaRPr>
          </a:p>
        </p:txBody>
      </p:sp>
      <p:sp>
        <p:nvSpPr>
          <p:cNvPr id="76" name="文本框 75"/>
          <p:cNvSpPr txBox="1"/>
          <p:nvPr/>
        </p:nvSpPr>
        <p:spPr>
          <a:xfrm>
            <a:off x="3453130" y="3423920"/>
            <a:ext cx="1332865" cy="368300"/>
          </a:xfrm>
          <a:prstGeom prst="rect">
            <a:avLst/>
          </a:prstGeom>
          <a:noFill/>
        </p:spPr>
        <p:txBody>
          <a:bodyPr wrap="square" rtlCol="0">
            <a:spAutoFit/>
          </a:bodyPr>
          <a:p>
            <a:r>
              <a:rPr lang="en-US" altLang="zh-CN" b="1">
                <a:solidFill>
                  <a:srgbClr val="FF0000"/>
                </a:solidFill>
                <a:latin typeface="+mj-ea"/>
                <a:ea typeface="+mj-ea"/>
              </a:rPr>
              <a:t>1776.7.4</a:t>
            </a:r>
            <a:endParaRPr lang="en-US" altLang="zh-CN" b="1">
              <a:solidFill>
                <a:srgbClr val="FF0000"/>
              </a:solidFill>
              <a:latin typeface="+mj-ea"/>
              <a:ea typeface="+mj-ea"/>
            </a:endParaRPr>
          </a:p>
        </p:txBody>
      </p:sp>
      <p:sp>
        <p:nvSpPr>
          <p:cNvPr id="47" name="文本框 46"/>
          <p:cNvSpPr txBox="1"/>
          <p:nvPr/>
        </p:nvSpPr>
        <p:spPr>
          <a:xfrm>
            <a:off x="880745" y="60325"/>
            <a:ext cx="2621280" cy="460375"/>
          </a:xfrm>
          <a:prstGeom prst="rect">
            <a:avLst/>
          </a:prstGeom>
          <a:noFill/>
        </p:spPr>
        <p:txBody>
          <a:bodyPr wrap="none" rtlCol="0">
            <a:spAutoFit/>
          </a:bodyPr>
          <a:p>
            <a:r>
              <a:rPr lang="zh-CN" altLang="en-US" sz="2400"/>
              <a:t>一、美国独立战争</a:t>
            </a:r>
            <a:endParaRPr lang="zh-CN" altLang="en-US" sz="2400"/>
          </a:p>
        </p:txBody>
      </p:sp>
      <p:sp>
        <p:nvSpPr>
          <p:cNvPr id="50" name="文本框 49"/>
          <p:cNvSpPr txBox="1"/>
          <p:nvPr/>
        </p:nvSpPr>
        <p:spPr>
          <a:xfrm>
            <a:off x="855345" y="548005"/>
            <a:ext cx="1706880" cy="460375"/>
          </a:xfrm>
          <a:prstGeom prst="rect">
            <a:avLst/>
          </a:prstGeom>
          <a:noFill/>
        </p:spPr>
        <p:txBody>
          <a:bodyPr wrap="none" rtlCol="0">
            <a:spAutoFit/>
          </a:bodyPr>
          <a:p>
            <a:r>
              <a:rPr lang="zh-CN" altLang="en-US" sz="2400">
                <a:latin typeface="楷体" panose="02010609060101010101" charset="-122"/>
                <a:ea typeface="楷体" panose="02010609060101010101" charset="-122"/>
              </a:rPr>
              <a:t>（二）过程</a:t>
            </a:r>
            <a:endParaRPr lang="zh-CN" altLang="en-US" sz="2400">
              <a:latin typeface="楷体" panose="02010609060101010101" charset="-122"/>
              <a:ea typeface="楷体" panose="02010609060101010101" charset="-122"/>
            </a:endParaRPr>
          </a:p>
        </p:txBody>
      </p:sp>
      <p:sp>
        <p:nvSpPr>
          <p:cNvPr id="56" name="TextBox 9"/>
          <p:cNvSpPr txBox="1"/>
          <p:nvPr/>
        </p:nvSpPr>
        <p:spPr>
          <a:xfrm>
            <a:off x="5016500" y="3876675"/>
            <a:ext cx="551815" cy="842010"/>
          </a:xfrm>
          <a:prstGeom prst="rect">
            <a:avLst/>
          </a:prstGeom>
          <a:noFill/>
        </p:spPr>
        <p:txBody>
          <a:bodyPr vert="eaVert" wrap="square" rtlCol="0">
            <a:spAutoFit/>
          </a:bodyPr>
          <a:p>
            <a:r>
              <a:rPr lang="zh-CN" altLang="en-US" sz="2400" dirty="0"/>
              <a:t>转折</a:t>
            </a:r>
            <a:endParaRPr lang="zh-CN" altLang="en-US" sz="2400" dirty="0"/>
          </a:p>
        </p:txBody>
      </p:sp>
      <p:sp>
        <p:nvSpPr>
          <p:cNvPr id="78" name="TextBox 7"/>
          <p:cNvSpPr txBox="1"/>
          <p:nvPr/>
        </p:nvSpPr>
        <p:spPr>
          <a:xfrm>
            <a:off x="4926965" y="1129665"/>
            <a:ext cx="490220" cy="1887220"/>
          </a:xfrm>
          <a:prstGeom prst="rect">
            <a:avLst/>
          </a:prstGeom>
          <a:noFill/>
        </p:spPr>
        <p:txBody>
          <a:bodyPr vert="eaVert" wrap="square" rtlCol="0">
            <a:spAutoFit/>
          </a:bodyPr>
          <a:p>
            <a:r>
              <a:rPr lang="zh-CN" altLang="en-US" sz="2000" b="1" dirty="0" smtClean="0"/>
              <a:t>  </a:t>
            </a:r>
            <a:r>
              <a:rPr lang="zh-CN" altLang="en-US" sz="2000" b="1" dirty="0" smtClean="0">
                <a:solidFill>
                  <a:srgbClr val="FF0000"/>
                </a:solidFill>
              </a:rPr>
              <a:t>萨拉托加大捷</a:t>
            </a:r>
            <a:endParaRPr lang="zh-CN" altLang="en-US" sz="2000" b="1" dirty="0" smtClean="0">
              <a:solidFill>
                <a:srgbClr val="FF0000"/>
              </a:solidFill>
            </a:endParaRPr>
          </a:p>
        </p:txBody>
      </p:sp>
      <p:sp>
        <p:nvSpPr>
          <p:cNvPr id="79" name="文本框 78"/>
          <p:cNvSpPr txBox="1"/>
          <p:nvPr/>
        </p:nvSpPr>
        <p:spPr>
          <a:xfrm>
            <a:off x="4796790" y="3423920"/>
            <a:ext cx="991870" cy="368300"/>
          </a:xfrm>
          <a:prstGeom prst="rect">
            <a:avLst/>
          </a:prstGeom>
          <a:noFill/>
        </p:spPr>
        <p:txBody>
          <a:bodyPr wrap="square" rtlCol="0">
            <a:spAutoFit/>
          </a:bodyPr>
          <a:p>
            <a:r>
              <a:rPr lang="en-US" altLang="zh-CN" b="1">
                <a:solidFill>
                  <a:srgbClr val="FF0000"/>
                </a:solidFill>
                <a:latin typeface="+mj-ea"/>
                <a:ea typeface="+mj-ea"/>
              </a:rPr>
              <a:t>1777</a:t>
            </a:r>
            <a:r>
              <a:rPr lang="zh-CN" altLang="en-US" b="1">
                <a:solidFill>
                  <a:srgbClr val="FF0000"/>
                </a:solidFill>
                <a:latin typeface="+mj-ea"/>
                <a:ea typeface="+mj-ea"/>
              </a:rPr>
              <a:t>年</a:t>
            </a:r>
            <a:endParaRPr lang="zh-CN" altLang="en-US" b="1">
              <a:solidFill>
                <a:srgbClr val="FF0000"/>
              </a:solidFill>
              <a:latin typeface="+mj-ea"/>
              <a:ea typeface="+mj-ea"/>
            </a:endParaRPr>
          </a:p>
        </p:txBody>
      </p:sp>
      <p:cxnSp>
        <p:nvCxnSpPr>
          <p:cNvPr id="51" name="直接连接符 50"/>
          <p:cNvCxnSpPr/>
          <p:nvPr/>
        </p:nvCxnSpPr>
        <p:spPr>
          <a:xfrm>
            <a:off x="5180330" y="2903220"/>
            <a:ext cx="10160" cy="230505"/>
          </a:xfrm>
          <a:prstGeom prst="line">
            <a:avLst/>
          </a:prstGeom>
          <a:ln w="79375" cmpd="sng">
            <a:solidFill>
              <a:srgbClr val="212852"/>
            </a:solidFill>
            <a:prstDash val="solid"/>
          </a:ln>
        </p:spPr>
        <p:style>
          <a:lnRef idx="1">
            <a:schemeClr val="accent1"/>
          </a:lnRef>
          <a:fillRef idx="0">
            <a:schemeClr val="accent1"/>
          </a:fillRef>
          <a:effectRef idx="0">
            <a:schemeClr val="accent1"/>
          </a:effectRef>
          <a:fontRef idx="minor">
            <a:schemeClr val="tx1"/>
          </a:fontRef>
        </p:style>
      </p:cxnSp>
      <p:sp>
        <p:nvSpPr>
          <p:cNvPr id="57" name="TextBox 9"/>
          <p:cNvSpPr txBox="1"/>
          <p:nvPr/>
        </p:nvSpPr>
        <p:spPr>
          <a:xfrm>
            <a:off x="6143625" y="3883660"/>
            <a:ext cx="551815" cy="842010"/>
          </a:xfrm>
          <a:prstGeom prst="rect">
            <a:avLst/>
          </a:prstGeom>
          <a:noFill/>
        </p:spPr>
        <p:txBody>
          <a:bodyPr vert="eaVert" wrap="square" rtlCol="0">
            <a:spAutoFit/>
          </a:bodyPr>
          <a:p>
            <a:r>
              <a:rPr lang="zh-CN" altLang="en-US" sz="2400" dirty="0"/>
              <a:t>胜利</a:t>
            </a:r>
            <a:endParaRPr lang="zh-CN" altLang="en-US" sz="2400" dirty="0"/>
          </a:p>
        </p:txBody>
      </p:sp>
      <p:sp>
        <p:nvSpPr>
          <p:cNvPr id="58" name="TextBox 7"/>
          <p:cNvSpPr txBox="1"/>
          <p:nvPr/>
        </p:nvSpPr>
        <p:spPr>
          <a:xfrm>
            <a:off x="6054090" y="1379855"/>
            <a:ext cx="490220" cy="1887220"/>
          </a:xfrm>
          <a:prstGeom prst="rect">
            <a:avLst/>
          </a:prstGeom>
          <a:noFill/>
        </p:spPr>
        <p:txBody>
          <a:bodyPr vert="eaVert" wrap="square" rtlCol="0">
            <a:spAutoFit/>
          </a:bodyPr>
          <a:p>
            <a:r>
              <a:rPr lang="zh-CN" altLang="en-US" sz="2000" b="1" dirty="0" smtClean="0">
                <a:solidFill>
                  <a:srgbClr val="FF0000"/>
                </a:solidFill>
              </a:rPr>
              <a:t>  约克镇投降</a:t>
            </a:r>
            <a:endParaRPr lang="zh-CN" altLang="en-US" sz="2000" b="1" dirty="0" smtClean="0">
              <a:solidFill>
                <a:srgbClr val="FF0000"/>
              </a:solidFill>
            </a:endParaRPr>
          </a:p>
        </p:txBody>
      </p:sp>
      <p:sp>
        <p:nvSpPr>
          <p:cNvPr id="62" name="文本框 61"/>
          <p:cNvSpPr txBox="1"/>
          <p:nvPr/>
        </p:nvSpPr>
        <p:spPr>
          <a:xfrm>
            <a:off x="5923915" y="3430905"/>
            <a:ext cx="991870" cy="368300"/>
          </a:xfrm>
          <a:prstGeom prst="rect">
            <a:avLst/>
          </a:prstGeom>
          <a:noFill/>
        </p:spPr>
        <p:txBody>
          <a:bodyPr wrap="square" rtlCol="0">
            <a:spAutoFit/>
          </a:bodyPr>
          <a:p>
            <a:r>
              <a:rPr lang="en-US" altLang="zh-CN" b="1">
                <a:solidFill>
                  <a:srgbClr val="FF0000"/>
                </a:solidFill>
                <a:latin typeface="+mj-ea"/>
                <a:ea typeface="+mj-ea"/>
              </a:rPr>
              <a:t>1781</a:t>
            </a:r>
            <a:r>
              <a:rPr lang="zh-CN" altLang="en-US" b="1">
                <a:solidFill>
                  <a:srgbClr val="FF0000"/>
                </a:solidFill>
                <a:latin typeface="+mj-ea"/>
                <a:ea typeface="+mj-ea"/>
              </a:rPr>
              <a:t>年</a:t>
            </a:r>
            <a:endParaRPr lang="zh-CN" altLang="en-US" b="1">
              <a:solidFill>
                <a:srgbClr val="FF0000"/>
              </a:solidFill>
              <a:latin typeface="+mj-ea"/>
              <a:ea typeface="+mj-ea"/>
            </a:endParaRPr>
          </a:p>
        </p:txBody>
      </p:sp>
      <p:cxnSp>
        <p:nvCxnSpPr>
          <p:cNvPr id="63" name="直接连接符 62"/>
          <p:cNvCxnSpPr/>
          <p:nvPr/>
        </p:nvCxnSpPr>
        <p:spPr>
          <a:xfrm>
            <a:off x="6307455" y="2910205"/>
            <a:ext cx="10160" cy="230505"/>
          </a:xfrm>
          <a:prstGeom prst="line">
            <a:avLst/>
          </a:prstGeom>
          <a:ln w="79375" cmpd="sng">
            <a:solidFill>
              <a:srgbClr val="212852"/>
            </a:solidFill>
            <a:prstDash val="solid"/>
          </a:ln>
        </p:spPr>
        <p:style>
          <a:lnRef idx="1">
            <a:schemeClr val="accent1"/>
          </a:lnRef>
          <a:fillRef idx="0">
            <a:schemeClr val="accent1"/>
          </a:fillRef>
          <a:effectRef idx="0">
            <a:schemeClr val="accent1"/>
          </a:effectRef>
          <a:fontRef idx="minor">
            <a:schemeClr val="tx1"/>
          </a:fontRef>
        </p:style>
      </p:cxnSp>
      <p:sp>
        <p:nvSpPr>
          <p:cNvPr id="64" name="TextBox 9"/>
          <p:cNvSpPr txBox="1"/>
          <p:nvPr/>
        </p:nvSpPr>
        <p:spPr>
          <a:xfrm>
            <a:off x="7423785" y="3856990"/>
            <a:ext cx="551815" cy="842010"/>
          </a:xfrm>
          <a:prstGeom prst="rect">
            <a:avLst/>
          </a:prstGeom>
          <a:noFill/>
        </p:spPr>
        <p:txBody>
          <a:bodyPr vert="eaVert" wrap="square" rtlCol="0">
            <a:spAutoFit/>
          </a:bodyPr>
          <a:p>
            <a:r>
              <a:rPr lang="zh-CN" altLang="en-US" sz="2400" dirty="0"/>
              <a:t>结束</a:t>
            </a:r>
            <a:endParaRPr lang="zh-CN" altLang="en-US" sz="2400" dirty="0"/>
          </a:p>
        </p:txBody>
      </p:sp>
      <p:sp>
        <p:nvSpPr>
          <p:cNvPr id="65" name="TextBox 7"/>
          <p:cNvSpPr txBox="1"/>
          <p:nvPr/>
        </p:nvSpPr>
        <p:spPr>
          <a:xfrm>
            <a:off x="7334250" y="724535"/>
            <a:ext cx="490220" cy="2192655"/>
          </a:xfrm>
          <a:prstGeom prst="rect">
            <a:avLst/>
          </a:prstGeom>
          <a:noFill/>
        </p:spPr>
        <p:txBody>
          <a:bodyPr vert="eaVert" wrap="square" rtlCol="0">
            <a:spAutoFit/>
          </a:bodyPr>
          <a:p>
            <a:r>
              <a:rPr lang="zh-CN" altLang="en-US" sz="2000" b="1" dirty="0" smtClean="0">
                <a:solidFill>
                  <a:srgbClr val="FF0000"/>
                </a:solidFill>
              </a:rPr>
              <a:t>英国承认美国独立</a:t>
            </a:r>
            <a:endParaRPr lang="zh-CN" altLang="en-US" sz="2000" b="1" dirty="0" smtClean="0">
              <a:solidFill>
                <a:srgbClr val="FF0000"/>
              </a:solidFill>
            </a:endParaRPr>
          </a:p>
        </p:txBody>
      </p:sp>
      <p:sp>
        <p:nvSpPr>
          <p:cNvPr id="66" name="文本框 65"/>
          <p:cNvSpPr txBox="1"/>
          <p:nvPr/>
        </p:nvSpPr>
        <p:spPr>
          <a:xfrm>
            <a:off x="7204075" y="3404235"/>
            <a:ext cx="991870" cy="368300"/>
          </a:xfrm>
          <a:prstGeom prst="rect">
            <a:avLst/>
          </a:prstGeom>
          <a:noFill/>
        </p:spPr>
        <p:txBody>
          <a:bodyPr wrap="square" rtlCol="0">
            <a:spAutoFit/>
          </a:bodyPr>
          <a:p>
            <a:r>
              <a:rPr lang="en-US" altLang="zh-CN" b="1">
                <a:solidFill>
                  <a:srgbClr val="FF0000"/>
                </a:solidFill>
                <a:latin typeface="+mj-ea"/>
                <a:ea typeface="+mj-ea"/>
              </a:rPr>
              <a:t>1783</a:t>
            </a:r>
            <a:r>
              <a:rPr lang="zh-CN" altLang="en-US" b="1">
                <a:solidFill>
                  <a:srgbClr val="FF0000"/>
                </a:solidFill>
                <a:latin typeface="+mj-ea"/>
                <a:ea typeface="+mj-ea"/>
              </a:rPr>
              <a:t>年</a:t>
            </a:r>
            <a:endParaRPr lang="zh-CN" altLang="en-US" b="1">
              <a:solidFill>
                <a:srgbClr val="FF0000"/>
              </a:solidFill>
              <a:latin typeface="+mj-ea"/>
              <a:ea typeface="+mj-ea"/>
            </a:endParaRPr>
          </a:p>
        </p:txBody>
      </p:sp>
      <p:cxnSp>
        <p:nvCxnSpPr>
          <p:cNvPr id="67" name="直接连接符 66"/>
          <p:cNvCxnSpPr/>
          <p:nvPr/>
        </p:nvCxnSpPr>
        <p:spPr>
          <a:xfrm>
            <a:off x="7587615" y="2910205"/>
            <a:ext cx="10160" cy="230505"/>
          </a:xfrm>
          <a:prstGeom prst="line">
            <a:avLst/>
          </a:prstGeom>
          <a:ln w="79375" cmpd="sng">
            <a:solidFill>
              <a:srgbClr val="212852"/>
            </a:solidFill>
            <a:prstDash val="solid"/>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6294120" y="2926715"/>
            <a:ext cx="10160" cy="230505"/>
          </a:xfrm>
          <a:prstGeom prst="line">
            <a:avLst/>
          </a:prstGeom>
          <a:ln w="79375" cmpd="sng">
            <a:solidFill>
              <a:srgbClr val="212852"/>
            </a:solidFill>
            <a:prstDash val="solid"/>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linds(horizont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blinds(horizontal)">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blinds(horizontal)">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8"/>
                                        </p:tgtEl>
                                        <p:attrNameLst>
                                          <p:attrName>style.visibility</p:attrName>
                                        </p:attrNameLst>
                                      </p:cBhvr>
                                      <p:to>
                                        <p:strVal val="visible"/>
                                      </p:to>
                                    </p:set>
                                    <p:animEffect transition="in" filter="blinds(horizontal)">
                                      <p:cBhvr>
                                        <p:cTn id="22" dur="500"/>
                                        <p:tgtEl>
                                          <p:spTgt spid="7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blinds(horizontal)">
                                      <p:cBhvr>
                                        <p:cTn id="27" dur="500"/>
                                        <p:tgtEl>
                                          <p:spTgt spid="71"/>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blinds(horizontal)">
                                      <p:cBhvr>
                                        <p:cTn id="30" dur="500"/>
                                        <p:tgtEl>
                                          <p:spTgt spid="62"/>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blinds(horizontal)">
                                      <p:cBhvr>
                                        <p:cTn id="35" dur="500"/>
                                        <p:tgtEl>
                                          <p:spTgt spid="57"/>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blinds(horizontal)">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67"/>
                                        </p:tgtEl>
                                        <p:attrNameLst>
                                          <p:attrName>style.visibility</p:attrName>
                                        </p:attrNameLst>
                                      </p:cBhvr>
                                      <p:to>
                                        <p:strVal val="visible"/>
                                      </p:to>
                                    </p:set>
                                    <p:animEffect transition="in" filter="blinds(horizontal)">
                                      <p:cBhvr>
                                        <p:cTn id="45" dur="500"/>
                                        <p:tgtEl>
                                          <p:spTgt spid="67"/>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66"/>
                                        </p:tgtEl>
                                        <p:attrNameLst>
                                          <p:attrName>style.visibility</p:attrName>
                                        </p:attrNameLst>
                                      </p:cBhvr>
                                      <p:to>
                                        <p:strVal val="visible"/>
                                      </p:to>
                                    </p:set>
                                    <p:animEffect transition="in" filter="blinds(horizontal)">
                                      <p:cBhvr>
                                        <p:cTn id="48" dur="500"/>
                                        <p:tgtEl>
                                          <p:spTgt spid="66"/>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64"/>
                                        </p:tgtEl>
                                        <p:attrNameLst>
                                          <p:attrName>style.visibility</p:attrName>
                                        </p:attrNameLst>
                                      </p:cBhvr>
                                      <p:to>
                                        <p:strVal val="visible"/>
                                      </p:to>
                                    </p:set>
                                    <p:animEffect transition="in" filter="blinds(horizontal)">
                                      <p:cBhvr>
                                        <p:cTn id="53" dur="500"/>
                                        <p:tgtEl>
                                          <p:spTgt spid="64"/>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65"/>
                                        </p:tgtEl>
                                        <p:attrNameLst>
                                          <p:attrName>style.visibility</p:attrName>
                                        </p:attrNameLst>
                                      </p:cBhvr>
                                      <p:to>
                                        <p:strVal val="visible"/>
                                      </p:to>
                                    </p:set>
                                    <p:animEffect transition="in" filter="blinds(horizontal)">
                                      <p:cBhvr>
                                        <p:cTn id="58"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56" grpId="0"/>
      <p:bldP spid="78" grpId="0"/>
      <p:bldP spid="57" grpId="0"/>
      <p:bldP spid="58" grpId="0"/>
      <p:bldP spid="66" grpId="0"/>
      <p:bldP spid="64" grpId="0"/>
      <p:bldP spid="65" grpId="0"/>
      <p:bldP spid="62" grpId="0"/>
      <p:bldP spid="5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49" name="组合 48"/>
          <p:cNvGrpSpPr/>
          <p:nvPr/>
        </p:nvGrpSpPr>
        <p:grpSpPr>
          <a:xfrm>
            <a:off x="2540" y="-1270"/>
            <a:ext cx="828040" cy="5149850"/>
            <a:chOff x="4" y="-2"/>
            <a:chExt cx="1304" cy="8110"/>
          </a:xfrm>
        </p:grpSpPr>
        <p:sp>
          <p:nvSpPr>
            <p:cNvPr id="2" name="矩形 1"/>
            <p:cNvSpPr/>
            <p:nvPr/>
          </p:nvSpPr>
          <p:spPr>
            <a:xfrm>
              <a:off x="4" y="-2"/>
              <a:ext cx="1304" cy="8110"/>
            </a:xfrm>
            <a:prstGeom prst="rect">
              <a:avLst/>
            </a:prstGeom>
            <a:solidFill>
              <a:srgbClr val="212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4000">
                <a:solidFill>
                  <a:schemeClr val="tx1"/>
                </a:solidFill>
                <a:latin typeface="字魂龙吟手书" panose="00000500000000000000" charset="-122"/>
                <a:ea typeface="字魂龙吟手书" panose="00000500000000000000" charset="-122"/>
              </a:endParaRPr>
            </a:p>
            <a:p>
              <a:pPr algn="ctr"/>
              <a:r>
                <a:rPr lang="zh-CN" altLang="en-US" sz="4000">
                  <a:solidFill>
                    <a:schemeClr val="bg1"/>
                  </a:solidFill>
                  <a:latin typeface="字魂龙吟手书" panose="00000500000000000000" charset="-122"/>
                  <a:ea typeface="字魂龙吟手书" panose="00000500000000000000" charset="-122"/>
                </a:rPr>
                <a:t>自由需要捍卫</a:t>
              </a:r>
              <a:endParaRPr lang="zh-CN" altLang="en-US" sz="4000">
                <a:solidFill>
                  <a:schemeClr val="bg1"/>
                </a:solidFill>
                <a:latin typeface="字魂龙吟手书" panose="00000500000000000000" charset="-122"/>
                <a:ea typeface="字魂龙吟手书" panose="00000500000000000000" charset="-122"/>
              </a:endParaRPr>
            </a:p>
          </p:txBody>
        </p:sp>
        <p:grpSp>
          <p:nvGrpSpPr>
            <p:cNvPr id="4" name="Group 4"/>
            <p:cNvGrpSpPr>
              <a:grpSpLocks noChangeAspect="1"/>
            </p:cNvGrpSpPr>
            <p:nvPr/>
          </p:nvGrpSpPr>
          <p:grpSpPr>
            <a:xfrm>
              <a:off x="52" y="577"/>
              <a:ext cx="1164" cy="564"/>
              <a:chOff x="3119" y="639"/>
              <a:chExt cx="786" cy="381"/>
            </a:xfrm>
          </p:grpSpPr>
          <p:sp>
            <p:nvSpPr>
              <p:cNvPr id="5" name="Freeform 5"/>
              <p:cNvSpPr/>
              <p:nvPr/>
            </p:nvSpPr>
            <p:spPr>
              <a:xfrm>
                <a:off x="3472" y="639"/>
                <a:ext cx="133" cy="381"/>
              </a:xfrm>
              <a:custGeom>
                <a:avLst/>
                <a:gdLst/>
                <a:ahLst/>
                <a:cxnLst>
                  <a:cxn ang="0">
                    <a:pos x="10" y="381"/>
                  </a:cxn>
                  <a:cxn ang="0">
                    <a:pos x="0" y="379"/>
                  </a:cxn>
                  <a:cxn ang="0">
                    <a:pos x="123" y="0"/>
                  </a:cxn>
                  <a:cxn ang="0">
                    <a:pos x="133" y="2"/>
                  </a:cxn>
                  <a:cxn ang="0">
                    <a:pos x="10" y="381"/>
                  </a:cxn>
                </a:cxnLst>
                <a:rect l="0" t="0" r="0" b="0"/>
                <a:pathLst>
                  <a:path w="133" h="381">
                    <a:moveTo>
                      <a:pt x="10" y="381"/>
                    </a:moveTo>
                    <a:lnTo>
                      <a:pt x="0" y="379"/>
                    </a:lnTo>
                    <a:lnTo>
                      <a:pt x="123" y="0"/>
                    </a:lnTo>
                    <a:lnTo>
                      <a:pt x="133" y="2"/>
                    </a:lnTo>
                    <a:lnTo>
                      <a:pt x="10" y="381"/>
                    </a:lnTo>
                    <a:close/>
                  </a:path>
                </a:pathLst>
              </a:custGeom>
              <a:solidFill>
                <a:srgbClr val="2D2674"/>
              </a:solidFill>
              <a:ln w="9525">
                <a:noFill/>
              </a:ln>
            </p:spPr>
            <p:txBody>
              <a:bodyPr/>
              <a:p>
                <a:endParaRPr lang="zh-CN" altLang="en-US" sz="1350"/>
              </a:p>
            </p:txBody>
          </p:sp>
          <p:sp>
            <p:nvSpPr>
              <p:cNvPr id="6" name="Freeform 6"/>
              <p:cNvSpPr/>
              <p:nvPr/>
            </p:nvSpPr>
            <p:spPr>
              <a:xfrm>
                <a:off x="3526" y="815"/>
                <a:ext cx="323" cy="133"/>
              </a:xfrm>
              <a:custGeom>
                <a:avLst/>
                <a:gdLst/>
                <a:ahLst/>
                <a:cxnLst>
                  <a:cxn ang="0">
                    <a:pos x="315" y="133"/>
                  </a:cxn>
                  <a:cxn ang="0">
                    <a:pos x="0" y="29"/>
                  </a:cxn>
                  <a:cxn ang="0">
                    <a:pos x="10" y="0"/>
                  </a:cxn>
                  <a:cxn ang="0">
                    <a:pos x="323" y="103"/>
                  </a:cxn>
                  <a:cxn ang="0">
                    <a:pos x="315" y="133"/>
                  </a:cxn>
                </a:cxnLst>
                <a:rect l="0" t="0" r="0" b="0"/>
                <a:pathLst>
                  <a:path w="323" h="133">
                    <a:moveTo>
                      <a:pt x="315" y="133"/>
                    </a:moveTo>
                    <a:lnTo>
                      <a:pt x="0" y="29"/>
                    </a:lnTo>
                    <a:lnTo>
                      <a:pt x="10" y="0"/>
                    </a:lnTo>
                    <a:lnTo>
                      <a:pt x="323" y="103"/>
                    </a:lnTo>
                    <a:lnTo>
                      <a:pt x="315" y="133"/>
                    </a:lnTo>
                    <a:close/>
                  </a:path>
                </a:pathLst>
              </a:custGeom>
              <a:solidFill>
                <a:srgbClr val="E61723"/>
              </a:solidFill>
              <a:ln w="9525">
                <a:noFill/>
              </a:ln>
            </p:spPr>
            <p:txBody>
              <a:bodyPr/>
              <a:p>
                <a:endParaRPr lang="zh-CN" altLang="en-US" sz="1350"/>
              </a:p>
            </p:txBody>
          </p:sp>
          <p:sp>
            <p:nvSpPr>
              <p:cNvPr id="7" name="Freeform 7"/>
              <p:cNvSpPr/>
              <p:nvPr/>
            </p:nvSpPr>
            <p:spPr>
              <a:xfrm>
                <a:off x="3536" y="787"/>
                <a:ext cx="323" cy="133"/>
              </a:xfrm>
              <a:custGeom>
                <a:avLst/>
                <a:gdLst/>
                <a:ahLst/>
                <a:cxnLst>
                  <a:cxn ang="0">
                    <a:pos x="313" y="133"/>
                  </a:cxn>
                  <a:cxn ang="0">
                    <a:pos x="0" y="30"/>
                  </a:cxn>
                  <a:cxn ang="0">
                    <a:pos x="8" y="0"/>
                  </a:cxn>
                  <a:cxn ang="0">
                    <a:pos x="323" y="103"/>
                  </a:cxn>
                  <a:cxn ang="0">
                    <a:pos x="313" y="133"/>
                  </a:cxn>
                </a:cxnLst>
                <a:rect l="0" t="0" r="0" b="0"/>
                <a:pathLst>
                  <a:path w="323" h="133">
                    <a:moveTo>
                      <a:pt x="313" y="133"/>
                    </a:moveTo>
                    <a:lnTo>
                      <a:pt x="0" y="30"/>
                    </a:lnTo>
                    <a:lnTo>
                      <a:pt x="8" y="0"/>
                    </a:lnTo>
                    <a:lnTo>
                      <a:pt x="323" y="103"/>
                    </a:lnTo>
                    <a:lnTo>
                      <a:pt x="313" y="133"/>
                    </a:lnTo>
                    <a:close/>
                  </a:path>
                </a:pathLst>
              </a:custGeom>
              <a:solidFill>
                <a:srgbClr val="FFFFFF"/>
              </a:solidFill>
              <a:ln w="9525">
                <a:noFill/>
              </a:ln>
            </p:spPr>
            <p:txBody>
              <a:bodyPr/>
              <a:p>
                <a:endParaRPr lang="zh-CN" altLang="en-US" sz="1350"/>
              </a:p>
            </p:txBody>
          </p:sp>
          <p:sp>
            <p:nvSpPr>
              <p:cNvPr id="8" name="Freeform 8"/>
              <p:cNvSpPr/>
              <p:nvPr/>
            </p:nvSpPr>
            <p:spPr>
              <a:xfrm>
                <a:off x="3544" y="759"/>
                <a:ext cx="323" cy="131"/>
              </a:xfrm>
              <a:custGeom>
                <a:avLst/>
                <a:gdLst/>
                <a:ahLst/>
                <a:cxnLst>
                  <a:cxn ang="0">
                    <a:pos x="315" y="131"/>
                  </a:cxn>
                  <a:cxn ang="0">
                    <a:pos x="0" y="28"/>
                  </a:cxn>
                  <a:cxn ang="0">
                    <a:pos x="10" y="0"/>
                  </a:cxn>
                  <a:cxn ang="0">
                    <a:pos x="323" y="103"/>
                  </a:cxn>
                  <a:cxn ang="0">
                    <a:pos x="315" y="131"/>
                  </a:cxn>
                </a:cxnLst>
                <a:rect l="0" t="0" r="0" b="0"/>
                <a:pathLst>
                  <a:path w="323" h="131">
                    <a:moveTo>
                      <a:pt x="315" y="131"/>
                    </a:moveTo>
                    <a:lnTo>
                      <a:pt x="0" y="28"/>
                    </a:lnTo>
                    <a:lnTo>
                      <a:pt x="10" y="0"/>
                    </a:lnTo>
                    <a:lnTo>
                      <a:pt x="323" y="103"/>
                    </a:lnTo>
                    <a:lnTo>
                      <a:pt x="315" y="131"/>
                    </a:lnTo>
                    <a:close/>
                  </a:path>
                </a:pathLst>
              </a:custGeom>
              <a:solidFill>
                <a:srgbClr val="E61723"/>
              </a:solidFill>
              <a:ln w="9525">
                <a:noFill/>
              </a:ln>
            </p:spPr>
            <p:txBody>
              <a:bodyPr/>
              <a:p>
                <a:endParaRPr lang="zh-CN" altLang="en-US" sz="1350"/>
              </a:p>
            </p:txBody>
          </p:sp>
          <p:sp>
            <p:nvSpPr>
              <p:cNvPr id="9" name="Freeform 9"/>
              <p:cNvSpPr/>
              <p:nvPr/>
            </p:nvSpPr>
            <p:spPr>
              <a:xfrm>
                <a:off x="3554" y="729"/>
                <a:ext cx="323" cy="133"/>
              </a:xfrm>
              <a:custGeom>
                <a:avLst/>
                <a:gdLst/>
                <a:ahLst/>
                <a:cxnLst>
                  <a:cxn ang="0">
                    <a:pos x="313" y="133"/>
                  </a:cxn>
                  <a:cxn ang="0">
                    <a:pos x="0" y="30"/>
                  </a:cxn>
                  <a:cxn ang="0">
                    <a:pos x="10" y="0"/>
                  </a:cxn>
                  <a:cxn ang="0">
                    <a:pos x="323" y="103"/>
                  </a:cxn>
                  <a:cxn ang="0">
                    <a:pos x="313" y="133"/>
                  </a:cxn>
                </a:cxnLst>
                <a:rect l="0" t="0" r="0" b="0"/>
                <a:pathLst>
                  <a:path w="323" h="133">
                    <a:moveTo>
                      <a:pt x="313" y="133"/>
                    </a:moveTo>
                    <a:lnTo>
                      <a:pt x="0" y="30"/>
                    </a:lnTo>
                    <a:lnTo>
                      <a:pt x="10" y="0"/>
                    </a:lnTo>
                    <a:lnTo>
                      <a:pt x="323" y="103"/>
                    </a:lnTo>
                    <a:lnTo>
                      <a:pt x="313" y="133"/>
                    </a:lnTo>
                    <a:close/>
                  </a:path>
                </a:pathLst>
              </a:custGeom>
              <a:solidFill>
                <a:srgbClr val="FFFFFF"/>
              </a:solidFill>
              <a:ln w="9525">
                <a:noFill/>
              </a:ln>
            </p:spPr>
            <p:txBody>
              <a:bodyPr/>
              <a:p>
                <a:endParaRPr lang="zh-CN" altLang="en-US" sz="1350"/>
              </a:p>
            </p:txBody>
          </p:sp>
          <p:sp>
            <p:nvSpPr>
              <p:cNvPr id="10" name="Freeform 10"/>
              <p:cNvSpPr/>
              <p:nvPr/>
            </p:nvSpPr>
            <p:spPr>
              <a:xfrm>
                <a:off x="3564" y="701"/>
                <a:ext cx="323" cy="131"/>
              </a:xfrm>
              <a:custGeom>
                <a:avLst/>
                <a:gdLst/>
                <a:ahLst/>
                <a:cxnLst>
                  <a:cxn ang="0">
                    <a:pos x="313" y="131"/>
                  </a:cxn>
                  <a:cxn ang="0">
                    <a:pos x="0" y="28"/>
                  </a:cxn>
                  <a:cxn ang="0">
                    <a:pos x="7" y="0"/>
                  </a:cxn>
                  <a:cxn ang="0">
                    <a:pos x="323" y="104"/>
                  </a:cxn>
                  <a:cxn ang="0">
                    <a:pos x="313" y="131"/>
                  </a:cxn>
                </a:cxnLst>
                <a:rect l="0" t="0" r="0" b="0"/>
                <a:pathLst>
                  <a:path w="323" h="131">
                    <a:moveTo>
                      <a:pt x="313" y="131"/>
                    </a:moveTo>
                    <a:lnTo>
                      <a:pt x="0" y="28"/>
                    </a:lnTo>
                    <a:lnTo>
                      <a:pt x="7" y="0"/>
                    </a:lnTo>
                    <a:lnTo>
                      <a:pt x="323" y="104"/>
                    </a:lnTo>
                    <a:lnTo>
                      <a:pt x="313" y="131"/>
                    </a:lnTo>
                    <a:close/>
                  </a:path>
                </a:pathLst>
              </a:custGeom>
              <a:solidFill>
                <a:srgbClr val="E61723"/>
              </a:solidFill>
              <a:ln w="9525">
                <a:noFill/>
              </a:ln>
            </p:spPr>
            <p:txBody>
              <a:bodyPr/>
              <a:p>
                <a:endParaRPr lang="zh-CN" altLang="en-US" sz="1350"/>
              </a:p>
            </p:txBody>
          </p:sp>
          <p:sp>
            <p:nvSpPr>
              <p:cNvPr id="11" name="Freeform 11"/>
              <p:cNvSpPr/>
              <p:nvPr/>
            </p:nvSpPr>
            <p:spPr>
              <a:xfrm>
                <a:off x="3571" y="671"/>
                <a:ext cx="324" cy="134"/>
              </a:xfrm>
              <a:custGeom>
                <a:avLst/>
                <a:gdLst/>
                <a:ahLst/>
                <a:cxnLst>
                  <a:cxn ang="0">
                    <a:pos x="316" y="134"/>
                  </a:cxn>
                  <a:cxn ang="0">
                    <a:pos x="0" y="30"/>
                  </a:cxn>
                  <a:cxn ang="0">
                    <a:pos x="10" y="0"/>
                  </a:cxn>
                  <a:cxn ang="0">
                    <a:pos x="324" y="104"/>
                  </a:cxn>
                  <a:cxn ang="0">
                    <a:pos x="316" y="134"/>
                  </a:cxn>
                </a:cxnLst>
                <a:rect l="0" t="0" r="0" b="0"/>
                <a:pathLst>
                  <a:path w="324" h="134">
                    <a:moveTo>
                      <a:pt x="316" y="134"/>
                    </a:moveTo>
                    <a:lnTo>
                      <a:pt x="0" y="30"/>
                    </a:lnTo>
                    <a:lnTo>
                      <a:pt x="10" y="0"/>
                    </a:lnTo>
                    <a:lnTo>
                      <a:pt x="324" y="104"/>
                    </a:lnTo>
                    <a:lnTo>
                      <a:pt x="316" y="134"/>
                    </a:lnTo>
                    <a:close/>
                  </a:path>
                </a:pathLst>
              </a:custGeom>
              <a:solidFill>
                <a:srgbClr val="FFFFFF"/>
              </a:solidFill>
              <a:ln w="9525">
                <a:noFill/>
              </a:ln>
            </p:spPr>
            <p:txBody>
              <a:bodyPr/>
              <a:p>
                <a:endParaRPr lang="zh-CN" altLang="en-US" sz="1350"/>
              </a:p>
            </p:txBody>
          </p:sp>
          <p:sp>
            <p:nvSpPr>
              <p:cNvPr id="12" name="Freeform 12"/>
              <p:cNvSpPr/>
              <p:nvPr/>
            </p:nvSpPr>
            <p:spPr>
              <a:xfrm>
                <a:off x="3581" y="643"/>
                <a:ext cx="324" cy="134"/>
              </a:xfrm>
              <a:custGeom>
                <a:avLst/>
                <a:gdLst/>
                <a:ahLst/>
                <a:cxnLst>
                  <a:cxn ang="0">
                    <a:pos x="314" y="134"/>
                  </a:cxn>
                  <a:cxn ang="0">
                    <a:pos x="0" y="30"/>
                  </a:cxn>
                  <a:cxn ang="0">
                    <a:pos x="10" y="0"/>
                  </a:cxn>
                  <a:cxn ang="0">
                    <a:pos x="324" y="104"/>
                  </a:cxn>
                  <a:cxn ang="0">
                    <a:pos x="314" y="134"/>
                  </a:cxn>
                </a:cxnLst>
                <a:rect l="0" t="0" r="0" b="0"/>
                <a:pathLst>
                  <a:path w="324" h="134">
                    <a:moveTo>
                      <a:pt x="314" y="134"/>
                    </a:moveTo>
                    <a:lnTo>
                      <a:pt x="0" y="30"/>
                    </a:lnTo>
                    <a:lnTo>
                      <a:pt x="10" y="0"/>
                    </a:lnTo>
                    <a:lnTo>
                      <a:pt x="324" y="104"/>
                    </a:lnTo>
                    <a:lnTo>
                      <a:pt x="314" y="134"/>
                    </a:lnTo>
                    <a:close/>
                  </a:path>
                </a:pathLst>
              </a:custGeom>
              <a:solidFill>
                <a:srgbClr val="E61723"/>
              </a:solidFill>
              <a:ln w="9525">
                <a:noFill/>
              </a:ln>
            </p:spPr>
            <p:txBody>
              <a:bodyPr/>
              <a:p>
                <a:endParaRPr lang="zh-CN" altLang="en-US" sz="1350"/>
              </a:p>
            </p:txBody>
          </p:sp>
          <p:sp>
            <p:nvSpPr>
              <p:cNvPr id="13" name="Freeform 13"/>
              <p:cNvSpPr/>
              <p:nvPr/>
            </p:nvSpPr>
            <p:spPr>
              <a:xfrm>
                <a:off x="3554" y="643"/>
                <a:ext cx="176" cy="160"/>
              </a:xfrm>
              <a:custGeom>
                <a:avLst/>
                <a:gdLst/>
                <a:ahLst/>
                <a:cxnLst>
                  <a:cxn ang="0">
                    <a:pos x="141" y="160"/>
                  </a:cxn>
                  <a:cxn ang="0">
                    <a:pos x="0" y="116"/>
                  </a:cxn>
                  <a:cxn ang="0">
                    <a:pos x="37" y="0"/>
                  </a:cxn>
                  <a:cxn ang="0">
                    <a:pos x="176" y="46"/>
                  </a:cxn>
                  <a:cxn ang="0">
                    <a:pos x="141" y="160"/>
                  </a:cxn>
                </a:cxnLst>
                <a:rect l="0" t="0" r="0" b="0"/>
                <a:pathLst>
                  <a:path w="176" h="160">
                    <a:moveTo>
                      <a:pt x="141" y="160"/>
                    </a:moveTo>
                    <a:lnTo>
                      <a:pt x="0" y="116"/>
                    </a:lnTo>
                    <a:lnTo>
                      <a:pt x="37" y="0"/>
                    </a:lnTo>
                    <a:lnTo>
                      <a:pt x="176" y="46"/>
                    </a:lnTo>
                    <a:lnTo>
                      <a:pt x="141" y="160"/>
                    </a:lnTo>
                    <a:close/>
                  </a:path>
                </a:pathLst>
              </a:custGeom>
              <a:solidFill>
                <a:srgbClr val="2D2674"/>
              </a:solidFill>
              <a:ln w="9525">
                <a:noFill/>
              </a:ln>
            </p:spPr>
            <p:txBody>
              <a:bodyPr/>
              <a:p>
                <a:endParaRPr lang="zh-CN" altLang="en-US" sz="1350"/>
              </a:p>
            </p:txBody>
          </p:sp>
          <p:sp>
            <p:nvSpPr>
              <p:cNvPr id="14" name="Freeform 14"/>
              <p:cNvSpPr/>
              <p:nvPr/>
            </p:nvSpPr>
            <p:spPr>
              <a:xfrm>
                <a:off x="3667" y="751"/>
                <a:ext cx="24" cy="28"/>
              </a:xfrm>
              <a:custGeom>
                <a:avLst/>
                <a:gdLst/>
                <a:ahLst/>
                <a:cxnLst>
                  <a:cxn ang="0">
                    <a:pos x="16" y="0"/>
                  </a:cxn>
                  <a:cxn ang="0">
                    <a:pos x="16" y="10"/>
                  </a:cxn>
                  <a:cxn ang="0">
                    <a:pos x="24" y="14"/>
                  </a:cxn>
                  <a:cxn ang="0">
                    <a:pos x="16" y="18"/>
                  </a:cxn>
                  <a:cxn ang="0">
                    <a:pos x="16" y="28"/>
                  </a:cxn>
                  <a:cxn ang="0">
                    <a:pos x="8" y="20"/>
                  </a:cxn>
                  <a:cxn ang="0">
                    <a:pos x="0" y="22"/>
                  </a:cxn>
                  <a:cxn ang="0">
                    <a:pos x="4" y="14"/>
                  </a:cxn>
                  <a:cxn ang="0">
                    <a:pos x="0" y="6"/>
                  </a:cxn>
                  <a:cxn ang="0">
                    <a:pos x="8" y="8"/>
                  </a:cxn>
                  <a:cxn ang="0">
                    <a:pos x="16" y="0"/>
                  </a:cxn>
                </a:cxnLst>
                <a:rect l="0" t="0" r="0" b="0"/>
                <a:pathLst>
                  <a:path w="24" h="28">
                    <a:moveTo>
                      <a:pt x="16" y="0"/>
                    </a:moveTo>
                    <a:lnTo>
                      <a:pt x="16" y="10"/>
                    </a:lnTo>
                    <a:lnTo>
                      <a:pt x="24" y="14"/>
                    </a:lnTo>
                    <a:lnTo>
                      <a:pt x="16" y="18"/>
                    </a:lnTo>
                    <a:lnTo>
                      <a:pt x="16" y="28"/>
                    </a:lnTo>
                    <a:lnTo>
                      <a:pt x="8" y="20"/>
                    </a:lnTo>
                    <a:lnTo>
                      <a:pt x="0" y="22"/>
                    </a:lnTo>
                    <a:lnTo>
                      <a:pt x="4" y="14"/>
                    </a:lnTo>
                    <a:lnTo>
                      <a:pt x="0" y="6"/>
                    </a:lnTo>
                    <a:lnTo>
                      <a:pt x="8" y="8"/>
                    </a:lnTo>
                    <a:lnTo>
                      <a:pt x="16" y="0"/>
                    </a:lnTo>
                    <a:close/>
                  </a:path>
                </a:pathLst>
              </a:custGeom>
              <a:solidFill>
                <a:srgbClr val="FFFFFF"/>
              </a:solidFill>
              <a:ln w="9525">
                <a:noFill/>
              </a:ln>
            </p:spPr>
            <p:txBody>
              <a:bodyPr/>
              <a:p>
                <a:endParaRPr lang="zh-CN" altLang="en-US" sz="1350"/>
              </a:p>
            </p:txBody>
          </p:sp>
          <p:sp>
            <p:nvSpPr>
              <p:cNvPr id="15" name="Freeform 15"/>
              <p:cNvSpPr/>
              <p:nvPr/>
            </p:nvSpPr>
            <p:spPr>
              <a:xfrm>
                <a:off x="3635" y="743"/>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16" name="Freeform 16"/>
              <p:cNvSpPr/>
              <p:nvPr/>
            </p:nvSpPr>
            <p:spPr>
              <a:xfrm>
                <a:off x="3607" y="733"/>
                <a:ext cx="24" cy="26"/>
              </a:xfrm>
              <a:custGeom>
                <a:avLst/>
                <a:gdLst/>
                <a:ahLst/>
                <a:cxnLst>
                  <a:cxn ang="0">
                    <a:pos x="16" y="0"/>
                  </a:cxn>
                  <a:cxn ang="0">
                    <a:pos x="16" y="8"/>
                  </a:cxn>
                  <a:cxn ang="0">
                    <a:pos x="24" y="12"/>
                  </a:cxn>
                  <a:cxn ang="0">
                    <a:pos x="16" y="18"/>
                  </a:cxn>
                  <a:cxn ang="0">
                    <a:pos x="16" y="26"/>
                  </a:cxn>
                  <a:cxn ang="0">
                    <a:pos x="8" y="20"/>
                  </a:cxn>
                  <a:cxn ang="0">
                    <a:pos x="0" y="22"/>
                  </a:cxn>
                  <a:cxn ang="0">
                    <a:pos x="4" y="14"/>
                  </a:cxn>
                  <a:cxn ang="0">
                    <a:pos x="0" y="4"/>
                  </a:cxn>
                  <a:cxn ang="0">
                    <a:pos x="8" y="6"/>
                  </a:cxn>
                  <a:cxn ang="0">
                    <a:pos x="16" y="0"/>
                  </a:cxn>
                </a:cxnLst>
                <a:rect l="0" t="0" r="0" b="0"/>
                <a:pathLst>
                  <a:path w="24" h="26">
                    <a:moveTo>
                      <a:pt x="16" y="0"/>
                    </a:moveTo>
                    <a:lnTo>
                      <a:pt x="16" y="8"/>
                    </a:lnTo>
                    <a:lnTo>
                      <a:pt x="24" y="12"/>
                    </a:lnTo>
                    <a:lnTo>
                      <a:pt x="16" y="18"/>
                    </a:lnTo>
                    <a:lnTo>
                      <a:pt x="16" y="26"/>
                    </a:lnTo>
                    <a:lnTo>
                      <a:pt x="8" y="20"/>
                    </a:lnTo>
                    <a:lnTo>
                      <a:pt x="0" y="22"/>
                    </a:lnTo>
                    <a:lnTo>
                      <a:pt x="4" y="14"/>
                    </a:lnTo>
                    <a:lnTo>
                      <a:pt x="0" y="4"/>
                    </a:lnTo>
                    <a:lnTo>
                      <a:pt x="8" y="6"/>
                    </a:lnTo>
                    <a:lnTo>
                      <a:pt x="16" y="0"/>
                    </a:lnTo>
                    <a:close/>
                  </a:path>
                </a:pathLst>
              </a:custGeom>
              <a:solidFill>
                <a:srgbClr val="FFFFFF"/>
              </a:solidFill>
              <a:ln w="9525">
                <a:noFill/>
              </a:ln>
            </p:spPr>
            <p:txBody>
              <a:bodyPr/>
              <a:p>
                <a:endParaRPr lang="zh-CN" altLang="en-US" sz="1350"/>
              </a:p>
            </p:txBody>
          </p:sp>
          <p:sp>
            <p:nvSpPr>
              <p:cNvPr id="17" name="Freeform 17"/>
              <p:cNvSpPr/>
              <p:nvPr/>
            </p:nvSpPr>
            <p:spPr>
              <a:xfrm>
                <a:off x="3575" y="723"/>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18" name="Freeform 18"/>
              <p:cNvSpPr/>
              <p:nvPr/>
            </p:nvSpPr>
            <p:spPr>
              <a:xfrm>
                <a:off x="3675" y="723"/>
                <a:ext cx="25" cy="26"/>
              </a:xfrm>
              <a:custGeom>
                <a:avLst/>
                <a:gdLst/>
                <a:ahLst/>
                <a:cxnLst>
                  <a:cxn ang="0">
                    <a:pos x="16" y="0"/>
                  </a:cxn>
                  <a:cxn ang="0">
                    <a:pos x="18" y="10"/>
                  </a:cxn>
                  <a:cxn ang="0">
                    <a:pos x="25" y="14"/>
                  </a:cxn>
                  <a:cxn ang="0">
                    <a:pos x="18" y="18"/>
                  </a:cxn>
                  <a:cxn ang="0">
                    <a:pos x="16" y="26"/>
                  </a:cxn>
                  <a:cxn ang="0">
                    <a:pos x="10" y="20"/>
                  </a:cxn>
                  <a:cxn ang="0">
                    <a:pos x="0" y="22"/>
                  </a:cxn>
                  <a:cxn ang="0">
                    <a:pos x="6" y="14"/>
                  </a:cxn>
                  <a:cxn ang="0">
                    <a:pos x="0" y="6"/>
                  </a:cxn>
                  <a:cxn ang="0">
                    <a:pos x="10" y="8"/>
                  </a:cxn>
                  <a:cxn ang="0">
                    <a:pos x="16" y="0"/>
                  </a:cxn>
                </a:cxnLst>
                <a:rect l="0" t="0" r="0" b="0"/>
                <a:pathLst>
                  <a:path w="25" h="26">
                    <a:moveTo>
                      <a:pt x="16" y="0"/>
                    </a:moveTo>
                    <a:lnTo>
                      <a:pt x="18" y="10"/>
                    </a:lnTo>
                    <a:lnTo>
                      <a:pt x="25" y="14"/>
                    </a:lnTo>
                    <a:lnTo>
                      <a:pt x="18" y="18"/>
                    </a:lnTo>
                    <a:lnTo>
                      <a:pt x="16" y="26"/>
                    </a:lnTo>
                    <a:lnTo>
                      <a:pt x="10" y="20"/>
                    </a:lnTo>
                    <a:lnTo>
                      <a:pt x="0" y="22"/>
                    </a:lnTo>
                    <a:lnTo>
                      <a:pt x="6" y="14"/>
                    </a:lnTo>
                    <a:lnTo>
                      <a:pt x="0" y="6"/>
                    </a:lnTo>
                    <a:lnTo>
                      <a:pt x="10" y="8"/>
                    </a:lnTo>
                    <a:lnTo>
                      <a:pt x="16" y="0"/>
                    </a:lnTo>
                    <a:close/>
                  </a:path>
                </a:pathLst>
              </a:custGeom>
              <a:solidFill>
                <a:srgbClr val="FFFFFF"/>
              </a:solidFill>
              <a:ln w="9525">
                <a:noFill/>
              </a:ln>
            </p:spPr>
            <p:txBody>
              <a:bodyPr/>
              <a:p>
                <a:endParaRPr lang="zh-CN" altLang="en-US" sz="1350"/>
              </a:p>
            </p:txBody>
          </p:sp>
          <p:sp>
            <p:nvSpPr>
              <p:cNvPr id="19" name="Freeform 19"/>
              <p:cNvSpPr/>
              <p:nvPr/>
            </p:nvSpPr>
            <p:spPr>
              <a:xfrm>
                <a:off x="3645" y="713"/>
                <a:ext cx="26" cy="28"/>
              </a:xfrm>
              <a:custGeom>
                <a:avLst/>
                <a:gdLst/>
                <a:ahLst/>
                <a:cxnLst>
                  <a:cxn ang="0">
                    <a:pos x="16" y="0"/>
                  </a:cxn>
                  <a:cxn ang="0">
                    <a:pos x="18" y="10"/>
                  </a:cxn>
                  <a:cxn ang="0">
                    <a:pos x="26" y="14"/>
                  </a:cxn>
                  <a:cxn ang="0">
                    <a:pos x="18" y="18"/>
                  </a:cxn>
                  <a:cxn ang="0">
                    <a:pos x="16" y="28"/>
                  </a:cxn>
                  <a:cxn ang="0">
                    <a:pos x="10" y="20"/>
                  </a:cxn>
                  <a:cxn ang="0">
                    <a:pos x="0" y="22"/>
                  </a:cxn>
                  <a:cxn ang="0">
                    <a:pos x="4" y="14"/>
                  </a:cxn>
                  <a:cxn ang="0">
                    <a:pos x="0" y="6"/>
                  </a:cxn>
                  <a:cxn ang="0">
                    <a:pos x="10" y="8"/>
                  </a:cxn>
                  <a:cxn ang="0">
                    <a:pos x="16" y="0"/>
                  </a:cxn>
                </a:cxnLst>
                <a:rect l="0" t="0" r="0" b="0"/>
                <a:pathLst>
                  <a:path w="26" h="28">
                    <a:moveTo>
                      <a:pt x="16" y="0"/>
                    </a:moveTo>
                    <a:lnTo>
                      <a:pt x="18" y="10"/>
                    </a:lnTo>
                    <a:lnTo>
                      <a:pt x="26" y="14"/>
                    </a:lnTo>
                    <a:lnTo>
                      <a:pt x="18" y="18"/>
                    </a:lnTo>
                    <a:lnTo>
                      <a:pt x="16" y="28"/>
                    </a:lnTo>
                    <a:lnTo>
                      <a:pt x="10" y="20"/>
                    </a:lnTo>
                    <a:lnTo>
                      <a:pt x="0" y="22"/>
                    </a:lnTo>
                    <a:lnTo>
                      <a:pt x="4" y="14"/>
                    </a:lnTo>
                    <a:lnTo>
                      <a:pt x="0" y="6"/>
                    </a:lnTo>
                    <a:lnTo>
                      <a:pt x="10" y="8"/>
                    </a:lnTo>
                    <a:lnTo>
                      <a:pt x="16" y="0"/>
                    </a:lnTo>
                    <a:close/>
                  </a:path>
                </a:pathLst>
              </a:custGeom>
              <a:solidFill>
                <a:srgbClr val="FFFFFF"/>
              </a:solidFill>
              <a:ln w="9525">
                <a:noFill/>
              </a:ln>
            </p:spPr>
            <p:txBody>
              <a:bodyPr/>
              <a:p>
                <a:endParaRPr lang="zh-CN" altLang="en-US" sz="1350"/>
              </a:p>
            </p:txBody>
          </p:sp>
          <p:sp>
            <p:nvSpPr>
              <p:cNvPr id="20" name="Freeform 20"/>
              <p:cNvSpPr/>
              <p:nvPr/>
            </p:nvSpPr>
            <p:spPr>
              <a:xfrm>
                <a:off x="3615" y="705"/>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1" name="Freeform 21"/>
              <p:cNvSpPr/>
              <p:nvPr/>
            </p:nvSpPr>
            <p:spPr>
              <a:xfrm>
                <a:off x="3585" y="695"/>
                <a:ext cx="26" cy="26"/>
              </a:xfrm>
              <a:custGeom>
                <a:avLst/>
                <a:gdLst/>
                <a:ahLst/>
                <a:cxnLst>
                  <a:cxn ang="0">
                    <a:pos x="16" y="0"/>
                  </a:cxn>
                  <a:cxn ang="0">
                    <a:pos x="16" y="8"/>
                  </a:cxn>
                  <a:cxn ang="0">
                    <a:pos x="26" y="12"/>
                  </a:cxn>
                  <a:cxn ang="0">
                    <a:pos x="18" y="16"/>
                  </a:cxn>
                  <a:cxn ang="0">
                    <a:pos x="16" y="26"/>
                  </a:cxn>
                  <a:cxn ang="0">
                    <a:pos x="10" y="20"/>
                  </a:cxn>
                  <a:cxn ang="0">
                    <a:pos x="0" y="20"/>
                  </a:cxn>
                  <a:cxn ang="0">
                    <a:pos x="4" y="12"/>
                  </a:cxn>
                  <a:cxn ang="0">
                    <a:pos x="0" y="4"/>
                  </a:cxn>
                  <a:cxn ang="0">
                    <a:pos x="10" y="6"/>
                  </a:cxn>
                  <a:cxn ang="0">
                    <a:pos x="16" y="0"/>
                  </a:cxn>
                </a:cxnLst>
                <a:rect l="0" t="0" r="0" b="0"/>
                <a:pathLst>
                  <a:path w="26" h="26">
                    <a:moveTo>
                      <a:pt x="16" y="0"/>
                    </a:moveTo>
                    <a:lnTo>
                      <a:pt x="16" y="8"/>
                    </a:lnTo>
                    <a:lnTo>
                      <a:pt x="26" y="12"/>
                    </a:lnTo>
                    <a:lnTo>
                      <a:pt x="18" y="16"/>
                    </a:lnTo>
                    <a:lnTo>
                      <a:pt x="16" y="26"/>
                    </a:lnTo>
                    <a:lnTo>
                      <a:pt x="10" y="20"/>
                    </a:lnTo>
                    <a:lnTo>
                      <a:pt x="0" y="20"/>
                    </a:lnTo>
                    <a:lnTo>
                      <a:pt x="4" y="12"/>
                    </a:lnTo>
                    <a:lnTo>
                      <a:pt x="0" y="4"/>
                    </a:lnTo>
                    <a:lnTo>
                      <a:pt x="10" y="6"/>
                    </a:lnTo>
                    <a:lnTo>
                      <a:pt x="16" y="0"/>
                    </a:lnTo>
                    <a:close/>
                  </a:path>
                </a:pathLst>
              </a:custGeom>
              <a:solidFill>
                <a:srgbClr val="FFFFFF"/>
              </a:solidFill>
              <a:ln w="9525">
                <a:noFill/>
              </a:ln>
            </p:spPr>
            <p:txBody>
              <a:bodyPr/>
              <a:p>
                <a:endParaRPr lang="zh-CN" altLang="en-US" sz="1350"/>
              </a:p>
            </p:txBody>
          </p:sp>
          <p:sp>
            <p:nvSpPr>
              <p:cNvPr id="22" name="Freeform 22"/>
              <p:cNvSpPr/>
              <p:nvPr/>
            </p:nvSpPr>
            <p:spPr>
              <a:xfrm>
                <a:off x="3685" y="697"/>
                <a:ext cx="23" cy="26"/>
              </a:xfrm>
              <a:custGeom>
                <a:avLst/>
                <a:gdLst/>
                <a:ahLst/>
                <a:cxnLst>
                  <a:cxn ang="0">
                    <a:pos x="15" y="0"/>
                  </a:cxn>
                  <a:cxn ang="0">
                    <a:pos x="15" y="8"/>
                  </a:cxn>
                  <a:cxn ang="0">
                    <a:pos x="23" y="12"/>
                  </a:cxn>
                  <a:cxn ang="0">
                    <a:pos x="15" y="16"/>
                  </a:cxn>
                  <a:cxn ang="0">
                    <a:pos x="15" y="26"/>
                  </a:cxn>
                  <a:cxn ang="0">
                    <a:pos x="8" y="20"/>
                  </a:cxn>
                  <a:cxn ang="0">
                    <a:pos x="0" y="20"/>
                  </a:cxn>
                  <a:cxn ang="0">
                    <a:pos x="4" y="12"/>
                  </a:cxn>
                  <a:cxn ang="0">
                    <a:pos x="0" y="4"/>
                  </a:cxn>
                  <a:cxn ang="0">
                    <a:pos x="8" y="6"/>
                  </a:cxn>
                  <a:cxn ang="0">
                    <a:pos x="15" y="0"/>
                  </a:cxn>
                </a:cxnLst>
                <a:rect l="0" t="0" r="0" b="0"/>
                <a:pathLst>
                  <a:path w="23" h="26">
                    <a:moveTo>
                      <a:pt x="15" y="0"/>
                    </a:moveTo>
                    <a:lnTo>
                      <a:pt x="15" y="8"/>
                    </a:lnTo>
                    <a:lnTo>
                      <a:pt x="23" y="12"/>
                    </a:lnTo>
                    <a:lnTo>
                      <a:pt x="15" y="16"/>
                    </a:lnTo>
                    <a:lnTo>
                      <a:pt x="15" y="26"/>
                    </a:lnTo>
                    <a:lnTo>
                      <a:pt x="8" y="20"/>
                    </a:lnTo>
                    <a:lnTo>
                      <a:pt x="0" y="20"/>
                    </a:lnTo>
                    <a:lnTo>
                      <a:pt x="4" y="12"/>
                    </a:lnTo>
                    <a:lnTo>
                      <a:pt x="0" y="4"/>
                    </a:lnTo>
                    <a:lnTo>
                      <a:pt x="8" y="6"/>
                    </a:lnTo>
                    <a:lnTo>
                      <a:pt x="15" y="0"/>
                    </a:lnTo>
                    <a:close/>
                  </a:path>
                </a:pathLst>
              </a:custGeom>
              <a:solidFill>
                <a:srgbClr val="FFFFFF"/>
              </a:solidFill>
              <a:ln w="9525">
                <a:noFill/>
              </a:ln>
            </p:spPr>
            <p:txBody>
              <a:bodyPr/>
              <a:p>
                <a:endParaRPr lang="zh-CN" altLang="en-US" sz="1350"/>
              </a:p>
            </p:txBody>
          </p:sp>
          <p:sp>
            <p:nvSpPr>
              <p:cNvPr id="23" name="Freeform 23"/>
              <p:cNvSpPr/>
              <p:nvPr/>
            </p:nvSpPr>
            <p:spPr>
              <a:xfrm>
                <a:off x="3653" y="687"/>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4" name="Freeform 24"/>
              <p:cNvSpPr/>
              <p:nvPr/>
            </p:nvSpPr>
            <p:spPr>
              <a:xfrm>
                <a:off x="3625" y="677"/>
                <a:ext cx="24" cy="26"/>
              </a:xfrm>
              <a:custGeom>
                <a:avLst/>
                <a:gdLst/>
                <a:ahLst/>
                <a:cxnLst>
                  <a:cxn ang="0">
                    <a:pos x="16" y="0"/>
                  </a:cxn>
                  <a:cxn ang="0">
                    <a:pos x="16" y="10"/>
                  </a:cxn>
                  <a:cxn ang="0">
                    <a:pos x="24" y="14"/>
                  </a:cxn>
                  <a:cxn ang="0">
                    <a:pos x="16" y="18"/>
                  </a:cxn>
                  <a:cxn ang="0">
                    <a:pos x="16" y="26"/>
                  </a:cxn>
                  <a:cxn ang="0">
                    <a:pos x="8" y="20"/>
                  </a:cxn>
                  <a:cxn ang="0">
                    <a:pos x="0" y="22"/>
                  </a:cxn>
                  <a:cxn ang="0">
                    <a:pos x="4" y="14"/>
                  </a:cxn>
                  <a:cxn ang="0">
                    <a:pos x="0" y="6"/>
                  </a:cxn>
                  <a:cxn ang="0">
                    <a:pos x="8" y="6"/>
                  </a:cxn>
                  <a:cxn ang="0">
                    <a:pos x="16" y="0"/>
                  </a:cxn>
                </a:cxnLst>
                <a:rect l="0" t="0" r="0" b="0"/>
                <a:pathLst>
                  <a:path w="24" h="26">
                    <a:moveTo>
                      <a:pt x="16" y="0"/>
                    </a:moveTo>
                    <a:lnTo>
                      <a:pt x="16" y="10"/>
                    </a:lnTo>
                    <a:lnTo>
                      <a:pt x="24" y="14"/>
                    </a:lnTo>
                    <a:lnTo>
                      <a:pt x="16" y="18"/>
                    </a:lnTo>
                    <a:lnTo>
                      <a:pt x="16" y="26"/>
                    </a:lnTo>
                    <a:lnTo>
                      <a:pt x="8" y="20"/>
                    </a:lnTo>
                    <a:lnTo>
                      <a:pt x="0" y="22"/>
                    </a:lnTo>
                    <a:lnTo>
                      <a:pt x="4" y="14"/>
                    </a:lnTo>
                    <a:lnTo>
                      <a:pt x="0" y="6"/>
                    </a:lnTo>
                    <a:lnTo>
                      <a:pt x="8" y="6"/>
                    </a:lnTo>
                    <a:lnTo>
                      <a:pt x="16" y="0"/>
                    </a:lnTo>
                    <a:close/>
                  </a:path>
                </a:pathLst>
              </a:custGeom>
              <a:solidFill>
                <a:srgbClr val="FFFFFF"/>
              </a:solidFill>
              <a:ln w="9525">
                <a:noFill/>
              </a:ln>
            </p:spPr>
            <p:txBody>
              <a:bodyPr/>
              <a:p>
                <a:endParaRPr lang="zh-CN" altLang="en-US" sz="1350"/>
              </a:p>
            </p:txBody>
          </p:sp>
          <p:sp>
            <p:nvSpPr>
              <p:cNvPr id="25" name="Freeform 25"/>
              <p:cNvSpPr/>
              <p:nvPr/>
            </p:nvSpPr>
            <p:spPr>
              <a:xfrm>
                <a:off x="3593" y="667"/>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26" name="Freeform 26"/>
              <p:cNvSpPr/>
              <p:nvPr/>
            </p:nvSpPr>
            <p:spPr>
              <a:xfrm>
                <a:off x="3419" y="639"/>
                <a:ext cx="133" cy="381"/>
              </a:xfrm>
              <a:custGeom>
                <a:avLst/>
                <a:gdLst/>
                <a:ahLst/>
                <a:cxnLst>
                  <a:cxn ang="0">
                    <a:pos x="123" y="381"/>
                  </a:cxn>
                  <a:cxn ang="0">
                    <a:pos x="133" y="379"/>
                  </a:cxn>
                  <a:cxn ang="0">
                    <a:pos x="10" y="0"/>
                  </a:cxn>
                  <a:cxn ang="0">
                    <a:pos x="0" y="2"/>
                  </a:cxn>
                  <a:cxn ang="0">
                    <a:pos x="123" y="381"/>
                  </a:cxn>
                </a:cxnLst>
                <a:rect l="0" t="0" r="0" b="0"/>
                <a:pathLst>
                  <a:path w="133" h="381">
                    <a:moveTo>
                      <a:pt x="123" y="381"/>
                    </a:moveTo>
                    <a:lnTo>
                      <a:pt x="133" y="379"/>
                    </a:lnTo>
                    <a:lnTo>
                      <a:pt x="10" y="0"/>
                    </a:lnTo>
                    <a:lnTo>
                      <a:pt x="0" y="2"/>
                    </a:lnTo>
                    <a:lnTo>
                      <a:pt x="123" y="381"/>
                    </a:lnTo>
                    <a:close/>
                  </a:path>
                </a:pathLst>
              </a:custGeom>
              <a:solidFill>
                <a:srgbClr val="2D2674"/>
              </a:solidFill>
              <a:ln w="9525">
                <a:noFill/>
              </a:ln>
            </p:spPr>
            <p:txBody>
              <a:bodyPr/>
              <a:p>
                <a:endParaRPr lang="zh-CN" altLang="en-US" sz="1350"/>
              </a:p>
            </p:txBody>
          </p:sp>
          <p:sp>
            <p:nvSpPr>
              <p:cNvPr id="27" name="Freeform 27"/>
              <p:cNvSpPr/>
              <p:nvPr/>
            </p:nvSpPr>
            <p:spPr>
              <a:xfrm>
                <a:off x="3175" y="815"/>
                <a:ext cx="323" cy="133"/>
              </a:xfrm>
              <a:custGeom>
                <a:avLst/>
                <a:gdLst/>
                <a:ahLst/>
                <a:cxnLst>
                  <a:cxn ang="0">
                    <a:pos x="9" y="133"/>
                  </a:cxn>
                  <a:cxn ang="0">
                    <a:pos x="323" y="29"/>
                  </a:cxn>
                  <a:cxn ang="0">
                    <a:pos x="313" y="0"/>
                  </a:cxn>
                  <a:cxn ang="0">
                    <a:pos x="0" y="103"/>
                  </a:cxn>
                  <a:cxn ang="0">
                    <a:pos x="9" y="133"/>
                  </a:cxn>
                </a:cxnLst>
                <a:rect l="0" t="0" r="0" b="0"/>
                <a:pathLst>
                  <a:path w="323" h="133">
                    <a:moveTo>
                      <a:pt x="9" y="133"/>
                    </a:moveTo>
                    <a:lnTo>
                      <a:pt x="323" y="29"/>
                    </a:lnTo>
                    <a:lnTo>
                      <a:pt x="313" y="0"/>
                    </a:lnTo>
                    <a:lnTo>
                      <a:pt x="0" y="103"/>
                    </a:lnTo>
                    <a:lnTo>
                      <a:pt x="9" y="133"/>
                    </a:lnTo>
                    <a:close/>
                  </a:path>
                </a:pathLst>
              </a:custGeom>
              <a:solidFill>
                <a:srgbClr val="E61723"/>
              </a:solidFill>
              <a:ln w="9525">
                <a:noFill/>
              </a:ln>
            </p:spPr>
            <p:txBody>
              <a:bodyPr/>
              <a:p>
                <a:endParaRPr lang="zh-CN" altLang="en-US" sz="1350"/>
              </a:p>
            </p:txBody>
          </p:sp>
          <p:sp>
            <p:nvSpPr>
              <p:cNvPr id="28" name="Freeform 28"/>
              <p:cNvSpPr/>
              <p:nvPr/>
            </p:nvSpPr>
            <p:spPr>
              <a:xfrm>
                <a:off x="3165" y="787"/>
                <a:ext cx="323" cy="133"/>
              </a:xfrm>
              <a:custGeom>
                <a:avLst/>
                <a:gdLst/>
                <a:ahLst/>
                <a:cxnLst>
                  <a:cxn ang="0">
                    <a:pos x="10" y="133"/>
                  </a:cxn>
                  <a:cxn ang="0">
                    <a:pos x="323" y="30"/>
                  </a:cxn>
                  <a:cxn ang="0">
                    <a:pos x="315" y="0"/>
                  </a:cxn>
                  <a:cxn ang="0">
                    <a:pos x="0" y="103"/>
                  </a:cxn>
                  <a:cxn ang="0">
                    <a:pos x="10" y="133"/>
                  </a:cxn>
                </a:cxnLst>
                <a:rect l="0" t="0" r="0" b="0"/>
                <a:pathLst>
                  <a:path w="323" h="133">
                    <a:moveTo>
                      <a:pt x="10" y="133"/>
                    </a:moveTo>
                    <a:lnTo>
                      <a:pt x="323" y="30"/>
                    </a:lnTo>
                    <a:lnTo>
                      <a:pt x="315" y="0"/>
                    </a:lnTo>
                    <a:lnTo>
                      <a:pt x="0" y="103"/>
                    </a:lnTo>
                    <a:lnTo>
                      <a:pt x="10" y="133"/>
                    </a:lnTo>
                    <a:close/>
                  </a:path>
                </a:pathLst>
              </a:custGeom>
              <a:solidFill>
                <a:srgbClr val="FFFFFF"/>
              </a:solidFill>
              <a:ln w="9525">
                <a:noFill/>
              </a:ln>
            </p:spPr>
            <p:txBody>
              <a:bodyPr/>
              <a:p>
                <a:endParaRPr lang="zh-CN" altLang="en-US" sz="1350"/>
              </a:p>
            </p:txBody>
          </p:sp>
          <p:sp>
            <p:nvSpPr>
              <p:cNvPr id="29" name="Freeform 29"/>
              <p:cNvSpPr/>
              <p:nvPr/>
            </p:nvSpPr>
            <p:spPr>
              <a:xfrm>
                <a:off x="3157" y="759"/>
                <a:ext cx="323" cy="131"/>
              </a:xfrm>
              <a:custGeom>
                <a:avLst/>
                <a:gdLst/>
                <a:ahLst/>
                <a:cxnLst>
                  <a:cxn ang="0">
                    <a:pos x="8" y="131"/>
                  </a:cxn>
                  <a:cxn ang="0">
                    <a:pos x="323" y="28"/>
                  </a:cxn>
                  <a:cxn ang="0">
                    <a:pos x="313" y="0"/>
                  </a:cxn>
                  <a:cxn ang="0">
                    <a:pos x="0" y="103"/>
                  </a:cxn>
                  <a:cxn ang="0">
                    <a:pos x="8" y="131"/>
                  </a:cxn>
                </a:cxnLst>
                <a:rect l="0" t="0" r="0" b="0"/>
                <a:pathLst>
                  <a:path w="323" h="131">
                    <a:moveTo>
                      <a:pt x="8" y="131"/>
                    </a:moveTo>
                    <a:lnTo>
                      <a:pt x="323" y="28"/>
                    </a:lnTo>
                    <a:lnTo>
                      <a:pt x="313" y="0"/>
                    </a:lnTo>
                    <a:lnTo>
                      <a:pt x="0" y="103"/>
                    </a:lnTo>
                    <a:lnTo>
                      <a:pt x="8" y="131"/>
                    </a:lnTo>
                    <a:close/>
                  </a:path>
                </a:pathLst>
              </a:custGeom>
              <a:solidFill>
                <a:srgbClr val="E61723"/>
              </a:solidFill>
              <a:ln w="9525">
                <a:noFill/>
              </a:ln>
            </p:spPr>
            <p:txBody>
              <a:bodyPr/>
              <a:p>
                <a:endParaRPr lang="zh-CN" altLang="en-US" sz="1350"/>
              </a:p>
            </p:txBody>
          </p:sp>
          <p:sp>
            <p:nvSpPr>
              <p:cNvPr id="30" name="Freeform 30"/>
              <p:cNvSpPr/>
              <p:nvPr/>
            </p:nvSpPr>
            <p:spPr>
              <a:xfrm>
                <a:off x="3147" y="729"/>
                <a:ext cx="323" cy="133"/>
              </a:xfrm>
              <a:custGeom>
                <a:avLst/>
                <a:gdLst/>
                <a:ahLst/>
                <a:cxnLst>
                  <a:cxn ang="0">
                    <a:pos x="10" y="133"/>
                  </a:cxn>
                  <a:cxn ang="0">
                    <a:pos x="323" y="30"/>
                  </a:cxn>
                  <a:cxn ang="0">
                    <a:pos x="313" y="0"/>
                  </a:cxn>
                  <a:cxn ang="0">
                    <a:pos x="0" y="103"/>
                  </a:cxn>
                  <a:cxn ang="0">
                    <a:pos x="10" y="133"/>
                  </a:cxn>
                </a:cxnLst>
                <a:rect l="0" t="0" r="0" b="0"/>
                <a:pathLst>
                  <a:path w="323" h="133">
                    <a:moveTo>
                      <a:pt x="10" y="133"/>
                    </a:moveTo>
                    <a:lnTo>
                      <a:pt x="323" y="30"/>
                    </a:lnTo>
                    <a:lnTo>
                      <a:pt x="313" y="0"/>
                    </a:lnTo>
                    <a:lnTo>
                      <a:pt x="0" y="103"/>
                    </a:lnTo>
                    <a:lnTo>
                      <a:pt x="10" y="133"/>
                    </a:lnTo>
                    <a:close/>
                  </a:path>
                </a:pathLst>
              </a:custGeom>
              <a:solidFill>
                <a:srgbClr val="FFFFFF"/>
              </a:solidFill>
              <a:ln w="9525">
                <a:noFill/>
              </a:ln>
            </p:spPr>
            <p:txBody>
              <a:bodyPr/>
              <a:p>
                <a:endParaRPr lang="zh-CN" altLang="en-US" sz="1350"/>
              </a:p>
            </p:txBody>
          </p:sp>
          <p:sp>
            <p:nvSpPr>
              <p:cNvPr id="31" name="Freeform 31"/>
              <p:cNvSpPr/>
              <p:nvPr/>
            </p:nvSpPr>
            <p:spPr>
              <a:xfrm>
                <a:off x="3137" y="701"/>
                <a:ext cx="323" cy="131"/>
              </a:xfrm>
              <a:custGeom>
                <a:avLst/>
                <a:gdLst/>
                <a:ahLst/>
                <a:cxnLst>
                  <a:cxn ang="0">
                    <a:pos x="10" y="131"/>
                  </a:cxn>
                  <a:cxn ang="0">
                    <a:pos x="323" y="28"/>
                  </a:cxn>
                  <a:cxn ang="0">
                    <a:pos x="315" y="0"/>
                  </a:cxn>
                  <a:cxn ang="0">
                    <a:pos x="0" y="104"/>
                  </a:cxn>
                  <a:cxn ang="0">
                    <a:pos x="10" y="131"/>
                  </a:cxn>
                </a:cxnLst>
                <a:rect l="0" t="0" r="0" b="0"/>
                <a:pathLst>
                  <a:path w="323" h="131">
                    <a:moveTo>
                      <a:pt x="10" y="131"/>
                    </a:moveTo>
                    <a:lnTo>
                      <a:pt x="323" y="28"/>
                    </a:lnTo>
                    <a:lnTo>
                      <a:pt x="315" y="0"/>
                    </a:lnTo>
                    <a:lnTo>
                      <a:pt x="0" y="104"/>
                    </a:lnTo>
                    <a:lnTo>
                      <a:pt x="10" y="131"/>
                    </a:lnTo>
                    <a:close/>
                  </a:path>
                </a:pathLst>
              </a:custGeom>
              <a:solidFill>
                <a:srgbClr val="E61723"/>
              </a:solidFill>
              <a:ln w="9525">
                <a:noFill/>
              </a:ln>
            </p:spPr>
            <p:txBody>
              <a:bodyPr/>
              <a:p>
                <a:endParaRPr lang="zh-CN" altLang="en-US" sz="1350"/>
              </a:p>
            </p:txBody>
          </p:sp>
          <p:sp>
            <p:nvSpPr>
              <p:cNvPr id="32" name="Freeform 32"/>
              <p:cNvSpPr/>
              <p:nvPr/>
            </p:nvSpPr>
            <p:spPr>
              <a:xfrm>
                <a:off x="3129" y="671"/>
                <a:ext cx="323" cy="134"/>
              </a:xfrm>
              <a:custGeom>
                <a:avLst/>
                <a:gdLst/>
                <a:ahLst/>
                <a:cxnLst>
                  <a:cxn ang="0">
                    <a:pos x="8" y="134"/>
                  </a:cxn>
                  <a:cxn ang="0">
                    <a:pos x="323" y="30"/>
                  </a:cxn>
                  <a:cxn ang="0">
                    <a:pos x="313" y="0"/>
                  </a:cxn>
                  <a:cxn ang="0">
                    <a:pos x="0" y="104"/>
                  </a:cxn>
                  <a:cxn ang="0">
                    <a:pos x="8" y="134"/>
                  </a:cxn>
                </a:cxnLst>
                <a:rect l="0" t="0" r="0" b="0"/>
                <a:pathLst>
                  <a:path w="323" h="134">
                    <a:moveTo>
                      <a:pt x="8" y="134"/>
                    </a:moveTo>
                    <a:lnTo>
                      <a:pt x="323" y="30"/>
                    </a:lnTo>
                    <a:lnTo>
                      <a:pt x="313" y="0"/>
                    </a:lnTo>
                    <a:lnTo>
                      <a:pt x="0" y="104"/>
                    </a:lnTo>
                    <a:lnTo>
                      <a:pt x="8" y="134"/>
                    </a:lnTo>
                    <a:close/>
                  </a:path>
                </a:pathLst>
              </a:custGeom>
              <a:solidFill>
                <a:srgbClr val="FFFFFF"/>
              </a:solidFill>
              <a:ln w="9525">
                <a:noFill/>
              </a:ln>
            </p:spPr>
            <p:txBody>
              <a:bodyPr/>
              <a:p>
                <a:endParaRPr lang="zh-CN" altLang="en-US" sz="1350"/>
              </a:p>
            </p:txBody>
          </p:sp>
          <p:sp>
            <p:nvSpPr>
              <p:cNvPr id="33" name="Freeform 33"/>
              <p:cNvSpPr/>
              <p:nvPr/>
            </p:nvSpPr>
            <p:spPr>
              <a:xfrm>
                <a:off x="3119" y="643"/>
                <a:ext cx="323" cy="134"/>
              </a:xfrm>
              <a:custGeom>
                <a:avLst/>
                <a:gdLst/>
                <a:ahLst/>
                <a:cxnLst>
                  <a:cxn ang="0">
                    <a:pos x="10" y="134"/>
                  </a:cxn>
                  <a:cxn ang="0">
                    <a:pos x="323" y="30"/>
                  </a:cxn>
                  <a:cxn ang="0">
                    <a:pos x="316" y="0"/>
                  </a:cxn>
                  <a:cxn ang="0">
                    <a:pos x="0" y="104"/>
                  </a:cxn>
                  <a:cxn ang="0">
                    <a:pos x="10" y="134"/>
                  </a:cxn>
                </a:cxnLst>
                <a:rect l="0" t="0" r="0" b="0"/>
                <a:pathLst>
                  <a:path w="323" h="134">
                    <a:moveTo>
                      <a:pt x="10" y="134"/>
                    </a:moveTo>
                    <a:lnTo>
                      <a:pt x="323" y="30"/>
                    </a:lnTo>
                    <a:lnTo>
                      <a:pt x="316" y="0"/>
                    </a:lnTo>
                    <a:lnTo>
                      <a:pt x="0" y="104"/>
                    </a:lnTo>
                    <a:lnTo>
                      <a:pt x="10" y="134"/>
                    </a:lnTo>
                    <a:close/>
                  </a:path>
                </a:pathLst>
              </a:custGeom>
              <a:solidFill>
                <a:srgbClr val="E61723"/>
              </a:solidFill>
              <a:ln w="9525">
                <a:noFill/>
              </a:ln>
            </p:spPr>
            <p:txBody>
              <a:bodyPr/>
              <a:p>
                <a:endParaRPr lang="zh-CN" altLang="en-US" sz="1350"/>
              </a:p>
            </p:txBody>
          </p:sp>
          <p:sp>
            <p:nvSpPr>
              <p:cNvPr id="34" name="Freeform 34"/>
              <p:cNvSpPr/>
              <p:nvPr/>
            </p:nvSpPr>
            <p:spPr>
              <a:xfrm>
                <a:off x="3294" y="643"/>
                <a:ext cx="176" cy="160"/>
              </a:xfrm>
              <a:custGeom>
                <a:avLst/>
                <a:gdLst/>
                <a:ahLst/>
                <a:cxnLst>
                  <a:cxn ang="0">
                    <a:pos x="37" y="160"/>
                  </a:cxn>
                  <a:cxn ang="0">
                    <a:pos x="176" y="116"/>
                  </a:cxn>
                  <a:cxn ang="0">
                    <a:pos x="141" y="0"/>
                  </a:cxn>
                  <a:cxn ang="0">
                    <a:pos x="0" y="46"/>
                  </a:cxn>
                  <a:cxn ang="0">
                    <a:pos x="37" y="160"/>
                  </a:cxn>
                </a:cxnLst>
                <a:rect l="0" t="0" r="0" b="0"/>
                <a:pathLst>
                  <a:path w="176" h="160">
                    <a:moveTo>
                      <a:pt x="37" y="160"/>
                    </a:moveTo>
                    <a:lnTo>
                      <a:pt x="176" y="116"/>
                    </a:lnTo>
                    <a:lnTo>
                      <a:pt x="141" y="0"/>
                    </a:lnTo>
                    <a:lnTo>
                      <a:pt x="0" y="46"/>
                    </a:lnTo>
                    <a:lnTo>
                      <a:pt x="37" y="160"/>
                    </a:lnTo>
                    <a:close/>
                  </a:path>
                </a:pathLst>
              </a:custGeom>
              <a:solidFill>
                <a:srgbClr val="2D2674"/>
              </a:solidFill>
              <a:ln w="9525">
                <a:noFill/>
              </a:ln>
            </p:spPr>
            <p:txBody>
              <a:bodyPr/>
              <a:p>
                <a:endParaRPr lang="zh-CN" altLang="en-US" sz="1350"/>
              </a:p>
            </p:txBody>
          </p:sp>
          <p:sp>
            <p:nvSpPr>
              <p:cNvPr id="35" name="Freeform 35"/>
              <p:cNvSpPr/>
              <p:nvPr/>
            </p:nvSpPr>
            <p:spPr>
              <a:xfrm>
                <a:off x="3333" y="751"/>
                <a:ext cx="24" cy="28"/>
              </a:xfrm>
              <a:custGeom>
                <a:avLst/>
                <a:gdLst/>
                <a:ahLst/>
                <a:cxnLst>
                  <a:cxn ang="0">
                    <a:pos x="8" y="0"/>
                  </a:cxn>
                  <a:cxn ang="0">
                    <a:pos x="8" y="10"/>
                  </a:cxn>
                  <a:cxn ang="0">
                    <a:pos x="0" y="14"/>
                  </a:cxn>
                  <a:cxn ang="0">
                    <a:pos x="8" y="18"/>
                  </a:cxn>
                  <a:cxn ang="0">
                    <a:pos x="8" y="28"/>
                  </a:cxn>
                  <a:cxn ang="0">
                    <a:pos x="16" y="20"/>
                  </a:cxn>
                  <a:cxn ang="0">
                    <a:pos x="24" y="22"/>
                  </a:cxn>
                  <a:cxn ang="0">
                    <a:pos x="20" y="14"/>
                  </a:cxn>
                  <a:cxn ang="0">
                    <a:pos x="24" y="6"/>
                  </a:cxn>
                  <a:cxn ang="0">
                    <a:pos x="16" y="8"/>
                  </a:cxn>
                  <a:cxn ang="0">
                    <a:pos x="8" y="0"/>
                  </a:cxn>
                </a:cxnLst>
                <a:rect l="0" t="0" r="0" b="0"/>
                <a:pathLst>
                  <a:path w="24" h="28">
                    <a:moveTo>
                      <a:pt x="8" y="0"/>
                    </a:moveTo>
                    <a:lnTo>
                      <a:pt x="8" y="10"/>
                    </a:lnTo>
                    <a:lnTo>
                      <a:pt x="0" y="14"/>
                    </a:lnTo>
                    <a:lnTo>
                      <a:pt x="8" y="18"/>
                    </a:lnTo>
                    <a:lnTo>
                      <a:pt x="8" y="28"/>
                    </a:lnTo>
                    <a:lnTo>
                      <a:pt x="16" y="20"/>
                    </a:lnTo>
                    <a:lnTo>
                      <a:pt x="24" y="22"/>
                    </a:lnTo>
                    <a:lnTo>
                      <a:pt x="20" y="14"/>
                    </a:lnTo>
                    <a:lnTo>
                      <a:pt x="24" y="6"/>
                    </a:lnTo>
                    <a:lnTo>
                      <a:pt x="16" y="8"/>
                    </a:lnTo>
                    <a:lnTo>
                      <a:pt x="8" y="0"/>
                    </a:lnTo>
                    <a:close/>
                  </a:path>
                </a:pathLst>
              </a:custGeom>
              <a:solidFill>
                <a:srgbClr val="FFFFFF"/>
              </a:solidFill>
              <a:ln w="9525">
                <a:noFill/>
              </a:ln>
            </p:spPr>
            <p:txBody>
              <a:bodyPr/>
              <a:p>
                <a:endParaRPr lang="zh-CN" altLang="en-US" sz="1350"/>
              </a:p>
            </p:txBody>
          </p:sp>
          <p:sp>
            <p:nvSpPr>
              <p:cNvPr id="36" name="Freeform 36"/>
              <p:cNvSpPr/>
              <p:nvPr/>
            </p:nvSpPr>
            <p:spPr>
              <a:xfrm>
                <a:off x="3363" y="743"/>
                <a:ext cx="26" cy="26"/>
              </a:xfrm>
              <a:custGeom>
                <a:avLst/>
                <a:gdLst/>
                <a:ahLst/>
                <a:cxnLst>
                  <a:cxn ang="0">
                    <a:pos x="10" y="0"/>
                  </a:cxn>
                  <a:cxn ang="0">
                    <a:pos x="8" y="8"/>
                  </a:cxn>
                  <a:cxn ang="0">
                    <a:pos x="0" y="12"/>
                  </a:cxn>
                  <a:cxn ang="0">
                    <a:pos x="8" y="16"/>
                  </a:cxn>
                  <a:cxn ang="0">
                    <a:pos x="10" y="26"/>
                  </a:cxn>
                  <a:cxn ang="0">
                    <a:pos x="16" y="20"/>
                  </a:cxn>
                  <a:cxn ang="0">
                    <a:pos x="26" y="20"/>
                  </a:cxn>
                  <a:cxn ang="0">
                    <a:pos x="20"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0" y="12"/>
                    </a:lnTo>
                    <a:lnTo>
                      <a:pt x="26" y="4"/>
                    </a:lnTo>
                    <a:lnTo>
                      <a:pt x="16" y="6"/>
                    </a:lnTo>
                    <a:lnTo>
                      <a:pt x="10" y="0"/>
                    </a:lnTo>
                    <a:close/>
                  </a:path>
                </a:pathLst>
              </a:custGeom>
              <a:solidFill>
                <a:srgbClr val="FFFFFF"/>
              </a:solidFill>
              <a:ln w="9525">
                <a:noFill/>
              </a:ln>
            </p:spPr>
            <p:txBody>
              <a:bodyPr/>
              <a:p>
                <a:endParaRPr lang="zh-CN" altLang="en-US" sz="1350"/>
              </a:p>
            </p:txBody>
          </p:sp>
          <p:sp>
            <p:nvSpPr>
              <p:cNvPr id="37" name="Freeform 37"/>
              <p:cNvSpPr/>
              <p:nvPr/>
            </p:nvSpPr>
            <p:spPr>
              <a:xfrm>
                <a:off x="3393" y="733"/>
                <a:ext cx="24" cy="26"/>
              </a:xfrm>
              <a:custGeom>
                <a:avLst/>
                <a:gdLst/>
                <a:ahLst/>
                <a:cxnLst>
                  <a:cxn ang="0">
                    <a:pos x="8" y="0"/>
                  </a:cxn>
                  <a:cxn ang="0">
                    <a:pos x="8" y="8"/>
                  </a:cxn>
                  <a:cxn ang="0">
                    <a:pos x="0" y="12"/>
                  </a:cxn>
                  <a:cxn ang="0">
                    <a:pos x="8" y="18"/>
                  </a:cxn>
                  <a:cxn ang="0">
                    <a:pos x="8" y="26"/>
                  </a:cxn>
                  <a:cxn ang="0">
                    <a:pos x="16" y="20"/>
                  </a:cxn>
                  <a:cxn ang="0">
                    <a:pos x="24" y="22"/>
                  </a:cxn>
                  <a:cxn ang="0">
                    <a:pos x="20" y="14"/>
                  </a:cxn>
                  <a:cxn ang="0">
                    <a:pos x="24" y="4"/>
                  </a:cxn>
                  <a:cxn ang="0">
                    <a:pos x="16" y="6"/>
                  </a:cxn>
                  <a:cxn ang="0">
                    <a:pos x="8" y="0"/>
                  </a:cxn>
                </a:cxnLst>
                <a:rect l="0" t="0" r="0" b="0"/>
                <a:pathLst>
                  <a:path w="24" h="26">
                    <a:moveTo>
                      <a:pt x="8" y="0"/>
                    </a:moveTo>
                    <a:lnTo>
                      <a:pt x="8" y="8"/>
                    </a:lnTo>
                    <a:lnTo>
                      <a:pt x="0" y="12"/>
                    </a:lnTo>
                    <a:lnTo>
                      <a:pt x="8" y="18"/>
                    </a:lnTo>
                    <a:lnTo>
                      <a:pt x="8" y="26"/>
                    </a:lnTo>
                    <a:lnTo>
                      <a:pt x="16" y="20"/>
                    </a:lnTo>
                    <a:lnTo>
                      <a:pt x="24" y="22"/>
                    </a:lnTo>
                    <a:lnTo>
                      <a:pt x="20" y="14"/>
                    </a:lnTo>
                    <a:lnTo>
                      <a:pt x="24" y="4"/>
                    </a:lnTo>
                    <a:lnTo>
                      <a:pt x="16" y="6"/>
                    </a:lnTo>
                    <a:lnTo>
                      <a:pt x="8" y="0"/>
                    </a:lnTo>
                    <a:close/>
                  </a:path>
                </a:pathLst>
              </a:custGeom>
              <a:solidFill>
                <a:srgbClr val="FFFFFF"/>
              </a:solidFill>
              <a:ln w="9525">
                <a:noFill/>
              </a:ln>
            </p:spPr>
            <p:txBody>
              <a:bodyPr/>
              <a:p>
                <a:endParaRPr lang="zh-CN" altLang="en-US" sz="1350"/>
              </a:p>
            </p:txBody>
          </p:sp>
          <p:sp>
            <p:nvSpPr>
              <p:cNvPr id="38" name="Freeform 38"/>
              <p:cNvSpPr/>
              <p:nvPr/>
            </p:nvSpPr>
            <p:spPr>
              <a:xfrm>
                <a:off x="3423" y="723"/>
                <a:ext cx="25" cy="26"/>
              </a:xfrm>
              <a:custGeom>
                <a:avLst/>
                <a:gdLst/>
                <a:ahLst/>
                <a:cxnLst>
                  <a:cxn ang="0">
                    <a:pos x="10" y="0"/>
                  </a:cxn>
                  <a:cxn ang="0">
                    <a:pos x="8" y="10"/>
                  </a:cxn>
                  <a:cxn ang="0">
                    <a:pos x="0" y="14"/>
                  </a:cxn>
                  <a:cxn ang="0">
                    <a:pos x="8" y="18"/>
                  </a:cxn>
                  <a:cxn ang="0">
                    <a:pos x="10" y="26"/>
                  </a:cxn>
                  <a:cxn ang="0">
                    <a:pos x="15" y="20"/>
                  </a:cxn>
                  <a:cxn ang="0">
                    <a:pos x="25" y="22"/>
                  </a:cxn>
                  <a:cxn ang="0">
                    <a:pos x="19" y="14"/>
                  </a:cxn>
                  <a:cxn ang="0">
                    <a:pos x="25" y="6"/>
                  </a:cxn>
                  <a:cxn ang="0">
                    <a:pos x="15" y="6"/>
                  </a:cxn>
                  <a:cxn ang="0">
                    <a:pos x="10" y="0"/>
                  </a:cxn>
                </a:cxnLst>
                <a:rect l="0" t="0" r="0" b="0"/>
                <a:pathLst>
                  <a:path w="25" h="26">
                    <a:moveTo>
                      <a:pt x="10" y="0"/>
                    </a:moveTo>
                    <a:lnTo>
                      <a:pt x="8" y="10"/>
                    </a:lnTo>
                    <a:lnTo>
                      <a:pt x="0" y="14"/>
                    </a:lnTo>
                    <a:lnTo>
                      <a:pt x="8" y="18"/>
                    </a:lnTo>
                    <a:lnTo>
                      <a:pt x="10" y="26"/>
                    </a:lnTo>
                    <a:lnTo>
                      <a:pt x="15" y="20"/>
                    </a:lnTo>
                    <a:lnTo>
                      <a:pt x="25" y="22"/>
                    </a:lnTo>
                    <a:lnTo>
                      <a:pt x="19" y="14"/>
                    </a:lnTo>
                    <a:lnTo>
                      <a:pt x="25" y="6"/>
                    </a:lnTo>
                    <a:lnTo>
                      <a:pt x="15" y="6"/>
                    </a:lnTo>
                    <a:lnTo>
                      <a:pt x="10" y="0"/>
                    </a:lnTo>
                    <a:close/>
                  </a:path>
                </a:pathLst>
              </a:custGeom>
              <a:solidFill>
                <a:srgbClr val="FFFFFF"/>
              </a:solidFill>
              <a:ln w="9525">
                <a:noFill/>
              </a:ln>
            </p:spPr>
            <p:txBody>
              <a:bodyPr/>
              <a:p>
                <a:endParaRPr lang="zh-CN" altLang="en-US" sz="1350"/>
              </a:p>
            </p:txBody>
          </p:sp>
          <p:sp>
            <p:nvSpPr>
              <p:cNvPr id="39" name="Freeform 39"/>
              <p:cNvSpPr/>
              <p:nvPr/>
            </p:nvSpPr>
            <p:spPr>
              <a:xfrm>
                <a:off x="3323" y="723"/>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8"/>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0" name="Freeform 40"/>
              <p:cNvSpPr/>
              <p:nvPr/>
            </p:nvSpPr>
            <p:spPr>
              <a:xfrm>
                <a:off x="3353" y="713"/>
                <a:ext cx="26" cy="28"/>
              </a:xfrm>
              <a:custGeom>
                <a:avLst/>
                <a:gdLst/>
                <a:ahLst/>
                <a:cxnLst>
                  <a:cxn ang="0">
                    <a:pos x="10" y="0"/>
                  </a:cxn>
                  <a:cxn ang="0">
                    <a:pos x="10" y="10"/>
                  </a:cxn>
                  <a:cxn ang="0">
                    <a:pos x="0" y="14"/>
                  </a:cxn>
                  <a:cxn ang="0">
                    <a:pos x="10" y="18"/>
                  </a:cxn>
                  <a:cxn ang="0">
                    <a:pos x="10" y="28"/>
                  </a:cxn>
                  <a:cxn ang="0">
                    <a:pos x="16" y="20"/>
                  </a:cxn>
                  <a:cxn ang="0">
                    <a:pos x="26" y="22"/>
                  </a:cxn>
                  <a:cxn ang="0">
                    <a:pos x="22" y="14"/>
                  </a:cxn>
                  <a:cxn ang="0">
                    <a:pos x="26" y="6"/>
                  </a:cxn>
                  <a:cxn ang="0">
                    <a:pos x="16" y="8"/>
                  </a:cxn>
                  <a:cxn ang="0">
                    <a:pos x="10" y="0"/>
                  </a:cxn>
                </a:cxnLst>
                <a:rect l="0" t="0" r="0" b="0"/>
                <a:pathLst>
                  <a:path w="26" h="28">
                    <a:moveTo>
                      <a:pt x="10" y="0"/>
                    </a:moveTo>
                    <a:lnTo>
                      <a:pt x="10" y="10"/>
                    </a:lnTo>
                    <a:lnTo>
                      <a:pt x="0" y="14"/>
                    </a:lnTo>
                    <a:lnTo>
                      <a:pt x="10" y="18"/>
                    </a:lnTo>
                    <a:lnTo>
                      <a:pt x="10" y="28"/>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1" name="Freeform 41"/>
              <p:cNvSpPr/>
              <p:nvPr/>
            </p:nvSpPr>
            <p:spPr>
              <a:xfrm>
                <a:off x="3383" y="705"/>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2" name="Freeform 42"/>
              <p:cNvSpPr/>
              <p:nvPr/>
            </p:nvSpPr>
            <p:spPr>
              <a:xfrm>
                <a:off x="3413" y="695"/>
                <a:ext cx="25" cy="26"/>
              </a:xfrm>
              <a:custGeom>
                <a:avLst/>
                <a:gdLst/>
                <a:ahLst/>
                <a:cxnLst>
                  <a:cxn ang="0">
                    <a:pos x="10" y="0"/>
                  </a:cxn>
                  <a:cxn ang="0">
                    <a:pos x="10" y="8"/>
                  </a:cxn>
                  <a:cxn ang="0">
                    <a:pos x="0" y="12"/>
                  </a:cxn>
                  <a:cxn ang="0">
                    <a:pos x="10" y="16"/>
                  </a:cxn>
                  <a:cxn ang="0">
                    <a:pos x="10" y="26"/>
                  </a:cxn>
                  <a:cxn ang="0">
                    <a:pos x="16" y="20"/>
                  </a:cxn>
                  <a:cxn ang="0">
                    <a:pos x="25" y="20"/>
                  </a:cxn>
                  <a:cxn ang="0">
                    <a:pos x="22" y="12"/>
                  </a:cxn>
                  <a:cxn ang="0">
                    <a:pos x="25" y="4"/>
                  </a:cxn>
                  <a:cxn ang="0">
                    <a:pos x="18" y="6"/>
                  </a:cxn>
                  <a:cxn ang="0">
                    <a:pos x="10" y="0"/>
                  </a:cxn>
                </a:cxnLst>
                <a:rect l="0" t="0" r="0" b="0"/>
                <a:pathLst>
                  <a:path w="25" h="26">
                    <a:moveTo>
                      <a:pt x="10" y="0"/>
                    </a:moveTo>
                    <a:lnTo>
                      <a:pt x="10" y="8"/>
                    </a:lnTo>
                    <a:lnTo>
                      <a:pt x="0" y="12"/>
                    </a:lnTo>
                    <a:lnTo>
                      <a:pt x="10" y="16"/>
                    </a:lnTo>
                    <a:lnTo>
                      <a:pt x="10" y="26"/>
                    </a:lnTo>
                    <a:lnTo>
                      <a:pt x="16" y="20"/>
                    </a:lnTo>
                    <a:lnTo>
                      <a:pt x="25" y="20"/>
                    </a:lnTo>
                    <a:lnTo>
                      <a:pt x="22" y="12"/>
                    </a:lnTo>
                    <a:lnTo>
                      <a:pt x="25" y="4"/>
                    </a:lnTo>
                    <a:lnTo>
                      <a:pt x="18" y="6"/>
                    </a:lnTo>
                    <a:lnTo>
                      <a:pt x="10" y="0"/>
                    </a:lnTo>
                    <a:close/>
                  </a:path>
                </a:pathLst>
              </a:custGeom>
              <a:solidFill>
                <a:srgbClr val="FFFFFF"/>
              </a:solidFill>
              <a:ln w="9525">
                <a:noFill/>
              </a:ln>
            </p:spPr>
            <p:txBody>
              <a:bodyPr/>
              <a:p>
                <a:endParaRPr lang="zh-CN" altLang="en-US" sz="1350"/>
              </a:p>
            </p:txBody>
          </p:sp>
          <p:sp>
            <p:nvSpPr>
              <p:cNvPr id="43" name="Freeform 43"/>
              <p:cNvSpPr/>
              <p:nvPr/>
            </p:nvSpPr>
            <p:spPr>
              <a:xfrm>
                <a:off x="3315" y="697"/>
                <a:ext cx="24" cy="26"/>
              </a:xfrm>
              <a:custGeom>
                <a:avLst/>
                <a:gdLst/>
                <a:ahLst/>
                <a:cxnLst>
                  <a:cxn ang="0">
                    <a:pos x="10" y="0"/>
                  </a:cxn>
                  <a:cxn ang="0">
                    <a:pos x="8" y="8"/>
                  </a:cxn>
                  <a:cxn ang="0">
                    <a:pos x="0" y="12"/>
                  </a:cxn>
                  <a:cxn ang="0">
                    <a:pos x="8" y="16"/>
                  </a:cxn>
                  <a:cxn ang="0">
                    <a:pos x="8" y="26"/>
                  </a:cxn>
                  <a:cxn ang="0">
                    <a:pos x="16" y="20"/>
                  </a:cxn>
                  <a:cxn ang="0">
                    <a:pos x="24" y="20"/>
                  </a:cxn>
                  <a:cxn ang="0">
                    <a:pos x="20" y="12"/>
                  </a:cxn>
                  <a:cxn ang="0">
                    <a:pos x="24" y="4"/>
                  </a:cxn>
                  <a:cxn ang="0">
                    <a:pos x="16" y="6"/>
                  </a:cxn>
                  <a:cxn ang="0">
                    <a:pos x="10" y="0"/>
                  </a:cxn>
                </a:cxnLst>
                <a:rect l="0" t="0" r="0" b="0"/>
                <a:pathLst>
                  <a:path w="24" h="26">
                    <a:moveTo>
                      <a:pt x="10" y="0"/>
                    </a:moveTo>
                    <a:lnTo>
                      <a:pt x="8" y="8"/>
                    </a:lnTo>
                    <a:lnTo>
                      <a:pt x="0" y="12"/>
                    </a:lnTo>
                    <a:lnTo>
                      <a:pt x="8" y="16"/>
                    </a:lnTo>
                    <a:lnTo>
                      <a:pt x="8" y="26"/>
                    </a:lnTo>
                    <a:lnTo>
                      <a:pt x="16" y="20"/>
                    </a:lnTo>
                    <a:lnTo>
                      <a:pt x="24" y="20"/>
                    </a:lnTo>
                    <a:lnTo>
                      <a:pt x="20" y="12"/>
                    </a:lnTo>
                    <a:lnTo>
                      <a:pt x="24" y="4"/>
                    </a:lnTo>
                    <a:lnTo>
                      <a:pt x="16" y="6"/>
                    </a:lnTo>
                    <a:lnTo>
                      <a:pt x="10" y="0"/>
                    </a:lnTo>
                    <a:close/>
                  </a:path>
                </a:pathLst>
              </a:custGeom>
              <a:solidFill>
                <a:srgbClr val="FFFFFF"/>
              </a:solidFill>
              <a:ln w="9525">
                <a:noFill/>
              </a:ln>
            </p:spPr>
            <p:txBody>
              <a:bodyPr/>
              <a:p>
                <a:endParaRPr lang="zh-CN" altLang="en-US" sz="1350"/>
              </a:p>
            </p:txBody>
          </p:sp>
          <p:sp>
            <p:nvSpPr>
              <p:cNvPr id="44" name="Freeform 44"/>
              <p:cNvSpPr/>
              <p:nvPr/>
            </p:nvSpPr>
            <p:spPr>
              <a:xfrm>
                <a:off x="3345" y="687"/>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5" name="Freeform 45"/>
              <p:cNvSpPr/>
              <p:nvPr/>
            </p:nvSpPr>
            <p:spPr>
              <a:xfrm>
                <a:off x="3375" y="677"/>
                <a:ext cx="24" cy="26"/>
              </a:xfrm>
              <a:custGeom>
                <a:avLst/>
                <a:gdLst/>
                <a:ahLst/>
                <a:cxnLst>
                  <a:cxn ang="0">
                    <a:pos x="10" y="0"/>
                  </a:cxn>
                  <a:cxn ang="0">
                    <a:pos x="8" y="10"/>
                  </a:cxn>
                  <a:cxn ang="0">
                    <a:pos x="0" y="14"/>
                  </a:cxn>
                  <a:cxn ang="0">
                    <a:pos x="8" y="18"/>
                  </a:cxn>
                  <a:cxn ang="0">
                    <a:pos x="8" y="26"/>
                  </a:cxn>
                  <a:cxn ang="0">
                    <a:pos x="16" y="20"/>
                  </a:cxn>
                  <a:cxn ang="0">
                    <a:pos x="24" y="22"/>
                  </a:cxn>
                  <a:cxn ang="0">
                    <a:pos x="20" y="14"/>
                  </a:cxn>
                  <a:cxn ang="0">
                    <a:pos x="24" y="6"/>
                  </a:cxn>
                  <a:cxn ang="0">
                    <a:pos x="16" y="6"/>
                  </a:cxn>
                  <a:cxn ang="0">
                    <a:pos x="10" y="0"/>
                  </a:cxn>
                </a:cxnLst>
                <a:rect l="0" t="0" r="0" b="0"/>
                <a:pathLst>
                  <a:path w="24" h="26">
                    <a:moveTo>
                      <a:pt x="10" y="0"/>
                    </a:moveTo>
                    <a:lnTo>
                      <a:pt x="8" y="10"/>
                    </a:lnTo>
                    <a:lnTo>
                      <a:pt x="0" y="14"/>
                    </a:lnTo>
                    <a:lnTo>
                      <a:pt x="8" y="18"/>
                    </a:lnTo>
                    <a:lnTo>
                      <a:pt x="8" y="26"/>
                    </a:lnTo>
                    <a:lnTo>
                      <a:pt x="16" y="20"/>
                    </a:lnTo>
                    <a:lnTo>
                      <a:pt x="24" y="22"/>
                    </a:lnTo>
                    <a:lnTo>
                      <a:pt x="20" y="14"/>
                    </a:lnTo>
                    <a:lnTo>
                      <a:pt x="24" y="6"/>
                    </a:lnTo>
                    <a:lnTo>
                      <a:pt x="16" y="6"/>
                    </a:lnTo>
                    <a:lnTo>
                      <a:pt x="10" y="0"/>
                    </a:lnTo>
                    <a:close/>
                  </a:path>
                </a:pathLst>
              </a:custGeom>
              <a:solidFill>
                <a:srgbClr val="FFFFFF"/>
              </a:solidFill>
              <a:ln w="9525">
                <a:noFill/>
              </a:ln>
            </p:spPr>
            <p:txBody>
              <a:bodyPr/>
              <a:p>
                <a:endParaRPr lang="zh-CN" altLang="en-US" sz="1350"/>
              </a:p>
            </p:txBody>
          </p:sp>
          <p:sp>
            <p:nvSpPr>
              <p:cNvPr id="46" name="Freeform 46"/>
              <p:cNvSpPr/>
              <p:nvPr/>
            </p:nvSpPr>
            <p:spPr>
              <a:xfrm>
                <a:off x="3405" y="667"/>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6"/>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6"/>
                    </a:lnTo>
                    <a:lnTo>
                      <a:pt x="10" y="0"/>
                    </a:lnTo>
                    <a:close/>
                  </a:path>
                </a:pathLst>
              </a:custGeom>
              <a:solidFill>
                <a:srgbClr val="FFFFFF"/>
              </a:solidFill>
              <a:ln w="9525">
                <a:noFill/>
              </a:ln>
            </p:spPr>
            <p:txBody>
              <a:bodyPr/>
              <a:p>
                <a:endParaRPr lang="zh-CN" altLang="en-US" sz="1350"/>
              </a:p>
            </p:txBody>
          </p:sp>
        </p:grpSp>
      </p:grpSp>
      <p:sp>
        <p:nvSpPr>
          <p:cNvPr id="47" name="矩形 46"/>
          <p:cNvSpPr/>
          <p:nvPr/>
        </p:nvSpPr>
        <p:spPr>
          <a:xfrm>
            <a:off x="1045210" y="1141095"/>
            <a:ext cx="3955415" cy="3686810"/>
          </a:xfrm>
          <a:prstGeom prst="rect">
            <a:avLst/>
          </a:prstGeom>
          <a:solidFill>
            <a:schemeClr val="bg1"/>
          </a:solidFill>
          <a:ln w="28575" cmpd="sng">
            <a:solidFill>
              <a:srgbClr val="212852"/>
            </a:solid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50000"/>
              </a:lnSpc>
            </a:pPr>
            <a:endParaRPr lang="zh-CN" altLang="en-US" sz="2000" dirty="0">
              <a:solidFill>
                <a:schemeClr val="tx1"/>
              </a:solidFill>
              <a:latin typeface="楷体" panose="02010609060101010101" charset="-122"/>
              <a:ea typeface="楷体" panose="02010609060101010101" charset="-122"/>
              <a:cs typeface="楷体" panose="02010609060101010101" charset="-122"/>
              <a:sym typeface="+mn-ea"/>
            </a:endParaRPr>
          </a:p>
          <a:p>
            <a:pPr algn="l">
              <a:lnSpc>
                <a:spcPct val="150000"/>
              </a:lnSpc>
            </a:pPr>
            <a:endParaRPr lang="zh-CN" altLang="en-US" sz="2000" dirty="0">
              <a:solidFill>
                <a:schemeClr val="tx1"/>
              </a:solidFill>
              <a:latin typeface="楷体" panose="02010609060101010101" charset="-122"/>
              <a:ea typeface="楷体" panose="02010609060101010101" charset="-122"/>
              <a:cs typeface="楷体" panose="02010609060101010101" charset="-122"/>
              <a:sym typeface="+mn-ea"/>
            </a:endParaRPr>
          </a:p>
          <a:p>
            <a:pPr algn="l">
              <a:lnSpc>
                <a:spcPct val="150000"/>
              </a:lnSpc>
            </a:pPr>
            <a:endParaRPr lang="zh-CN" altLang="en-US" sz="2000" dirty="0">
              <a:solidFill>
                <a:schemeClr val="tx1"/>
              </a:solidFill>
              <a:latin typeface="楷体" panose="02010609060101010101" charset="-122"/>
              <a:ea typeface="楷体" panose="02010609060101010101" charset="-122"/>
              <a:cs typeface="楷体" panose="02010609060101010101" charset="-122"/>
              <a:sym typeface="+mn-ea"/>
            </a:endParaRPr>
          </a:p>
          <a:p>
            <a:pPr algn="l">
              <a:lnSpc>
                <a:spcPct val="150000"/>
              </a:lnSpc>
            </a:pPr>
            <a:endParaRPr lang="zh-CN" altLang="en-US" sz="2000" dirty="0">
              <a:solidFill>
                <a:schemeClr val="tx1"/>
              </a:solidFill>
              <a:latin typeface="楷体" panose="02010609060101010101" charset="-122"/>
              <a:ea typeface="楷体" panose="02010609060101010101" charset="-122"/>
              <a:cs typeface="楷体" panose="02010609060101010101" charset="-122"/>
              <a:sym typeface="+mn-ea"/>
            </a:endParaRPr>
          </a:p>
          <a:p>
            <a:pPr algn="l">
              <a:lnSpc>
                <a:spcPct val="150000"/>
              </a:lnSpc>
            </a:pPr>
            <a:endParaRPr lang="zh-CN" altLang="en-US" sz="2000" dirty="0">
              <a:solidFill>
                <a:schemeClr val="tx1"/>
              </a:solidFill>
              <a:latin typeface="楷体" panose="02010609060101010101" charset="-122"/>
              <a:ea typeface="楷体" panose="02010609060101010101" charset="-122"/>
              <a:cs typeface="楷体" panose="02010609060101010101" charset="-122"/>
              <a:sym typeface="+mn-ea"/>
            </a:endParaRPr>
          </a:p>
          <a:p>
            <a:pPr algn="l">
              <a:lnSpc>
                <a:spcPct val="150000"/>
              </a:lnSpc>
            </a:pPr>
            <a:endParaRPr lang="zh-CN" altLang="en-US" sz="2000" dirty="0">
              <a:solidFill>
                <a:schemeClr val="tx1"/>
              </a:solidFill>
              <a:latin typeface="楷体" panose="02010609060101010101" charset="-122"/>
              <a:ea typeface="楷体" panose="02010609060101010101" charset="-122"/>
              <a:cs typeface="楷体" panose="02010609060101010101" charset="-122"/>
              <a:sym typeface="+mn-ea"/>
            </a:endParaRPr>
          </a:p>
          <a:p>
            <a:pPr algn="l">
              <a:lnSpc>
                <a:spcPct val="150000"/>
              </a:lnSpc>
            </a:pPr>
            <a:endParaRPr lang="zh-CN" altLang="en-US" sz="2000" dirty="0">
              <a:solidFill>
                <a:schemeClr val="tx1"/>
              </a:solidFill>
              <a:latin typeface="楷体" panose="02010609060101010101" charset="-122"/>
              <a:ea typeface="楷体" panose="02010609060101010101" charset="-122"/>
              <a:cs typeface="楷体" panose="02010609060101010101" charset="-122"/>
              <a:sym typeface="+mn-ea"/>
            </a:endParaRPr>
          </a:p>
          <a:p>
            <a:pPr algn="l">
              <a:lnSpc>
                <a:spcPct val="150000"/>
              </a:lnSpc>
            </a:pPr>
            <a:endParaRPr lang="zh-CN" altLang="en-US" sz="2000" dirty="0">
              <a:solidFill>
                <a:schemeClr val="tx1"/>
              </a:solidFill>
              <a:latin typeface="楷体" panose="02010609060101010101" charset="-122"/>
              <a:ea typeface="楷体" panose="02010609060101010101" charset="-122"/>
              <a:cs typeface="楷体" panose="02010609060101010101" charset="-122"/>
              <a:sym typeface="+mn-ea"/>
            </a:endParaRPr>
          </a:p>
          <a:p>
            <a:pPr algn="l">
              <a:lnSpc>
                <a:spcPct val="150000"/>
              </a:lnSpc>
            </a:pPr>
            <a:endParaRPr lang="zh-CN" altLang="en-US" sz="2000" dirty="0">
              <a:solidFill>
                <a:schemeClr val="tx1"/>
              </a:solidFill>
              <a:latin typeface="楷体" panose="02010609060101010101" charset="-122"/>
              <a:ea typeface="楷体" panose="02010609060101010101" charset="-122"/>
              <a:cs typeface="楷体" panose="02010609060101010101" charset="-122"/>
              <a:sym typeface="+mn-ea"/>
            </a:endParaRPr>
          </a:p>
        </p:txBody>
      </p:sp>
      <p:sp>
        <p:nvSpPr>
          <p:cNvPr id="59" name="文本框 58"/>
          <p:cNvSpPr txBox="1"/>
          <p:nvPr/>
        </p:nvSpPr>
        <p:spPr>
          <a:xfrm>
            <a:off x="880745" y="60325"/>
            <a:ext cx="2621280" cy="460375"/>
          </a:xfrm>
          <a:prstGeom prst="rect">
            <a:avLst/>
          </a:prstGeom>
          <a:noFill/>
        </p:spPr>
        <p:txBody>
          <a:bodyPr wrap="none" rtlCol="0">
            <a:spAutoFit/>
          </a:bodyPr>
          <a:p>
            <a:r>
              <a:rPr lang="zh-CN" altLang="en-US" sz="2400"/>
              <a:t>一、美国独立战争</a:t>
            </a:r>
            <a:endParaRPr lang="zh-CN" altLang="en-US" sz="2400"/>
          </a:p>
        </p:txBody>
      </p:sp>
      <p:sp>
        <p:nvSpPr>
          <p:cNvPr id="60" name="文本框 59"/>
          <p:cNvSpPr txBox="1"/>
          <p:nvPr/>
        </p:nvSpPr>
        <p:spPr>
          <a:xfrm>
            <a:off x="830580" y="370205"/>
            <a:ext cx="1706880" cy="645160"/>
          </a:xfrm>
          <a:prstGeom prst="rect">
            <a:avLst/>
          </a:prstGeom>
          <a:noFill/>
        </p:spPr>
        <p:txBody>
          <a:bodyPr wrap="none" rtlCol="0">
            <a:spAutoFit/>
          </a:bodyPr>
          <a:p>
            <a:pPr>
              <a:lnSpc>
                <a:spcPct val="150000"/>
              </a:lnSpc>
            </a:pPr>
            <a:r>
              <a:rPr lang="zh-CN" altLang="en-US" sz="2400">
                <a:latin typeface="楷体" panose="02010609060101010101" charset="-122"/>
                <a:ea typeface="楷体" panose="02010609060101010101" charset="-122"/>
              </a:rPr>
              <a:t>（三）影响</a:t>
            </a:r>
            <a:endParaRPr lang="zh-CN" altLang="en-US" sz="2400">
              <a:latin typeface="楷体" panose="02010609060101010101" charset="-122"/>
              <a:ea typeface="楷体" panose="02010609060101010101" charset="-122"/>
            </a:endParaRPr>
          </a:p>
        </p:txBody>
      </p:sp>
      <p:sp>
        <p:nvSpPr>
          <p:cNvPr id="63" name="文本框 62"/>
          <p:cNvSpPr txBox="1"/>
          <p:nvPr/>
        </p:nvSpPr>
        <p:spPr>
          <a:xfrm>
            <a:off x="1251585" y="1519555"/>
            <a:ext cx="3749040" cy="1014730"/>
          </a:xfrm>
          <a:prstGeom prst="rect">
            <a:avLst/>
          </a:prstGeom>
          <a:noFill/>
        </p:spPr>
        <p:txBody>
          <a:bodyPr wrap="square" rtlCol="0" anchor="t">
            <a:spAutoFit/>
          </a:bodyPr>
          <a:p>
            <a:pPr>
              <a:lnSpc>
                <a:spcPct val="150000"/>
              </a:lnSpc>
            </a:pPr>
            <a:r>
              <a:rPr lang="en-US" sz="2000" dirty="0">
                <a:latin typeface="楷体" panose="02010609060101010101" charset="-122"/>
                <a:ea typeface="楷体" panose="02010609060101010101" charset="-122"/>
                <a:cs typeface="楷体" panose="02010609060101010101" charset="-122"/>
                <a:sym typeface="+mn-ea"/>
              </a:rPr>
              <a:t>1</a:t>
            </a:r>
            <a:r>
              <a:rPr lang="zh-CN" altLang="en-US" sz="2000" dirty="0">
                <a:latin typeface="楷体" panose="02010609060101010101" charset="-122"/>
                <a:ea typeface="楷体" panose="02010609060101010101" charset="-122"/>
                <a:cs typeface="楷体" panose="02010609060101010101" charset="-122"/>
                <a:sym typeface="+mn-ea"/>
              </a:rPr>
              <a:t>、</a:t>
            </a:r>
            <a:r>
              <a:rPr sz="2000" dirty="0">
                <a:latin typeface="楷体" panose="02010609060101010101" charset="-122"/>
                <a:ea typeface="楷体" panose="02010609060101010101" charset="-122"/>
                <a:cs typeface="楷体" panose="02010609060101010101" charset="-122"/>
                <a:sym typeface="+mn-ea"/>
              </a:rPr>
              <a:t>摆脱了英国的殖民统治，实现了国家的独立</a:t>
            </a:r>
            <a:r>
              <a:rPr lang="zh-CN" sz="2000" dirty="0">
                <a:latin typeface="楷体" panose="02010609060101010101" charset="-122"/>
                <a:ea typeface="楷体" panose="02010609060101010101" charset="-122"/>
                <a:cs typeface="楷体" panose="02010609060101010101" charset="-122"/>
                <a:sym typeface="+mn-ea"/>
              </a:rPr>
              <a:t>；</a:t>
            </a:r>
            <a:endParaRPr lang="zh-CN" sz="2000" dirty="0">
              <a:latin typeface="楷体" panose="02010609060101010101" charset="-122"/>
              <a:ea typeface="楷体" panose="02010609060101010101" charset="-122"/>
              <a:cs typeface="楷体" panose="02010609060101010101" charset="-122"/>
              <a:sym typeface="+mn-ea"/>
            </a:endParaRPr>
          </a:p>
        </p:txBody>
      </p:sp>
      <p:sp>
        <p:nvSpPr>
          <p:cNvPr id="64" name="文本框 63"/>
          <p:cNvSpPr txBox="1"/>
          <p:nvPr/>
        </p:nvSpPr>
        <p:spPr>
          <a:xfrm>
            <a:off x="1251585" y="3672205"/>
            <a:ext cx="3748405" cy="1014730"/>
          </a:xfrm>
          <a:prstGeom prst="rect">
            <a:avLst/>
          </a:prstGeom>
          <a:noFill/>
        </p:spPr>
        <p:txBody>
          <a:bodyPr wrap="square" rtlCol="0" anchor="t">
            <a:spAutoFit/>
          </a:bodyPr>
          <a:p>
            <a:pPr algn="l" defTabSz="685800">
              <a:lnSpc>
                <a:spcPct val="150000"/>
              </a:lnSpc>
            </a:pPr>
            <a:r>
              <a:rPr lang="en-US" altLang="zh-CN" sz="2000" dirty="0">
                <a:latin typeface="楷体" panose="02010609060101010101" charset="-122"/>
                <a:ea typeface="楷体" panose="02010609060101010101" charset="-122"/>
                <a:cs typeface="楷体" panose="02010609060101010101" charset="-122"/>
                <a:sym typeface="+mn-ea"/>
              </a:rPr>
              <a:t>3</a:t>
            </a:r>
            <a:r>
              <a:rPr lang="zh-CN" altLang="en-US" sz="2000" dirty="0">
                <a:latin typeface="楷体" panose="02010609060101010101" charset="-122"/>
                <a:ea typeface="楷体" panose="02010609060101010101" charset="-122"/>
                <a:cs typeface="楷体" panose="02010609060101010101" charset="-122"/>
                <a:sym typeface="+mn-ea"/>
              </a:rPr>
              <a:t>、为亚非拉民族解放战争提供了经验教训。</a:t>
            </a:r>
            <a:endParaRPr lang="zh-CN" altLang="en-US"/>
          </a:p>
        </p:txBody>
      </p:sp>
      <p:sp>
        <p:nvSpPr>
          <p:cNvPr id="65" name="等腰三角形 64"/>
          <p:cNvSpPr/>
          <p:nvPr/>
        </p:nvSpPr>
        <p:spPr>
          <a:xfrm rot="5400000">
            <a:off x="4870450" y="1737995"/>
            <a:ext cx="925195" cy="666750"/>
          </a:xfrm>
          <a:prstGeom prst="triangle">
            <a:avLst/>
          </a:prstGeom>
          <a:solidFill>
            <a:srgbClr val="212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6" name="文本框 65"/>
          <p:cNvSpPr txBox="1"/>
          <p:nvPr/>
        </p:nvSpPr>
        <p:spPr>
          <a:xfrm>
            <a:off x="5750560" y="1749425"/>
            <a:ext cx="2660015" cy="645160"/>
          </a:xfrm>
          <a:prstGeom prst="rect">
            <a:avLst/>
          </a:prstGeom>
          <a:noFill/>
        </p:spPr>
        <p:txBody>
          <a:bodyPr wrap="square" rtlCol="0" anchor="t">
            <a:spAutoFit/>
          </a:bodyPr>
          <a:p>
            <a:pPr algn="ctr">
              <a:lnSpc>
                <a:spcPct val="150000"/>
              </a:lnSpc>
            </a:pPr>
            <a:r>
              <a:rPr lang="zh-CN" altLang="en-US" sz="2400"/>
              <a:t>民族解放战争</a:t>
            </a:r>
            <a:endParaRPr lang="zh-CN" altLang="en-US" sz="2400"/>
          </a:p>
        </p:txBody>
      </p:sp>
      <p:sp>
        <p:nvSpPr>
          <p:cNvPr id="67" name="文本框 66"/>
          <p:cNvSpPr txBox="1"/>
          <p:nvPr/>
        </p:nvSpPr>
        <p:spPr>
          <a:xfrm>
            <a:off x="1251585" y="2941955"/>
            <a:ext cx="3865880" cy="553085"/>
          </a:xfrm>
          <a:prstGeom prst="rect">
            <a:avLst/>
          </a:prstGeom>
          <a:noFill/>
        </p:spPr>
        <p:txBody>
          <a:bodyPr wrap="none" rtlCol="0" anchor="t">
            <a:spAutoFit/>
          </a:bodyPr>
          <a:p>
            <a:pPr algn="l" defTabSz="685800">
              <a:lnSpc>
                <a:spcPct val="150000"/>
              </a:lnSpc>
            </a:pPr>
            <a:r>
              <a:rPr lang="en-US" sz="2000" dirty="0">
                <a:latin typeface="楷体" panose="02010609060101010101" charset="-122"/>
                <a:ea typeface="楷体" panose="02010609060101010101" charset="-122"/>
                <a:cs typeface="楷体" panose="02010609060101010101" charset="-122"/>
                <a:sym typeface="+mn-ea"/>
              </a:rPr>
              <a:t>2</a:t>
            </a:r>
            <a:r>
              <a:rPr lang="zh-CN" altLang="en-US" sz="2000" dirty="0">
                <a:latin typeface="楷体" panose="02010609060101010101" charset="-122"/>
                <a:ea typeface="楷体" panose="02010609060101010101" charset="-122"/>
                <a:cs typeface="楷体" panose="02010609060101010101" charset="-122"/>
                <a:sym typeface="+mn-ea"/>
              </a:rPr>
              <a:t>、使美国</a:t>
            </a:r>
            <a:r>
              <a:rPr sz="2000" dirty="0">
                <a:latin typeface="楷体" panose="02010609060101010101" charset="-122"/>
                <a:ea typeface="楷体" panose="02010609060101010101" charset="-122"/>
                <a:cs typeface="楷体" panose="02010609060101010101" charset="-122"/>
                <a:sym typeface="+mn-ea"/>
              </a:rPr>
              <a:t>走上了资本主义道路</a:t>
            </a:r>
            <a:r>
              <a:rPr lang="zh-CN" sz="2000" dirty="0">
                <a:latin typeface="楷体" panose="02010609060101010101" charset="-122"/>
                <a:ea typeface="楷体" panose="02010609060101010101" charset="-122"/>
                <a:cs typeface="楷体" panose="02010609060101010101" charset="-122"/>
                <a:sym typeface="+mn-ea"/>
              </a:rPr>
              <a:t>；</a:t>
            </a:r>
            <a:endParaRPr lang="zh-CN" altLang="en-US"/>
          </a:p>
        </p:txBody>
      </p:sp>
      <p:sp>
        <p:nvSpPr>
          <p:cNvPr id="68" name="文本框 67"/>
          <p:cNvSpPr txBox="1"/>
          <p:nvPr/>
        </p:nvSpPr>
        <p:spPr>
          <a:xfrm>
            <a:off x="5750560" y="370205"/>
            <a:ext cx="1706880" cy="645160"/>
          </a:xfrm>
          <a:prstGeom prst="rect">
            <a:avLst/>
          </a:prstGeom>
          <a:noFill/>
        </p:spPr>
        <p:txBody>
          <a:bodyPr wrap="none" rtlCol="0">
            <a:spAutoFit/>
          </a:bodyPr>
          <a:p>
            <a:pPr>
              <a:lnSpc>
                <a:spcPct val="150000"/>
              </a:lnSpc>
            </a:pPr>
            <a:r>
              <a:rPr lang="zh-CN" altLang="en-US" sz="2400">
                <a:latin typeface="楷体" panose="02010609060101010101" charset="-122"/>
                <a:ea typeface="楷体" panose="02010609060101010101" charset="-122"/>
              </a:rPr>
              <a:t>（四）性质</a:t>
            </a:r>
            <a:endParaRPr lang="zh-CN" altLang="en-US" sz="2400">
              <a:latin typeface="楷体" panose="02010609060101010101" charset="-122"/>
              <a:ea typeface="楷体" panose="02010609060101010101" charset="-122"/>
            </a:endParaRPr>
          </a:p>
        </p:txBody>
      </p:sp>
      <p:sp>
        <p:nvSpPr>
          <p:cNvPr id="69" name="等腰三角形 68"/>
          <p:cNvSpPr/>
          <p:nvPr/>
        </p:nvSpPr>
        <p:spPr>
          <a:xfrm rot="5400000">
            <a:off x="4870450" y="2967355"/>
            <a:ext cx="925195" cy="666750"/>
          </a:xfrm>
          <a:prstGeom prst="triangle">
            <a:avLst/>
          </a:prstGeom>
          <a:solidFill>
            <a:srgbClr val="212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文本框 69"/>
          <p:cNvSpPr txBox="1"/>
          <p:nvPr/>
        </p:nvSpPr>
        <p:spPr>
          <a:xfrm>
            <a:off x="5750560" y="2896235"/>
            <a:ext cx="2660015" cy="645160"/>
          </a:xfrm>
          <a:prstGeom prst="rect">
            <a:avLst/>
          </a:prstGeom>
          <a:noFill/>
        </p:spPr>
        <p:txBody>
          <a:bodyPr wrap="square" rtlCol="0" anchor="t">
            <a:spAutoFit/>
          </a:bodyPr>
          <a:p>
            <a:pPr algn="ctr">
              <a:lnSpc>
                <a:spcPct val="150000"/>
              </a:lnSpc>
            </a:pPr>
            <a:r>
              <a:rPr lang="zh-CN" altLang="en-US" sz="2400"/>
              <a:t>资产阶级革命</a:t>
            </a:r>
            <a:endParaRPr lang="zh-CN" altLang="en-US" sz="240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linds(horizontal)">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blinds(horizontal)">
                                      <p:cBhvr>
                                        <p:cTn id="12" dur="50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blinds(horizontal)">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blinds(horizontal)">
                                      <p:cBhvr>
                                        <p:cTn id="22" dur="500"/>
                                        <p:tgtEl>
                                          <p:spTgt spid="6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blinds(horizontal)">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6"/>
                                        </p:tgtEl>
                                        <p:attrNameLst>
                                          <p:attrName>style.visibility</p:attrName>
                                        </p:attrNameLst>
                                      </p:cBhvr>
                                      <p:to>
                                        <p:strVal val="visible"/>
                                      </p:to>
                                    </p:set>
                                    <p:animEffect transition="in" filter="blinds(horizontal)">
                                      <p:cBhvr>
                                        <p:cTn id="32" dur="500"/>
                                        <p:tgtEl>
                                          <p:spTgt spid="6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blinds(horizontal)">
                                      <p:cBhvr>
                                        <p:cTn id="37" dur="500"/>
                                        <p:tgtEl>
                                          <p:spTgt spid="6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70"/>
                                        </p:tgtEl>
                                        <p:attrNameLst>
                                          <p:attrName>style.visibility</p:attrName>
                                        </p:attrNameLst>
                                      </p:cBhvr>
                                      <p:to>
                                        <p:strVal val="visible"/>
                                      </p:to>
                                    </p:set>
                                    <p:animEffect transition="in" filter="blinds(horizontal)">
                                      <p:cBhvr>
                                        <p:cTn id="4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7" grpId="0"/>
      <p:bldP spid="64" grpId="0"/>
      <p:bldP spid="68" grpId="0"/>
      <p:bldP spid="65" grpId="0" animBg="1"/>
      <p:bldP spid="66" grpId="0"/>
      <p:bldP spid="69" grpId="0" animBg="1"/>
      <p:bldP spid="7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12852"/>
        </a:solidFill>
        <a:effectLst/>
      </p:bgPr>
    </p:bg>
    <p:spTree>
      <p:nvGrpSpPr>
        <p:cNvPr id="1" name=""/>
        <p:cNvGrpSpPr/>
        <p:nvPr/>
      </p:nvGrpSpPr>
      <p:grpSpPr/>
      <p:grpSp>
        <p:nvGrpSpPr>
          <p:cNvPr id="49" name="组合 48"/>
          <p:cNvGrpSpPr/>
          <p:nvPr/>
        </p:nvGrpSpPr>
        <p:grpSpPr>
          <a:xfrm>
            <a:off x="2540" y="-1270"/>
            <a:ext cx="828040" cy="5149850"/>
            <a:chOff x="4" y="-2"/>
            <a:chExt cx="1304" cy="8110"/>
          </a:xfrm>
        </p:grpSpPr>
        <p:sp>
          <p:nvSpPr>
            <p:cNvPr id="2" name="矩形 1"/>
            <p:cNvSpPr/>
            <p:nvPr/>
          </p:nvSpPr>
          <p:spPr>
            <a:xfrm>
              <a:off x="4" y="-2"/>
              <a:ext cx="1304" cy="8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4000">
                <a:solidFill>
                  <a:schemeClr val="tx1"/>
                </a:solidFill>
                <a:latin typeface="字魂龙吟手书" panose="00000500000000000000" charset="-122"/>
                <a:ea typeface="字魂龙吟手书" panose="00000500000000000000" charset="-122"/>
              </a:endParaRPr>
            </a:p>
            <a:p>
              <a:pPr algn="ctr"/>
              <a:r>
                <a:rPr lang="zh-CN" altLang="en-US" sz="4000">
                  <a:solidFill>
                    <a:schemeClr val="tx1"/>
                  </a:solidFill>
                  <a:latin typeface="字魂龙吟手书" panose="00000500000000000000" charset="-122"/>
                  <a:ea typeface="字魂龙吟手书" panose="00000500000000000000" charset="-122"/>
                </a:rPr>
                <a:t>自由需要约束</a:t>
              </a:r>
              <a:endParaRPr lang="zh-CN" altLang="en-US" sz="4000">
                <a:solidFill>
                  <a:schemeClr val="tx1"/>
                </a:solidFill>
                <a:latin typeface="字魂龙吟手书" panose="00000500000000000000" charset="-122"/>
                <a:ea typeface="字魂龙吟手书" panose="00000500000000000000" charset="-122"/>
              </a:endParaRPr>
            </a:p>
          </p:txBody>
        </p:sp>
        <p:grpSp>
          <p:nvGrpSpPr>
            <p:cNvPr id="4" name="Group 4"/>
            <p:cNvGrpSpPr>
              <a:grpSpLocks noChangeAspect="1"/>
            </p:cNvGrpSpPr>
            <p:nvPr/>
          </p:nvGrpSpPr>
          <p:grpSpPr>
            <a:xfrm>
              <a:off x="52" y="577"/>
              <a:ext cx="1164" cy="564"/>
              <a:chOff x="3119" y="639"/>
              <a:chExt cx="786" cy="381"/>
            </a:xfrm>
          </p:grpSpPr>
          <p:sp>
            <p:nvSpPr>
              <p:cNvPr id="5" name="Freeform 5"/>
              <p:cNvSpPr/>
              <p:nvPr/>
            </p:nvSpPr>
            <p:spPr>
              <a:xfrm>
                <a:off x="3472" y="639"/>
                <a:ext cx="133" cy="381"/>
              </a:xfrm>
              <a:custGeom>
                <a:avLst/>
                <a:gdLst/>
                <a:ahLst/>
                <a:cxnLst>
                  <a:cxn ang="0">
                    <a:pos x="10" y="381"/>
                  </a:cxn>
                  <a:cxn ang="0">
                    <a:pos x="0" y="379"/>
                  </a:cxn>
                  <a:cxn ang="0">
                    <a:pos x="123" y="0"/>
                  </a:cxn>
                  <a:cxn ang="0">
                    <a:pos x="133" y="2"/>
                  </a:cxn>
                  <a:cxn ang="0">
                    <a:pos x="10" y="381"/>
                  </a:cxn>
                </a:cxnLst>
                <a:rect l="0" t="0" r="0" b="0"/>
                <a:pathLst>
                  <a:path w="133" h="381">
                    <a:moveTo>
                      <a:pt x="10" y="381"/>
                    </a:moveTo>
                    <a:lnTo>
                      <a:pt x="0" y="379"/>
                    </a:lnTo>
                    <a:lnTo>
                      <a:pt x="123" y="0"/>
                    </a:lnTo>
                    <a:lnTo>
                      <a:pt x="133" y="2"/>
                    </a:lnTo>
                    <a:lnTo>
                      <a:pt x="10" y="381"/>
                    </a:lnTo>
                    <a:close/>
                  </a:path>
                </a:pathLst>
              </a:custGeom>
              <a:solidFill>
                <a:srgbClr val="2D2674"/>
              </a:solidFill>
              <a:ln w="9525">
                <a:noFill/>
              </a:ln>
            </p:spPr>
            <p:txBody>
              <a:bodyPr/>
              <a:p>
                <a:endParaRPr lang="zh-CN" altLang="en-US" sz="1350"/>
              </a:p>
            </p:txBody>
          </p:sp>
          <p:sp>
            <p:nvSpPr>
              <p:cNvPr id="6" name="Freeform 6"/>
              <p:cNvSpPr/>
              <p:nvPr/>
            </p:nvSpPr>
            <p:spPr>
              <a:xfrm>
                <a:off x="3526" y="815"/>
                <a:ext cx="323" cy="133"/>
              </a:xfrm>
              <a:custGeom>
                <a:avLst/>
                <a:gdLst/>
                <a:ahLst/>
                <a:cxnLst>
                  <a:cxn ang="0">
                    <a:pos x="315" y="133"/>
                  </a:cxn>
                  <a:cxn ang="0">
                    <a:pos x="0" y="29"/>
                  </a:cxn>
                  <a:cxn ang="0">
                    <a:pos x="10" y="0"/>
                  </a:cxn>
                  <a:cxn ang="0">
                    <a:pos x="323" y="103"/>
                  </a:cxn>
                  <a:cxn ang="0">
                    <a:pos x="315" y="133"/>
                  </a:cxn>
                </a:cxnLst>
                <a:rect l="0" t="0" r="0" b="0"/>
                <a:pathLst>
                  <a:path w="323" h="133">
                    <a:moveTo>
                      <a:pt x="315" y="133"/>
                    </a:moveTo>
                    <a:lnTo>
                      <a:pt x="0" y="29"/>
                    </a:lnTo>
                    <a:lnTo>
                      <a:pt x="10" y="0"/>
                    </a:lnTo>
                    <a:lnTo>
                      <a:pt x="323" y="103"/>
                    </a:lnTo>
                    <a:lnTo>
                      <a:pt x="315" y="133"/>
                    </a:lnTo>
                    <a:close/>
                  </a:path>
                </a:pathLst>
              </a:custGeom>
              <a:solidFill>
                <a:srgbClr val="E61723"/>
              </a:solidFill>
              <a:ln w="9525">
                <a:noFill/>
              </a:ln>
            </p:spPr>
            <p:txBody>
              <a:bodyPr/>
              <a:p>
                <a:endParaRPr lang="zh-CN" altLang="en-US" sz="1350"/>
              </a:p>
            </p:txBody>
          </p:sp>
          <p:sp>
            <p:nvSpPr>
              <p:cNvPr id="7" name="Freeform 7"/>
              <p:cNvSpPr/>
              <p:nvPr/>
            </p:nvSpPr>
            <p:spPr>
              <a:xfrm>
                <a:off x="3536" y="787"/>
                <a:ext cx="323" cy="133"/>
              </a:xfrm>
              <a:custGeom>
                <a:avLst/>
                <a:gdLst/>
                <a:ahLst/>
                <a:cxnLst>
                  <a:cxn ang="0">
                    <a:pos x="313" y="133"/>
                  </a:cxn>
                  <a:cxn ang="0">
                    <a:pos x="0" y="30"/>
                  </a:cxn>
                  <a:cxn ang="0">
                    <a:pos x="8" y="0"/>
                  </a:cxn>
                  <a:cxn ang="0">
                    <a:pos x="323" y="103"/>
                  </a:cxn>
                  <a:cxn ang="0">
                    <a:pos x="313" y="133"/>
                  </a:cxn>
                </a:cxnLst>
                <a:rect l="0" t="0" r="0" b="0"/>
                <a:pathLst>
                  <a:path w="323" h="133">
                    <a:moveTo>
                      <a:pt x="313" y="133"/>
                    </a:moveTo>
                    <a:lnTo>
                      <a:pt x="0" y="30"/>
                    </a:lnTo>
                    <a:lnTo>
                      <a:pt x="8" y="0"/>
                    </a:lnTo>
                    <a:lnTo>
                      <a:pt x="323" y="103"/>
                    </a:lnTo>
                    <a:lnTo>
                      <a:pt x="313" y="133"/>
                    </a:lnTo>
                    <a:close/>
                  </a:path>
                </a:pathLst>
              </a:custGeom>
              <a:solidFill>
                <a:srgbClr val="FFFFFF"/>
              </a:solidFill>
              <a:ln w="9525">
                <a:noFill/>
              </a:ln>
            </p:spPr>
            <p:txBody>
              <a:bodyPr/>
              <a:p>
                <a:endParaRPr lang="zh-CN" altLang="en-US" sz="1350"/>
              </a:p>
            </p:txBody>
          </p:sp>
          <p:sp>
            <p:nvSpPr>
              <p:cNvPr id="8" name="Freeform 8"/>
              <p:cNvSpPr/>
              <p:nvPr/>
            </p:nvSpPr>
            <p:spPr>
              <a:xfrm>
                <a:off x="3544" y="759"/>
                <a:ext cx="323" cy="131"/>
              </a:xfrm>
              <a:custGeom>
                <a:avLst/>
                <a:gdLst/>
                <a:ahLst/>
                <a:cxnLst>
                  <a:cxn ang="0">
                    <a:pos x="315" y="131"/>
                  </a:cxn>
                  <a:cxn ang="0">
                    <a:pos x="0" y="28"/>
                  </a:cxn>
                  <a:cxn ang="0">
                    <a:pos x="10" y="0"/>
                  </a:cxn>
                  <a:cxn ang="0">
                    <a:pos x="323" y="103"/>
                  </a:cxn>
                  <a:cxn ang="0">
                    <a:pos x="315" y="131"/>
                  </a:cxn>
                </a:cxnLst>
                <a:rect l="0" t="0" r="0" b="0"/>
                <a:pathLst>
                  <a:path w="323" h="131">
                    <a:moveTo>
                      <a:pt x="315" y="131"/>
                    </a:moveTo>
                    <a:lnTo>
                      <a:pt x="0" y="28"/>
                    </a:lnTo>
                    <a:lnTo>
                      <a:pt x="10" y="0"/>
                    </a:lnTo>
                    <a:lnTo>
                      <a:pt x="323" y="103"/>
                    </a:lnTo>
                    <a:lnTo>
                      <a:pt x="315" y="131"/>
                    </a:lnTo>
                    <a:close/>
                  </a:path>
                </a:pathLst>
              </a:custGeom>
              <a:solidFill>
                <a:srgbClr val="E61723"/>
              </a:solidFill>
              <a:ln w="9525">
                <a:noFill/>
              </a:ln>
            </p:spPr>
            <p:txBody>
              <a:bodyPr/>
              <a:p>
                <a:endParaRPr lang="zh-CN" altLang="en-US" sz="1350"/>
              </a:p>
            </p:txBody>
          </p:sp>
          <p:sp>
            <p:nvSpPr>
              <p:cNvPr id="9" name="Freeform 9"/>
              <p:cNvSpPr/>
              <p:nvPr/>
            </p:nvSpPr>
            <p:spPr>
              <a:xfrm>
                <a:off x="3554" y="729"/>
                <a:ext cx="323" cy="133"/>
              </a:xfrm>
              <a:custGeom>
                <a:avLst/>
                <a:gdLst/>
                <a:ahLst/>
                <a:cxnLst>
                  <a:cxn ang="0">
                    <a:pos x="313" y="133"/>
                  </a:cxn>
                  <a:cxn ang="0">
                    <a:pos x="0" y="30"/>
                  </a:cxn>
                  <a:cxn ang="0">
                    <a:pos x="10" y="0"/>
                  </a:cxn>
                  <a:cxn ang="0">
                    <a:pos x="323" y="103"/>
                  </a:cxn>
                  <a:cxn ang="0">
                    <a:pos x="313" y="133"/>
                  </a:cxn>
                </a:cxnLst>
                <a:rect l="0" t="0" r="0" b="0"/>
                <a:pathLst>
                  <a:path w="323" h="133">
                    <a:moveTo>
                      <a:pt x="313" y="133"/>
                    </a:moveTo>
                    <a:lnTo>
                      <a:pt x="0" y="30"/>
                    </a:lnTo>
                    <a:lnTo>
                      <a:pt x="10" y="0"/>
                    </a:lnTo>
                    <a:lnTo>
                      <a:pt x="323" y="103"/>
                    </a:lnTo>
                    <a:lnTo>
                      <a:pt x="313" y="133"/>
                    </a:lnTo>
                    <a:close/>
                  </a:path>
                </a:pathLst>
              </a:custGeom>
              <a:solidFill>
                <a:srgbClr val="FFFFFF"/>
              </a:solidFill>
              <a:ln w="9525">
                <a:noFill/>
              </a:ln>
            </p:spPr>
            <p:txBody>
              <a:bodyPr/>
              <a:p>
                <a:endParaRPr lang="zh-CN" altLang="en-US" sz="1350"/>
              </a:p>
            </p:txBody>
          </p:sp>
          <p:sp>
            <p:nvSpPr>
              <p:cNvPr id="10" name="Freeform 10"/>
              <p:cNvSpPr/>
              <p:nvPr/>
            </p:nvSpPr>
            <p:spPr>
              <a:xfrm>
                <a:off x="3564" y="701"/>
                <a:ext cx="323" cy="131"/>
              </a:xfrm>
              <a:custGeom>
                <a:avLst/>
                <a:gdLst/>
                <a:ahLst/>
                <a:cxnLst>
                  <a:cxn ang="0">
                    <a:pos x="313" y="131"/>
                  </a:cxn>
                  <a:cxn ang="0">
                    <a:pos x="0" y="28"/>
                  </a:cxn>
                  <a:cxn ang="0">
                    <a:pos x="7" y="0"/>
                  </a:cxn>
                  <a:cxn ang="0">
                    <a:pos x="323" y="104"/>
                  </a:cxn>
                  <a:cxn ang="0">
                    <a:pos x="313" y="131"/>
                  </a:cxn>
                </a:cxnLst>
                <a:rect l="0" t="0" r="0" b="0"/>
                <a:pathLst>
                  <a:path w="323" h="131">
                    <a:moveTo>
                      <a:pt x="313" y="131"/>
                    </a:moveTo>
                    <a:lnTo>
                      <a:pt x="0" y="28"/>
                    </a:lnTo>
                    <a:lnTo>
                      <a:pt x="7" y="0"/>
                    </a:lnTo>
                    <a:lnTo>
                      <a:pt x="323" y="104"/>
                    </a:lnTo>
                    <a:lnTo>
                      <a:pt x="313" y="131"/>
                    </a:lnTo>
                    <a:close/>
                  </a:path>
                </a:pathLst>
              </a:custGeom>
              <a:solidFill>
                <a:srgbClr val="E61723"/>
              </a:solidFill>
              <a:ln w="9525">
                <a:noFill/>
              </a:ln>
            </p:spPr>
            <p:txBody>
              <a:bodyPr/>
              <a:p>
                <a:endParaRPr lang="zh-CN" altLang="en-US" sz="1350"/>
              </a:p>
            </p:txBody>
          </p:sp>
          <p:sp>
            <p:nvSpPr>
              <p:cNvPr id="11" name="Freeform 11"/>
              <p:cNvSpPr/>
              <p:nvPr/>
            </p:nvSpPr>
            <p:spPr>
              <a:xfrm>
                <a:off x="3571" y="671"/>
                <a:ext cx="324" cy="134"/>
              </a:xfrm>
              <a:custGeom>
                <a:avLst/>
                <a:gdLst/>
                <a:ahLst/>
                <a:cxnLst>
                  <a:cxn ang="0">
                    <a:pos x="316" y="134"/>
                  </a:cxn>
                  <a:cxn ang="0">
                    <a:pos x="0" y="30"/>
                  </a:cxn>
                  <a:cxn ang="0">
                    <a:pos x="10" y="0"/>
                  </a:cxn>
                  <a:cxn ang="0">
                    <a:pos x="324" y="104"/>
                  </a:cxn>
                  <a:cxn ang="0">
                    <a:pos x="316" y="134"/>
                  </a:cxn>
                </a:cxnLst>
                <a:rect l="0" t="0" r="0" b="0"/>
                <a:pathLst>
                  <a:path w="324" h="134">
                    <a:moveTo>
                      <a:pt x="316" y="134"/>
                    </a:moveTo>
                    <a:lnTo>
                      <a:pt x="0" y="30"/>
                    </a:lnTo>
                    <a:lnTo>
                      <a:pt x="10" y="0"/>
                    </a:lnTo>
                    <a:lnTo>
                      <a:pt x="324" y="104"/>
                    </a:lnTo>
                    <a:lnTo>
                      <a:pt x="316" y="134"/>
                    </a:lnTo>
                    <a:close/>
                  </a:path>
                </a:pathLst>
              </a:custGeom>
              <a:solidFill>
                <a:srgbClr val="FFFFFF"/>
              </a:solidFill>
              <a:ln w="9525">
                <a:noFill/>
              </a:ln>
            </p:spPr>
            <p:txBody>
              <a:bodyPr/>
              <a:p>
                <a:endParaRPr lang="zh-CN" altLang="en-US" sz="1350"/>
              </a:p>
            </p:txBody>
          </p:sp>
          <p:sp>
            <p:nvSpPr>
              <p:cNvPr id="12" name="Freeform 12"/>
              <p:cNvSpPr/>
              <p:nvPr/>
            </p:nvSpPr>
            <p:spPr>
              <a:xfrm>
                <a:off x="3581" y="643"/>
                <a:ext cx="324" cy="134"/>
              </a:xfrm>
              <a:custGeom>
                <a:avLst/>
                <a:gdLst/>
                <a:ahLst/>
                <a:cxnLst>
                  <a:cxn ang="0">
                    <a:pos x="314" y="134"/>
                  </a:cxn>
                  <a:cxn ang="0">
                    <a:pos x="0" y="30"/>
                  </a:cxn>
                  <a:cxn ang="0">
                    <a:pos x="10" y="0"/>
                  </a:cxn>
                  <a:cxn ang="0">
                    <a:pos x="324" y="104"/>
                  </a:cxn>
                  <a:cxn ang="0">
                    <a:pos x="314" y="134"/>
                  </a:cxn>
                </a:cxnLst>
                <a:rect l="0" t="0" r="0" b="0"/>
                <a:pathLst>
                  <a:path w="324" h="134">
                    <a:moveTo>
                      <a:pt x="314" y="134"/>
                    </a:moveTo>
                    <a:lnTo>
                      <a:pt x="0" y="30"/>
                    </a:lnTo>
                    <a:lnTo>
                      <a:pt x="10" y="0"/>
                    </a:lnTo>
                    <a:lnTo>
                      <a:pt x="324" y="104"/>
                    </a:lnTo>
                    <a:lnTo>
                      <a:pt x="314" y="134"/>
                    </a:lnTo>
                    <a:close/>
                  </a:path>
                </a:pathLst>
              </a:custGeom>
              <a:solidFill>
                <a:srgbClr val="E61723"/>
              </a:solidFill>
              <a:ln w="9525">
                <a:noFill/>
              </a:ln>
            </p:spPr>
            <p:txBody>
              <a:bodyPr/>
              <a:p>
                <a:endParaRPr lang="zh-CN" altLang="en-US" sz="1350"/>
              </a:p>
            </p:txBody>
          </p:sp>
          <p:sp>
            <p:nvSpPr>
              <p:cNvPr id="13" name="Freeform 13"/>
              <p:cNvSpPr/>
              <p:nvPr/>
            </p:nvSpPr>
            <p:spPr>
              <a:xfrm>
                <a:off x="3554" y="643"/>
                <a:ext cx="176" cy="160"/>
              </a:xfrm>
              <a:custGeom>
                <a:avLst/>
                <a:gdLst/>
                <a:ahLst/>
                <a:cxnLst>
                  <a:cxn ang="0">
                    <a:pos x="141" y="160"/>
                  </a:cxn>
                  <a:cxn ang="0">
                    <a:pos x="0" y="116"/>
                  </a:cxn>
                  <a:cxn ang="0">
                    <a:pos x="37" y="0"/>
                  </a:cxn>
                  <a:cxn ang="0">
                    <a:pos x="176" y="46"/>
                  </a:cxn>
                  <a:cxn ang="0">
                    <a:pos x="141" y="160"/>
                  </a:cxn>
                </a:cxnLst>
                <a:rect l="0" t="0" r="0" b="0"/>
                <a:pathLst>
                  <a:path w="176" h="160">
                    <a:moveTo>
                      <a:pt x="141" y="160"/>
                    </a:moveTo>
                    <a:lnTo>
                      <a:pt x="0" y="116"/>
                    </a:lnTo>
                    <a:lnTo>
                      <a:pt x="37" y="0"/>
                    </a:lnTo>
                    <a:lnTo>
                      <a:pt x="176" y="46"/>
                    </a:lnTo>
                    <a:lnTo>
                      <a:pt x="141" y="160"/>
                    </a:lnTo>
                    <a:close/>
                  </a:path>
                </a:pathLst>
              </a:custGeom>
              <a:solidFill>
                <a:srgbClr val="2D2674"/>
              </a:solidFill>
              <a:ln w="9525">
                <a:noFill/>
              </a:ln>
            </p:spPr>
            <p:txBody>
              <a:bodyPr/>
              <a:p>
                <a:endParaRPr lang="zh-CN" altLang="en-US" sz="1350"/>
              </a:p>
            </p:txBody>
          </p:sp>
          <p:sp>
            <p:nvSpPr>
              <p:cNvPr id="14" name="Freeform 14"/>
              <p:cNvSpPr/>
              <p:nvPr/>
            </p:nvSpPr>
            <p:spPr>
              <a:xfrm>
                <a:off x="3667" y="751"/>
                <a:ext cx="24" cy="28"/>
              </a:xfrm>
              <a:custGeom>
                <a:avLst/>
                <a:gdLst/>
                <a:ahLst/>
                <a:cxnLst>
                  <a:cxn ang="0">
                    <a:pos x="16" y="0"/>
                  </a:cxn>
                  <a:cxn ang="0">
                    <a:pos x="16" y="10"/>
                  </a:cxn>
                  <a:cxn ang="0">
                    <a:pos x="24" y="14"/>
                  </a:cxn>
                  <a:cxn ang="0">
                    <a:pos x="16" y="18"/>
                  </a:cxn>
                  <a:cxn ang="0">
                    <a:pos x="16" y="28"/>
                  </a:cxn>
                  <a:cxn ang="0">
                    <a:pos x="8" y="20"/>
                  </a:cxn>
                  <a:cxn ang="0">
                    <a:pos x="0" y="22"/>
                  </a:cxn>
                  <a:cxn ang="0">
                    <a:pos x="4" y="14"/>
                  </a:cxn>
                  <a:cxn ang="0">
                    <a:pos x="0" y="6"/>
                  </a:cxn>
                  <a:cxn ang="0">
                    <a:pos x="8" y="8"/>
                  </a:cxn>
                  <a:cxn ang="0">
                    <a:pos x="16" y="0"/>
                  </a:cxn>
                </a:cxnLst>
                <a:rect l="0" t="0" r="0" b="0"/>
                <a:pathLst>
                  <a:path w="24" h="28">
                    <a:moveTo>
                      <a:pt x="16" y="0"/>
                    </a:moveTo>
                    <a:lnTo>
                      <a:pt x="16" y="10"/>
                    </a:lnTo>
                    <a:lnTo>
                      <a:pt x="24" y="14"/>
                    </a:lnTo>
                    <a:lnTo>
                      <a:pt x="16" y="18"/>
                    </a:lnTo>
                    <a:lnTo>
                      <a:pt x="16" y="28"/>
                    </a:lnTo>
                    <a:lnTo>
                      <a:pt x="8" y="20"/>
                    </a:lnTo>
                    <a:lnTo>
                      <a:pt x="0" y="22"/>
                    </a:lnTo>
                    <a:lnTo>
                      <a:pt x="4" y="14"/>
                    </a:lnTo>
                    <a:lnTo>
                      <a:pt x="0" y="6"/>
                    </a:lnTo>
                    <a:lnTo>
                      <a:pt x="8" y="8"/>
                    </a:lnTo>
                    <a:lnTo>
                      <a:pt x="16" y="0"/>
                    </a:lnTo>
                    <a:close/>
                  </a:path>
                </a:pathLst>
              </a:custGeom>
              <a:solidFill>
                <a:srgbClr val="FFFFFF"/>
              </a:solidFill>
              <a:ln w="9525">
                <a:noFill/>
              </a:ln>
            </p:spPr>
            <p:txBody>
              <a:bodyPr/>
              <a:p>
                <a:endParaRPr lang="zh-CN" altLang="en-US" sz="1350"/>
              </a:p>
            </p:txBody>
          </p:sp>
          <p:sp>
            <p:nvSpPr>
              <p:cNvPr id="15" name="Freeform 15"/>
              <p:cNvSpPr/>
              <p:nvPr/>
            </p:nvSpPr>
            <p:spPr>
              <a:xfrm>
                <a:off x="3635" y="743"/>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16" name="Freeform 16"/>
              <p:cNvSpPr/>
              <p:nvPr/>
            </p:nvSpPr>
            <p:spPr>
              <a:xfrm>
                <a:off x="3607" y="733"/>
                <a:ext cx="24" cy="26"/>
              </a:xfrm>
              <a:custGeom>
                <a:avLst/>
                <a:gdLst/>
                <a:ahLst/>
                <a:cxnLst>
                  <a:cxn ang="0">
                    <a:pos x="16" y="0"/>
                  </a:cxn>
                  <a:cxn ang="0">
                    <a:pos x="16" y="8"/>
                  </a:cxn>
                  <a:cxn ang="0">
                    <a:pos x="24" y="12"/>
                  </a:cxn>
                  <a:cxn ang="0">
                    <a:pos x="16" y="18"/>
                  </a:cxn>
                  <a:cxn ang="0">
                    <a:pos x="16" y="26"/>
                  </a:cxn>
                  <a:cxn ang="0">
                    <a:pos x="8" y="20"/>
                  </a:cxn>
                  <a:cxn ang="0">
                    <a:pos x="0" y="22"/>
                  </a:cxn>
                  <a:cxn ang="0">
                    <a:pos x="4" y="14"/>
                  </a:cxn>
                  <a:cxn ang="0">
                    <a:pos x="0" y="4"/>
                  </a:cxn>
                  <a:cxn ang="0">
                    <a:pos x="8" y="6"/>
                  </a:cxn>
                  <a:cxn ang="0">
                    <a:pos x="16" y="0"/>
                  </a:cxn>
                </a:cxnLst>
                <a:rect l="0" t="0" r="0" b="0"/>
                <a:pathLst>
                  <a:path w="24" h="26">
                    <a:moveTo>
                      <a:pt x="16" y="0"/>
                    </a:moveTo>
                    <a:lnTo>
                      <a:pt x="16" y="8"/>
                    </a:lnTo>
                    <a:lnTo>
                      <a:pt x="24" y="12"/>
                    </a:lnTo>
                    <a:lnTo>
                      <a:pt x="16" y="18"/>
                    </a:lnTo>
                    <a:lnTo>
                      <a:pt x="16" y="26"/>
                    </a:lnTo>
                    <a:lnTo>
                      <a:pt x="8" y="20"/>
                    </a:lnTo>
                    <a:lnTo>
                      <a:pt x="0" y="22"/>
                    </a:lnTo>
                    <a:lnTo>
                      <a:pt x="4" y="14"/>
                    </a:lnTo>
                    <a:lnTo>
                      <a:pt x="0" y="4"/>
                    </a:lnTo>
                    <a:lnTo>
                      <a:pt x="8" y="6"/>
                    </a:lnTo>
                    <a:lnTo>
                      <a:pt x="16" y="0"/>
                    </a:lnTo>
                    <a:close/>
                  </a:path>
                </a:pathLst>
              </a:custGeom>
              <a:solidFill>
                <a:srgbClr val="FFFFFF"/>
              </a:solidFill>
              <a:ln w="9525">
                <a:noFill/>
              </a:ln>
            </p:spPr>
            <p:txBody>
              <a:bodyPr/>
              <a:p>
                <a:endParaRPr lang="zh-CN" altLang="en-US" sz="1350"/>
              </a:p>
            </p:txBody>
          </p:sp>
          <p:sp>
            <p:nvSpPr>
              <p:cNvPr id="17" name="Freeform 17"/>
              <p:cNvSpPr/>
              <p:nvPr/>
            </p:nvSpPr>
            <p:spPr>
              <a:xfrm>
                <a:off x="3575" y="723"/>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18" name="Freeform 18"/>
              <p:cNvSpPr/>
              <p:nvPr/>
            </p:nvSpPr>
            <p:spPr>
              <a:xfrm>
                <a:off x="3675" y="723"/>
                <a:ext cx="25" cy="26"/>
              </a:xfrm>
              <a:custGeom>
                <a:avLst/>
                <a:gdLst/>
                <a:ahLst/>
                <a:cxnLst>
                  <a:cxn ang="0">
                    <a:pos x="16" y="0"/>
                  </a:cxn>
                  <a:cxn ang="0">
                    <a:pos x="18" y="10"/>
                  </a:cxn>
                  <a:cxn ang="0">
                    <a:pos x="25" y="14"/>
                  </a:cxn>
                  <a:cxn ang="0">
                    <a:pos x="18" y="18"/>
                  </a:cxn>
                  <a:cxn ang="0">
                    <a:pos x="16" y="26"/>
                  </a:cxn>
                  <a:cxn ang="0">
                    <a:pos x="10" y="20"/>
                  </a:cxn>
                  <a:cxn ang="0">
                    <a:pos x="0" y="22"/>
                  </a:cxn>
                  <a:cxn ang="0">
                    <a:pos x="6" y="14"/>
                  </a:cxn>
                  <a:cxn ang="0">
                    <a:pos x="0" y="6"/>
                  </a:cxn>
                  <a:cxn ang="0">
                    <a:pos x="10" y="8"/>
                  </a:cxn>
                  <a:cxn ang="0">
                    <a:pos x="16" y="0"/>
                  </a:cxn>
                </a:cxnLst>
                <a:rect l="0" t="0" r="0" b="0"/>
                <a:pathLst>
                  <a:path w="25" h="26">
                    <a:moveTo>
                      <a:pt x="16" y="0"/>
                    </a:moveTo>
                    <a:lnTo>
                      <a:pt x="18" y="10"/>
                    </a:lnTo>
                    <a:lnTo>
                      <a:pt x="25" y="14"/>
                    </a:lnTo>
                    <a:lnTo>
                      <a:pt x="18" y="18"/>
                    </a:lnTo>
                    <a:lnTo>
                      <a:pt x="16" y="26"/>
                    </a:lnTo>
                    <a:lnTo>
                      <a:pt x="10" y="20"/>
                    </a:lnTo>
                    <a:lnTo>
                      <a:pt x="0" y="22"/>
                    </a:lnTo>
                    <a:lnTo>
                      <a:pt x="6" y="14"/>
                    </a:lnTo>
                    <a:lnTo>
                      <a:pt x="0" y="6"/>
                    </a:lnTo>
                    <a:lnTo>
                      <a:pt x="10" y="8"/>
                    </a:lnTo>
                    <a:lnTo>
                      <a:pt x="16" y="0"/>
                    </a:lnTo>
                    <a:close/>
                  </a:path>
                </a:pathLst>
              </a:custGeom>
              <a:solidFill>
                <a:srgbClr val="FFFFFF"/>
              </a:solidFill>
              <a:ln w="9525">
                <a:noFill/>
              </a:ln>
            </p:spPr>
            <p:txBody>
              <a:bodyPr/>
              <a:p>
                <a:endParaRPr lang="zh-CN" altLang="en-US" sz="1350"/>
              </a:p>
            </p:txBody>
          </p:sp>
          <p:sp>
            <p:nvSpPr>
              <p:cNvPr id="19" name="Freeform 19"/>
              <p:cNvSpPr/>
              <p:nvPr/>
            </p:nvSpPr>
            <p:spPr>
              <a:xfrm>
                <a:off x="3645" y="713"/>
                <a:ext cx="26" cy="28"/>
              </a:xfrm>
              <a:custGeom>
                <a:avLst/>
                <a:gdLst/>
                <a:ahLst/>
                <a:cxnLst>
                  <a:cxn ang="0">
                    <a:pos x="16" y="0"/>
                  </a:cxn>
                  <a:cxn ang="0">
                    <a:pos x="18" y="10"/>
                  </a:cxn>
                  <a:cxn ang="0">
                    <a:pos x="26" y="14"/>
                  </a:cxn>
                  <a:cxn ang="0">
                    <a:pos x="18" y="18"/>
                  </a:cxn>
                  <a:cxn ang="0">
                    <a:pos x="16" y="28"/>
                  </a:cxn>
                  <a:cxn ang="0">
                    <a:pos x="10" y="20"/>
                  </a:cxn>
                  <a:cxn ang="0">
                    <a:pos x="0" y="22"/>
                  </a:cxn>
                  <a:cxn ang="0">
                    <a:pos x="4" y="14"/>
                  </a:cxn>
                  <a:cxn ang="0">
                    <a:pos x="0" y="6"/>
                  </a:cxn>
                  <a:cxn ang="0">
                    <a:pos x="10" y="8"/>
                  </a:cxn>
                  <a:cxn ang="0">
                    <a:pos x="16" y="0"/>
                  </a:cxn>
                </a:cxnLst>
                <a:rect l="0" t="0" r="0" b="0"/>
                <a:pathLst>
                  <a:path w="26" h="28">
                    <a:moveTo>
                      <a:pt x="16" y="0"/>
                    </a:moveTo>
                    <a:lnTo>
                      <a:pt x="18" y="10"/>
                    </a:lnTo>
                    <a:lnTo>
                      <a:pt x="26" y="14"/>
                    </a:lnTo>
                    <a:lnTo>
                      <a:pt x="18" y="18"/>
                    </a:lnTo>
                    <a:lnTo>
                      <a:pt x="16" y="28"/>
                    </a:lnTo>
                    <a:lnTo>
                      <a:pt x="10" y="20"/>
                    </a:lnTo>
                    <a:lnTo>
                      <a:pt x="0" y="22"/>
                    </a:lnTo>
                    <a:lnTo>
                      <a:pt x="4" y="14"/>
                    </a:lnTo>
                    <a:lnTo>
                      <a:pt x="0" y="6"/>
                    </a:lnTo>
                    <a:lnTo>
                      <a:pt x="10" y="8"/>
                    </a:lnTo>
                    <a:lnTo>
                      <a:pt x="16" y="0"/>
                    </a:lnTo>
                    <a:close/>
                  </a:path>
                </a:pathLst>
              </a:custGeom>
              <a:solidFill>
                <a:srgbClr val="FFFFFF"/>
              </a:solidFill>
              <a:ln w="9525">
                <a:noFill/>
              </a:ln>
            </p:spPr>
            <p:txBody>
              <a:bodyPr/>
              <a:p>
                <a:endParaRPr lang="zh-CN" altLang="en-US" sz="1350"/>
              </a:p>
            </p:txBody>
          </p:sp>
          <p:sp>
            <p:nvSpPr>
              <p:cNvPr id="20" name="Freeform 20"/>
              <p:cNvSpPr/>
              <p:nvPr/>
            </p:nvSpPr>
            <p:spPr>
              <a:xfrm>
                <a:off x="3615" y="705"/>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1" name="Freeform 21"/>
              <p:cNvSpPr/>
              <p:nvPr/>
            </p:nvSpPr>
            <p:spPr>
              <a:xfrm>
                <a:off x="3585" y="695"/>
                <a:ext cx="26" cy="26"/>
              </a:xfrm>
              <a:custGeom>
                <a:avLst/>
                <a:gdLst/>
                <a:ahLst/>
                <a:cxnLst>
                  <a:cxn ang="0">
                    <a:pos x="16" y="0"/>
                  </a:cxn>
                  <a:cxn ang="0">
                    <a:pos x="16" y="8"/>
                  </a:cxn>
                  <a:cxn ang="0">
                    <a:pos x="26" y="12"/>
                  </a:cxn>
                  <a:cxn ang="0">
                    <a:pos x="18" y="16"/>
                  </a:cxn>
                  <a:cxn ang="0">
                    <a:pos x="16" y="26"/>
                  </a:cxn>
                  <a:cxn ang="0">
                    <a:pos x="10" y="20"/>
                  </a:cxn>
                  <a:cxn ang="0">
                    <a:pos x="0" y="20"/>
                  </a:cxn>
                  <a:cxn ang="0">
                    <a:pos x="4" y="12"/>
                  </a:cxn>
                  <a:cxn ang="0">
                    <a:pos x="0" y="4"/>
                  </a:cxn>
                  <a:cxn ang="0">
                    <a:pos x="10" y="6"/>
                  </a:cxn>
                  <a:cxn ang="0">
                    <a:pos x="16" y="0"/>
                  </a:cxn>
                </a:cxnLst>
                <a:rect l="0" t="0" r="0" b="0"/>
                <a:pathLst>
                  <a:path w="26" h="26">
                    <a:moveTo>
                      <a:pt x="16" y="0"/>
                    </a:moveTo>
                    <a:lnTo>
                      <a:pt x="16" y="8"/>
                    </a:lnTo>
                    <a:lnTo>
                      <a:pt x="26" y="12"/>
                    </a:lnTo>
                    <a:lnTo>
                      <a:pt x="18" y="16"/>
                    </a:lnTo>
                    <a:lnTo>
                      <a:pt x="16" y="26"/>
                    </a:lnTo>
                    <a:lnTo>
                      <a:pt x="10" y="20"/>
                    </a:lnTo>
                    <a:lnTo>
                      <a:pt x="0" y="20"/>
                    </a:lnTo>
                    <a:lnTo>
                      <a:pt x="4" y="12"/>
                    </a:lnTo>
                    <a:lnTo>
                      <a:pt x="0" y="4"/>
                    </a:lnTo>
                    <a:lnTo>
                      <a:pt x="10" y="6"/>
                    </a:lnTo>
                    <a:lnTo>
                      <a:pt x="16" y="0"/>
                    </a:lnTo>
                    <a:close/>
                  </a:path>
                </a:pathLst>
              </a:custGeom>
              <a:solidFill>
                <a:srgbClr val="FFFFFF"/>
              </a:solidFill>
              <a:ln w="9525">
                <a:noFill/>
              </a:ln>
            </p:spPr>
            <p:txBody>
              <a:bodyPr/>
              <a:p>
                <a:endParaRPr lang="zh-CN" altLang="en-US" sz="1350"/>
              </a:p>
            </p:txBody>
          </p:sp>
          <p:sp>
            <p:nvSpPr>
              <p:cNvPr id="22" name="Freeform 22"/>
              <p:cNvSpPr/>
              <p:nvPr/>
            </p:nvSpPr>
            <p:spPr>
              <a:xfrm>
                <a:off x="3685" y="697"/>
                <a:ext cx="23" cy="26"/>
              </a:xfrm>
              <a:custGeom>
                <a:avLst/>
                <a:gdLst/>
                <a:ahLst/>
                <a:cxnLst>
                  <a:cxn ang="0">
                    <a:pos x="15" y="0"/>
                  </a:cxn>
                  <a:cxn ang="0">
                    <a:pos x="15" y="8"/>
                  </a:cxn>
                  <a:cxn ang="0">
                    <a:pos x="23" y="12"/>
                  </a:cxn>
                  <a:cxn ang="0">
                    <a:pos x="15" y="16"/>
                  </a:cxn>
                  <a:cxn ang="0">
                    <a:pos x="15" y="26"/>
                  </a:cxn>
                  <a:cxn ang="0">
                    <a:pos x="8" y="20"/>
                  </a:cxn>
                  <a:cxn ang="0">
                    <a:pos x="0" y="20"/>
                  </a:cxn>
                  <a:cxn ang="0">
                    <a:pos x="4" y="12"/>
                  </a:cxn>
                  <a:cxn ang="0">
                    <a:pos x="0" y="4"/>
                  </a:cxn>
                  <a:cxn ang="0">
                    <a:pos x="8" y="6"/>
                  </a:cxn>
                  <a:cxn ang="0">
                    <a:pos x="15" y="0"/>
                  </a:cxn>
                </a:cxnLst>
                <a:rect l="0" t="0" r="0" b="0"/>
                <a:pathLst>
                  <a:path w="23" h="26">
                    <a:moveTo>
                      <a:pt x="15" y="0"/>
                    </a:moveTo>
                    <a:lnTo>
                      <a:pt x="15" y="8"/>
                    </a:lnTo>
                    <a:lnTo>
                      <a:pt x="23" y="12"/>
                    </a:lnTo>
                    <a:lnTo>
                      <a:pt x="15" y="16"/>
                    </a:lnTo>
                    <a:lnTo>
                      <a:pt x="15" y="26"/>
                    </a:lnTo>
                    <a:lnTo>
                      <a:pt x="8" y="20"/>
                    </a:lnTo>
                    <a:lnTo>
                      <a:pt x="0" y="20"/>
                    </a:lnTo>
                    <a:lnTo>
                      <a:pt x="4" y="12"/>
                    </a:lnTo>
                    <a:lnTo>
                      <a:pt x="0" y="4"/>
                    </a:lnTo>
                    <a:lnTo>
                      <a:pt x="8" y="6"/>
                    </a:lnTo>
                    <a:lnTo>
                      <a:pt x="15" y="0"/>
                    </a:lnTo>
                    <a:close/>
                  </a:path>
                </a:pathLst>
              </a:custGeom>
              <a:solidFill>
                <a:srgbClr val="FFFFFF"/>
              </a:solidFill>
              <a:ln w="9525">
                <a:noFill/>
              </a:ln>
            </p:spPr>
            <p:txBody>
              <a:bodyPr/>
              <a:p>
                <a:endParaRPr lang="zh-CN" altLang="en-US" sz="1350"/>
              </a:p>
            </p:txBody>
          </p:sp>
          <p:sp>
            <p:nvSpPr>
              <p:cNvPr id="23" name="Freeform 23"/>
              <p:cNvSpPr/>
              <p:nvPr/>
            </p:nvSpPr>
            <p:spPr>
              <a:xfrm>
                <a:off x="3653" y="687"/>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4" name="Freeform 24"/>
              <p:cNvSpPr/>
              <p:nvPr/>
            </p:nvSpPr>
            <p:spPr>
              <a:xfrm>
                <a:off x="3625" y="677"/>
                <a:ext cx="24" cy="26"/>
              </a:xfrm>
              <a:custGeom>
                <a:avLst/>
                <a:gdLst/>
                <a:ahLst/>
                <a:cxnLst>
                  <a:cxn ang="0">
                    <a:pos x="16" y="0"/>
                  </a:cxn>
                  <a:cxn ang="0">
                    <a:pos x="16" y="10"/>
                  </a:cxn>
                  <a:cxn ang="0">
                    <a:pos x="24" y="14"/>
                  </a:cxn>
                  <a:cxn ang="0">
                    <a:pos x="16" y="18"/>
                  </a:cxn>
                  <a:cxn ang="0">
                    <a:pos x="16" y="26"/>
                  </a:cxn>
                  <a:cxn ang="0">
                    <a:pos x="8" y="20"/>
                  </a:cxn>
                  <a:cxn ang="0">
                    <a:pos x="0" y="22"/>
                  </a:cxn>
                  <a:cxn ang="0">
                    <a:pos x="4" y="14"/>
                  </a:cxn>
                  <a:cxn ang="0">
                    <a:pos x="0" y="6"/>
                  </a:cxn>
                  <a:cxn ang="0">
                    <a:pos x="8" y="6"/>
                  </a:cxn>
                  <a:cxn ang="0">
                    <a:pos x="16" y="0"/>
                  </a:cxn>
                </a:cxnLst>
                <a:rect l="0" t="0" r="0" b="0"/>
                <a:pathLst>
                  <a:path w="24" h="26">
                    <a:moveTo>
                      <a:pt x="16" y="0"/>
                    </a:moveTo>
                    <a:lnTo>
                      <a:pt x="16" y="10"/>
                    </a:lnTo>
                    <a:lnTo>
                      <a:pt x="24" y="14"/>
                    </a:lnTo>
                    <a:lnTo>
                      <a:pt x="16" y="18"/>
                    </a:lnTo>
                    <a:lnTo>
                      <a:pt x="16" y="26"/>
                    </a:lnTo>
                    <a:lnTo>
                      <a:pt x="8" y="20"/>
                    </a:lnTo>
                    <a:lnTo>
                      <a:pt x="0" y="22"/>
                    </a:lnTo>
                    <a:lnTo>
                      <a:pt x="4" y="14"/>
                    </a:lnTo>
                    <a:lnTo>
                      <a:pt x="0" y="6"/>
                    </a:lnTo>
                    <a:lnTo>
                      <a:pt x="8" y="6"/>
                    </a:lnTo>
                    <a:lnTo>
                      <a:pt x="16" y="0"/>
                    </a:lnTo>
                    <a:close/>
                  </a:path>
                </a:pathLst>
              </a:custGeom>
              <a:solidFill>
                <a:srgbClr val="FFFFFF"/>
              </a:solidFill>
              <a:ln w="9525">
                <a:noFill/>
              </a:ln>
            </p:spPr>
            <p:txBody>
              <a:bodyPr/>
              <a:p>
                <a:endParaRPr lang="zh-CN" altLang="en-US" sz="1350"/>
              </a:p>
            </p:txBody>
          </p:sp>
          <p:sp>
            <p:nvSpPr>
              <p:cNvPr id="25" name="Freeform 25"/>
              <p:cNvSpPr/>
              <p:nvPr/>
            </p:nvSpPr>
            <p:spPr>
              <a:xfrm>
                <a:off x="3593" y="667"/>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26" name="Freeform 26"/>
              <p:cNvSpPr/>
              <p:nvPr/>
            </p:nvSpPr>
            <p:spPr>
              <a:xfrm>
                <a:off x="3419" y="639"/>
                <a:ext cx="133" cy="381"/>
              </a:xfrm>
              <a:custGeom>
                <a:avLst/>
                <a:gdLst/>
                <a:ahLst/>
                <a:cxnLst>
                  <a:cxn ang="0">
                    <a:pos x="123" y="381"/>
                  </a:cxn>
                  <a:cxn ang="0">
                    <a:pos x="133" y="379"/>
                  </a:cxn>
                  <a:cxn ang="0">
                    <a:pos x="10" y="0"/>
                  </a:cxn>
                  <a:cxn ang="0">
                    <a:pos x="0" y="2"/>
                  </a:cxn>
                  <a:cxn ang="0">
                    <a:pos x="123" y="381"/>
                  </a:cxn>
                </a:cxnLst>
                <a:rect l="0" t="0" r="0" b="0"/>
                <a:pathLst>
                  <a:path w="133" h="381">
                    <a:moveTo>
                      <a:pt x="123" y="381"/>
                    </a:moveTo>
                    <a:lnTo>
                      <a:pt x="133" y="379"/>
                    </a:lnTo>
                    <a:lnTo>
                      <a:pt x="10" y="0"/>
                    </a:lnTo>
                    <a:lnTo>
                      <a:pt x="0" y="2"/>
                    </a:lnTo>
                    <a:lnTo>
                      <a:pt x="123" y="381"/>
                    </a:lnTo>
                    <a:close/>
                  </a:path>
                </a:pathLst>
              </a:custGeom>
              <a:solidFill>
                <a:srgbClr val="2D2674"/>
              </a:solidFill>
              <a:ln w="9525">
                <a:noFill/>
              </a:ln>
            </p:spPr>
            <p:txBody>
              <a:bodyPr/>
              <a:p>
                <a:endParaRPr lang="zh-CN" altLang="en-US" sz="1350"/>
              </a:p>
            </p:txBody>
          </p:sp>
          <p:sp>
            <p:nvSpPr>
              <p:cNvPr id="27" name="Freeform 27"/>
              <p:cNvSpPr/>
              <p:nvPr/>
            </p:nvSpPr>
            <p:spPr>
              <a:xfrm>
                <a:off x="3175" y="815"/>
                <a:ext cx="323" cy="133"/>
              </a:xfrm>
              <a:custGeom>
                <a:avLst/>
                <a:gdLst/>
                <a:ahLst/>
                <a:cxnLst>
                  <a:cxn ang="0">
                    <a:pos x="9" y="133"/>
                  </a:cxn>
                  <a:cxn ang="0">
                    <a:pos x="323" y="29"/>
                  </a:cxn>
                  <a:cxn ang="0">
                    <a:pos x="313" y="0"/>
                  </a:cxn>
                  <a:cxn ang="0">
                    <a:pos x="0" y="103"/>
                  </a:cxn>
                  <a:cxn ang="0">
                    <a:pos x="9" y="133"/>
                  </a:cxn>
                </a:cxnLst>
                <a:rect l="0" t="0" r="0" b="0"/>
                <a:pathLst>
                  <a:path w="323" h="133">
                    <a:moveTo>
                      <a:pt x="9" y="133"/>
                    </a:moveTo>
                    <a:lnTo>
                      <a:pt x="323" y="29"/>
                    </a:lnTo>
                    <a:lnTo>
                      <a:pt x="313" y="0"/>
                    </a:lnTo>
                    <a:lnTo>
                      <a:pt x="0" y="103"/>
                    </a:lnTo>
                    <a:lnTo>
                      <a:pt x="9" y="133"/>
                    </a:lnTo>
                    <a:close/>
                  </a:path>
                </a:pathLst>
              </a:custGeom>
              <a:solidFill>
                <a:srgbClr val="E61723"/>
              </a:solidFill>
              <a:ln w="9525">
                <a:noFill/>
              </a:ln>
            </p:spPr>
            <p:txBody>
              <a:bodyPr/>
              <a:p>
                <a:endParaRPr lang="zh-CN" altLang="en-US" sz="1350"/>
              </a:p>
            </p:txBody>
          </p:sp>
          <p:sp>
            <p:nvSpPr>
              <p:cNvPr id="28" name="Freeform 28"/>
              <p:cNvSpPr/>
              <p:nvPr/>
            </p:nvSpPr>
            <p:spPr>
              <a:xfrm>
                <a:off x="3165" y="787"/>
                <a:ext cx="323" cy="133"/>
              </a:xfrm>
              <a:custGeom>
                <a:avLst/>
                <a:gdLst/>
                <a:ahLst/>
                <a:cxnLst>
                  <a:cxn ang="0">
                    <a:pos x="10" y="133"/>
                  </a:cxn>
                  <a:cxn ang="0">
                    <a:pos x="323" y="30"/>
                  </a:cxn>
                  <a:cxn ang="0">
                    <a:pos x="315" y="0"/>
                  </a:cxn>
                  <a:cxn ang="0">
                    <a:pos x="0" y="103"/>
                  </a:cxn>
                  <a:cxn ang="0">
                    <a:pos x="10" y="133"/>
                  </a:cxn>
                </a:cxnLst>
                <a:rect l="0" t="0" r="0" b="0"/>
                <a:pathLst>
                  <a:path w="323" h="133">
                    <a:moveTo>
                      <a:pt x="10" y="133"/>
                    </a:moveTo>
                    <a:lnTo>
                      <a:pt x="323" y="30"/>
                    </a:lnTo>
                    <a:lnTo>
                      <a:pt x="315" y="0"/>
                    </a:lnTo>
                    <a:lnTo>
                      <a:pt x="0" y="103"/>
                    </a:lnTo>
                    <a:lnTo>
                      <a:pt x="10" y="133"/>
                    </a:lnTo>
                    <a:close/>
                  </a:path>
                </a:pathLst>
              </a:custGeom>
              <a:solidFill>
                <a:srgbClr val="FFFFFF"/>
              </a:solidFill>
              <a:ln w="9525">
                <a:noFill/>
              </a:ln>
            </p:spPr>
            <p:txBody>
              <a:bodyPr/>
              <a:p>
                <a:endParaRPr lang="zh-CN" altLang="en-US" sz="1350"/>
              </a:p>
            </p:txBody>
          </p:sp>
          <p:sp>
            <p:nvSpPr>
              <p:cNvPr id="29" name="Freeform 29"/>
              <p:cNvSpPr/>
              <p:nvPr/>
            </p:nvSpPr>
            <p:spPr>
              <a:xfrm>
                <a:off x="3157" y="759"/>
                <a:ext cx="323" cy="131"/>
              </a:xfrm>
              <a:custGeom>
                <a:avLst/>
                <a:gdLst/>
                <a:ahLst/>
                <a:cxnLst>
                  <a:cxn ang="0">
                    <a:pos x="8" y="131"/>
                  </a:cxn>
                  <a:cxn ang="0">
                    <a:pos x="323" y="28"/>
                  </a:cxn>
                  <a:cxn ang="0">
                    <a:pos x="313" y="0"/>
                  </a:cxn>
                  <a:cxn ang="0">
                    <a:pos x="0" y="103"/>
                  </a:cxn>
                  <a:cxn ang="0">
                    <a:pos x="8" y="131"/>
                  </a:cxn>
                </a:cxnLst>
                <a:rect l="0" t="0" r="0" b="0"/>
                <a:pathLst>
                  <a:path w="323" h="131">
                    <a:moveTo>
                      <a:pt x="8" y="131"/>
                    </a:moveTo>
                    <a:lnTo>
                      <a:pt x="323" y="28"/>
                    </a:lnTo>
                    <a:lnTo>
                      <a:pt x="313" y="0"/>
                    </a:lnTo>
                    <a:lnTo>
                      <a:pt x="0" y="103"/>
                    </a:lnTo>
                    <a:lnTo>
                      <a:pt x="8" y="131"/>
                    </a:lnTo>
                    <a:close/>
                  </a:path>
                </a:pathLst>
              </a:custGeom>
              <a:solidFill>
                <a:srgbClr val="E61723"/>
              </a:solidFill>
              <a:ln w="9525">
                <a:noFill/>
              </a:ln>
            </p:spPr>
            <p:txBody>
              <a:bodyPr/>
              <a:p>
                <a:endParaRPr lang="zh-CN" altLang="en-US" sz="1350"/>
              </a:p>
            </p:txBody>
          </p:sp>
          <p:sp>
            <p:nvSpPr>
              <p:cNvPr id="30" name="Freeform 30"/>
              <p:cNvSpPr/>
              <p:nvPr/>
            </p:nvSpPr>
            <p:spPr>
              <a:xfrm>
                <a:off x="3147" y="729"/>
                <a:ext cx="323" cy="133"/>
              </a:xfrm>
              <a:custGeom>
                <a:avLst/>
                <a:gdLst/>
                <a:ahLst/>
                <a:cxnLst>
                  <a:cxn ang="0">
                    <a:pos x="10" y="133"/>
                  </a:cxn>
                  <a:cxn ang="0">
                    <a:pos x="323" y="30"/>
                  </a:cxn>
                  <a:cxn ang="0">
                    <a:pos x="313" y="0"/>
                  </a:cxn>
                  <a:cxn ang="0">
                    <a:pos x="0" y="103"/>
                  </a:cxn>
                  <a:cxn ang="0">
                    <a:pos x="10" y="133"/>
                  </a:cxn>
                </a:cxnLst>
                <a:rect l="0" t="0" r="0" b="0"/>
                <a:pathLst>
                  <a:path w="323" h="133">
                    <a:moveTo>
                      <a:pt x="10" y="133"/>
                    </a:moveTo>
                    <a:lnTo>
                      <a:pt x="323" y="30"/>
                    </a:lnTo>
                    <a:lnTo>
                      <a:pt x="313" y="0"/>
                    </a:lnTo>
                    <a:lnTo>
                      <a:pt x="0" y="103"/>
                    </a:lnTo>
                    <a:lnTo>
                      <a:pt x="10" y="133"/>
                    </a:lnTo>
                    <a:close/>
                  </a:path>
                </a:pathLst>
              </a:custGeom>
              <a:solidFill>
                <a:srgbClr val="FFFFFF"/>
              </a:solidFill>
              <a:ln w="9525">
                <a:noFill/>
              </a:ln>
            </p:spPr>
            <p:txBody>
              <a:bodyPr/>
              <a:p>
                <a:endParaRPr lang="zh-CN" altLang="en-US" sz="1350"/>
              </a:p>
            </p:txBody>
          </p:sp>
          <p:sp>
            <p:nvSpPr>
              <p:cNvPr id="31" name="Freeform 31"/>
              <p:cNvSpPr/>
              <p:nvPr/>
            </p:nvSpPr>
            <p:spPr>
              <a:xfrm>
                <a:off x="3137" y="701"/>
                <a:ext cx="323" cy="131"/>
              </a:xfrm>
              <a:custGeom>
                <a:avLst/>
                <a:gdLst/>
                <a:ahLst/>
                <a:cxnLst>
                  <a:cxn ang="0">
                    <a:pos x="10" y="131"/>
                  </a:cxn>
                  <a:cxn ang="0">
                    <a:pos x="323" y="28"/>
                  </a:cxn>
                  <a:cxn ang="0">
                    <a:pos x="315" y="0"/>
                  </a:cxn>
                  <a:cxn ang="0">
                    <a:pos x="0" y="104"/>
                  </a:cxn>
                  <a:cxn ang="0">
                    <a:pos x="10" y="131"/>
                  </a:cxn>
                </a:cxnLst>
                <a:rect l="0" t="0" r="0" b="0"/>
                <a:pathLst>
                  <a:path w="323" h="131">
                    <a:moveTo>
                      <a:pt x="10" y="131"/>
                    </a:moveTo>
                    <a:lnTo>
                      <a:pt x="323" y="28"/>
                    </a:lnTo>
                    <a:lnTo>
                      <a:pt x="315" y="0"/>
                    </a:lnTo>
                    <a:lnTo>
                      <a:pt x="0" y="104"/>
                    </a:lnTo>
                    <a:lnTo>
                      <a:pt x="10" y="131"/>
                    </a:lnTo>
                    <a:close/>
                  </a:path>
                </a:pathLst>
              </a:custGeom>
              <a:solidFill>
                <a:srgbClr val="E61723"/>
              </a:solidFill>
              <a:ln w="9525">
                <a:noFill/>
              </a:ln>
            </p:spPr>
            <p:txBody>
              <a:bodyPr/>
              <a:p>
                <a:endParaRPr lang="zh-CN" altLang="en-US" sz="1350"/>
              </a:p>
            </p:txBody>
          </p:sp>
          <p:sp>
            <p:nvSpPr>
              <p:cNvPr id="32" name="Freeform 32"/>
              <p:cNvSpPr/>
              <p:nvPr/>
            </p:nvSpPr>
            <p:spPr>
              <a:xfrm>
                <a:off x="3129" y="671"/>
                <a:ext cx="323" cy="134"/>
              </a:xfrm>
              <a:custGeom>
                <a:avLst/>
                <a:gdLst/>
                <a:ahLst/>
                <a:cxnLst>
                  <a:cxn ang="0">
                    <a:pos x="8" y="134"/>
                  </a:cxn>
                  <a:cxn ang="0">
                    <a:pos x="323" y="30"/>
                  </a:cxn>
                  <a:cxn ang="0">
                    <a:pos x="313" y="0"/>
                  </a:cxn>
                  <a:cxn ang="0">
                    <a:pos x="0" y="104"/>
                  </a:cxn>
                  <a:cxn ang="0">
                    <a:pos x="8" y="134"/>
                  </a:cxn>
                </a:cxnLst>
                <a:rect l="0" t="0" r="0" b="0"/>
                <a:pathLst>
                  <a:path w="323" h="134">
                    <a:moveTo>
                      <a:pt x="8" y="134"/>
                    </a:moveTo>
                    <a:lnTo>
                      <a:pt x="323" y="30"/>
                    </a:lnTo>
                    <a:lnTo>
                      <a:pt x="313" y="0"/>
                    </a:lnTo>
                    <a:lnTo>
                      <a:pt x="0" y="104"/>
                    </a:lnTo>
                    <a:lnTo>
                      <a:pt x="8" y="134"/>
                    </a:lnTo>
                    <a:close/>
                  </a:path>
                </a:pathLst>
              </a:custGeom>
              <a:solidFill>
                <a:srgbClr val="FFFFFF"/>
              </a:solidFill>
              <a:ln w="9525">
                <a:noFill/>
              </a:ln>
            </p:spPr>
            <p:txBody>
              <a:bodyPr/>
              <a:p>
                <a:endParaRPr lang="zh-CN" altLang="en-US" sz="1350"/>
              </a:p>
            </p:txBody>
          </p:sp>
          <p:sp>
            <p:nvSpPr>
              <p:cNvPr id="33" name="Freeform 33"/>
              <p:cNvSpPr/>
              <p:nvPr/>
            </p:nvSpPr>
            <p:spPr>
              <a:xfrm>
                <a:off x="3119" y="643"/>
                <a:ext cx="323" cy="134"/>
              </a:xfrm>
              <a:custGeom>
                <a:avLst/>
                <a:gdLst/>
                <a:ahLst/>
                <a:cxnLst>
                  <a:cxn ang="0">
                    <a:pos x="10" y="134"/>
                  </a:cxn>
                  <a:cxn ang="0">
                    <a:pos x="323" y="30"/>
                  </a:cxn>
                  <a:cxn ang="0">
                    <a:pos x="316" y="0"/>
                  </a:cxn>
                  <a:cxn ang="0">
                    <a:pos x="0" y="104"/>
                  </a:cxn>
                  <a:cxn ang="0">
                    <a:pos x="10" y="134"/>
                  </a:cxn>
                </a:cxnLst>
                <a:rect l="0" t="0" r="0" b="0"/>
                <a:pathLst>
                  <a:path w="323" h="134">
                    <a:moveTo>
                      <a:pt x="10" y="134"/>
                    </a:moveTo>
                    <a:lnTo>
                      <a:pt x="323" y="30"/>
                    </a:lnTo>
                    <a:lnTo>
                      <a:pt x="316" y="0"/>
                    </a:lnTo>
                    <a:lnTo>
                      <a:pt x="0" y="104"/>
                    </a:lnTo>
                    <a:lnTo>
                      <a:pt x="10" y="134"/>
                    </a:lnTo>
                    <a:close/>
                  </a:path>
                </a:pathLst>
              </a:custGeom>
              <a:solidFill>
                <a:srgbClr val="E61723"/>
              </a:solidFill>
              <a:ln w="9525">
                <a:noFill/>
              </a:ln>
            </p:spPr>
            <p:txBody>
              <a:bodyPr/>
              <a:p>
                <a:endParaRPr lang="zh-CN" altLang="en-US" sz="1350"/>
              </a:p>
            </p:txBody>
          </p:sp>
          <p:sp>
            <p:nvSpPr>
              <p:cNvPr id="34" name="Freeform 34"/>
              <p:cNvSpPr/>
              <p:nvPr/>
            </p:nvSpPr>
            <p:spPr>
              <a:xfrm>
                <a:off x="3294" y="643"/>
                <a:ext cx="176" cy="160"/>
              </a:xfrm>
              <a:custGeom>
                <a:avLst/>
                <a:gdLst/>
                <a:ahLst/>
                <a:cxnLst>
                  <a:cxn ang="0">
                    <a:pos x="37" y="160"/>
                  </a:cxn>
                  <a:cxn ang="0">
                    <a:pos x="176" y="116"/>
                  </a:cxn>
                  <a:cxn ang="0">
                    <a:pos x="141" y="0"/>
                  </a:cxn>
                  <a:cxn ang="0">
                    <a:pos x="0" y="46"/>
                  </a:cxn>
                  <a:cxn ang="0">
                    <a:pos x="37" y="160"/>
                  </a:cxn>
                </a:cxnLst>
                <a:rect l="0" t="0" r="0" b="0"/>
                <a:pathLst>
                  <a:path w="176" h="160">
                    <a:moveTo>
                      <a:pt x="37" y="160"/>
                    </a:moveTo>
                    <a:lnTo>
                      <a:pt x="176" y="116"/>
                    </a:lnTo>
                    <a:lnTo>
                      <a:pt x="141" y="0"/>
                    </a:lnTo>
                    <a:lnTo>
                      <a:pt x="0" y="46"/>
                    </a:lnTo>
                    <a:lnTo>
                      <a:pt x="37" y="160"/>
                    </a:lnTo>
                    <a:close/>
                  </a:path>
                </a:pathLst>
              </a:custGeom>
              <a:solidFill>
                <a:srgbClr val="2D2674"/>
              </a:solidFill>
              <a:ln w="9525">
                <a:noFill/>
              </a:ln>
            </p:spPr>
            <p:txBody>
              <a:bodyPr/>
              <a:p>
                <a:endParaRPr lang="zh-CN" altLang="en-US" sz="1350"/>
              </a:p>
            </p:txBody>
          </p:sp>
          <p:sp>
            <p:nvSpPr>
              <p:cNvPr id="35" name="Freeform 35"/>
              <p:cNvSpPr/>
              <p:nvPr/>
            </p:nvSpPr>
            <p:spPr>
              <a:xfrm>
                <a:off x="3333" y="751"/>
                <a:ext cx="24" cy="28"/>
              </a:xfrm>
              <a:custGeom>
                <a:avLst/>
                <a:gdLst/>
                <a:ahLst/>
                <a:cxnLst>
                  <a:cxn ang="0">
                    <a:pos x="8" y="0"/>
                  </a:cxn>
                  <a:cxn ang="0">
                    <a:pos x="8" y="10"/>
                  </a:cxn>
                  <a:cxn ang="0">
                    <a:pos x="0" y="14"/>
                  </a:cxn>
                  <a:cxn ang="0">
                    <a:pos x="8" y="18"/>
                  </a:cxn>
                  <a:cxn ang="0">
                    <a:pos x="8" y="28"/>
                  </a:cxn>
                  <a:cxn ang="0">
                    <a:pos x="16" y="20"/>
                  </a:cxn>
                  <a:cxn ang="0">
                    <a:pos x="24" y="22"/>
                  </a:cxn>
                  <a:cxn ang="0">
                    <a:pos x="20" y="14"/>
                  </a:cxn>
                  <a:cxn ang="0">
                    <a:pos x="24" y="6"/>
                  </a:cxn>
                  <a:cxn ang="0">
                    <a:pos x="16" y="8"/>
                  </a:cxn>
                  <a:cxn ang="0">
                    <a:pos x="8" y="0"/>
                  </a:cxn>
                </a:cxnLst>
                <a:rect l="0" t="0" r="0" b="0"/>
                <a:pathLst>
                  <a:path w="24" h="28">
                    <a:moveTo>
                      <a:pt x="8" y="0"/>
                    </a:moveTo>
                    <a:lnTo>
                      <a:pt x="8" y="10"/>
                    </a:lnTo>
                    <a:lnTo>
                      <a:pt x="0" y="14"/>
                    </a:lnTo>
                    <a:lnTo>
                      <a:pt x="8" y="18"/>
                    </a:lnTo>
                    <a:lnTo>
                      <a:pt x="8" y="28"/>
                    </a:lnTo>
                    <a:lnTo>
                      <a:pt x="16" y="20"/>
                    </a:lnTo>
                    <a:lnTo>
                      <a:pt x="24" y="22"/>
                    </a:lnTo>
                    <a:lnTo>
                      <a:pt x="20" y="14"/>
                    </a:lnTo>
                    <a:lnTo>
                      <a:pt x="24" y="6"/>
                    </a:lnTo>
                    <a:lnTo>
                      <a:pt x="16" y="8"/>
                    </a:lnTo>
                    <a:lnTo>
                      <a:pt x="8" y="0"/>
                    </a:lnTo>
                    <a:close/>
                  </a:path>
                </a:pathLst>
              </a:custGeom>
              <a:solidFill>
                <a:srgbClr val="FFFFFF"/>
              </a:solidFill>
              <a:ln w="9525">
                <a:noFill/>
              </a:ln>
            </p:spPr>
            <p:txBody>
              <a:bodyPr/>
              <a:p>
                <a:endParaRPr lang="zh-CN" altLang="en-US" sz="1350"/>
              </a:p>
            </p:txBody>
          </p:sp>
          <p:sp>
            <p:nvSpPr>
              <p:cNvPr id="36" name="Freeform 36"/>
              <p:cNvSpPr/>
              <p:nvPr/>
            </p:nvSpPr>
            <p:spPr>
              <a:xfrm>
                <a:off x="3363" y="743"/>
                <a:ext cx="26" cy="26"/>
              </a:xfrm>
              <a:custGeom>
                <a:avLst/>
                <a:gdLst/>
                <a:ahLst/>
                <a:cxnLst>
                  <a:cxn ang="0">
                    <a:pos x="10" y="0"/>
                  </a:cxn>
                  <a:cxn ang="0">
                    <a:pos x="8" y="8"/>
                  </a:cxn>
                  <a:cxn ang="0">
                    <a:pos x="0" y="12"/>
                  </a:cxn>
                  <a:cxn ang="0">
                    <a:pos x="8" y="16"/>
                  </a:cxn>
                  <a:cxn ang="0">
                    <a:pos x="10" y="26"/>
                  </a:cxn>
                  <a:cxn ang="0">
                    <a:pos x="16" y="20"/>
                  </a:cxn>
                  <a:cxn ang="0">
                    <a:pos x="26" y="20"/>
                  </a:cxn>
                  <a:cxn ang="0">
                    <a:pos x="20"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0" y="12"/>
                    </a:lnTo>
                    <a:lnTo>
                      <a:pt x="26" y="4"/>
                    </a:lnTo>
                    <a:lnTo>
                      <a:pt x="16" y="6"/>
                    </a:lnTo>
                    <a:lnTo>
                      <a:pt x="10" y="0"/>
                    </a:lnTo>
                    <a:close/>
                  </a:path>
                </a:pathLst>
              </a:custGeom>
              <a:solidFill>
                <a:srgbClr val="FFFFFF"/>
              </a:solidFill>
              <a:ln w="9525">
                <a:noFill/>
              </a:ln>
            </p:spPr>
            <p:txBody>
              <a:bodyPr/>
              <a:p>
                <a:endParaRPr lang="zh-CN" altLang="en-US" sz="1350"/>
              </a:p>
            </p:txBody>
          </p:sp>
          <p:sp>
            <p:nvSpPr>
              <p:cNvPr id="37" name="Freeform 37"/>
              <p:cNvSpPr/>
              <p:nvPr/>
            </p:nvSpPr>
            <p:spPr>
              <a:xfrm>
                <a:off x="3393" y="733"/>
                <a:ext cx="24" cy="26"/>
              </a:xfrm>
              <a:custGeom>
                <a:avLst/>
                <a:gdLst/>
                <a:ahLst/>
                <a:cxnLst>
                  <a:cxn ang="0">
                    <a:pos x="8" y="0"/>
                  </a:cxn>
                  <a:cxn ang="0">
                    <a:pos x="8" y="8"/>
                  </a:cxn>
                  <a:cxn ang="0">
                    <a:pos x="0" y="12"/>
                  </a:cxn>
                  <a:cxn ang="0">
                    <a:pos x="8" y="18"/>
                  </a:cxn>
                  <a:cxn ang="0">
                    <a:pos x="8" y="26"/>
                  </a:cxn>
                  <a:cxn ang="0">
                    <a:pos x="16" y="20"/>
                  </a:cxn>
                  <a:cxn ang="0">
                    <a:pos x="24" y="22"/>
                  </a:cxn>
                  <a:cxn ang="0">
                    <a:pos x="20" y="14"/>
                  </a:cxn>
                  <a:cxn ang="0">
                    <a:pos x="24" y="4"/>
                  </a:cxn>
                  <a:cxn ang="0">
                    <a:pos x="16" y="6"/>
                  </a:cxn>
                  <a:cxn ang="0">
                    <a:pos x="8" y="0"/>
                  </a:cxn>
                </a:cxnLst>
                <a:rect l="0" t="0" r="0" b="0"/>
                <a:pathLst>
                  <a:path w="24" h="26">
                    <a:moveTo>
                      <a:pt x="8" y="0"/>
                    </a:moveTo>
                    <a:lnTo>
                      <a:pt x="8" y="8"/>
                    </a:lnTo>
                    <a:lnTo>
                      <a:pt x="0" y="12"/>
                    </a:lnTo>
                    <a:lnTo>
                      <a:pt x="8" y="18"/>
                    </a:lnTo>
                    <a:lnTo>
                      <a:pt x="8" y="26"/>
                    </a:lnTo>
                    <a:lnTo>
                      <a:pt x="16" y="20"/>
                    </a:lnTo>
                    <a:lnTo>
                      <a:pt x="24" y="22"/>
                    </a:lnTo>
                    <a:lnTo>
                      <a:pt x="20" y="14"/>
                    </a:lnTo>
                    <a:lnTo>
                      <a:pt x="24" y="4"/>
                    </a:lnTo>
                    <a:lnTo>
                      <a:pt x="16" y="6"/>
                    </a:lnTo>
                    <a:lnTo>
                      <a:pt x="8" y="0"/>
                    </a:lnTo>
                    <a:close/>
                  </a:path>
                </a:pathLst>
              </a:custGeom>
              <a:solidFill>
                <a:srgbClr val="FFFFFF"/>
              </a:solidFill>
              <a:ln w="9525">
                <a:noFill/>
              </a:ln>
            </p:spPr>
            <p:txBody>
              <a:bodyPr/>
              <a:p>
                <a:endParaRPr lang="zh-CN" altLang="en-US" sz="1350"/>
              </a:p>
            </p:txBody>
          </p:sp>
          <p:sp>
            <p:nvSpPr>
              <p:cNvPr id="38" name="Freeform 38"/>
              <p:cNvSpPr/>
              <p:nvPr/>
            </p:nvSpPr>
            <p:spPr>
              <a:xfrm>
                <a:off x="3423" y="723"/>
                <a:ext cx="25" cy="26"/>
              </a:xfrm>
              <a:custGeom>
                <a:avLst/>
                <a:gdLst/>
                <a:ahLst/>
                <a:cxnLst>
                  <a:cxn ang="0">
                    <a:pos x="10" y="0"/>
                  </a:cxn>
                  <a:cxn ang="0">
                    <a:pos x="8" y="10"/>
                  </a:cxn>
                  <a:cxn ang="0">
                    <a:pos x="0" y="14"/>
                  </a:cxn>
                  <a:cxn ang="0">
                    <a:pos x="8" y="18"/>
                  </a:cxn>
                  <a:cxn ang="0">
                    <a:pos x="10" y="26"/>
                  </a:cxn>
                  <a:cxn ang="0">
                    <a:pos x="15" y="20"/>
                  </a:cxn>
                  <a:cxn ang="0">
                    <a:pos x="25" y="22"/>
                  </a:cxn>
                  <a:cxn ang="0">
                    <a:pos x="19" y="14"/>
                  </a:cxn>
                  <a:cxn ang="0">
                    <a:pos x="25" y="6"/>
                  </a:cxn>
                  <a:cxn ang="0">
                    <a:pos x="15" y="6"/>
                  </a:cxn>
                  <a:cxn ang="0">
                    <a:pos x="10" y="0"/>
                  </a:cxn>
                </a:cxnLst>
                <a:rect l="0" t="0" r="0" b="0"/>
                <a:pathLst>
                  <a:path w="25" h="26">
                    <a:moveTo>
                      <a:pt x="10" y="0"/>
                    </a:moveTo>
                    <a:lnTo>
                      <a:pt x="8" y="10"/>
                    </a:lnTo>
                    <a:lnTo>
                      <a:pt x="0" y="14"/>
                    </a:lnTo>
                    <a:lnTo>
                      <a:pt x="8" y="18"/>
                    </a:lnTo>
                    <a:lnTo>
                      <a:pt x="10" y="26"/>
                    </a:lnTo>
                    <a:lnTo>
                      <a:pt x="15" y="20"/>
                    </a:lnTo>
                    <a:lnTo>
                      <a:pt x="25" y="22"/>
                    </a:lnTo>
                    <a:lnTo>
                      <a:pt x="19" y="14"/>
                    </a:lnTo>
                    <a:lnTo>
                      <a:pt x="25" y="6"/>
                    </a:lnTo>
                    <a:lnTo>
                      <a:pt x="15" y="6"/>
                    </a:lnTo>
                    <a:lnTo>
                      <a:pt x="10" y="0"/>
                    </a:lnTo>
                    <a:close/>
                  </a:path>
                </a:pathLst>
              </a:custGeom>
              <a:solidFill>
                <a:srgbClr val="FFFFFF"/>
              </a:solidFill>
              <a:ln w="9525">
                <a:noFill/>
              </a:ln>
            </p:spPr>
            <p:txBody>
              <a:bodyPr/>
              <a:p>
                <a:endParaRPr lang="zh-CN" altLang="en-US" sz="1350"/>
              </a:p>
            </p:txBody>
          </p:sp>
          <p:sp>
            <p:nvSpPr>
              <p:cNvPr id="39" name="Freeform 39"/>
              <p:cNvSpPr/>
              <p:nvPr/>
            </p:nvSpPr>
            <p:spPr>
              <a:xfrm>
                <a:off x="3323" y="723"/>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8"/>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0" name="Freeform 40"/>
              <p:cNvSpPr/>
              <p:nvPr/>
            </p:nvSpPr>
            <p:spPr>
              <a:xfrm>
                <a:off x="3353" y="713"/>
                <a:ext cx="26" cy="28"/>
              </a:xfrm>
              <a:custGeom>
                <a:avLst/>
                <a:gdLst/>
                <a:ahLst/>
                <a:cxnLst>
                  <a:cxn ang="0">
                    <a:pos x="10" y="0"/>
                  </a:cxn>
                  <a:cxn ang="0">
                    <a:pos x="10" y="10"/>
                  </a:cxn>
                  <a:cxn ang="0">
                    <a:pos x="0" y="14"/>
                  </a:cxn>
                  <a:cxn ang="0">
                    <a:pos x="10" y="18"/>
                  </a:cxn>
                  <a:cxn ang="0">
                    <a:pos x="10" y="28"/>
                  </a:cxn>
                  <a:cxn ang="0">
                    <a:pos x="16" y="20"/>
                  </a:cxn>
                  <a:cxn ang="0">
                    <a:pos x="26" y="22"/>
                  </a:cxn>
                  <a:cxn ang="0">
                    <a:pos x="22" y="14"/>
                  </a:cxn>
                  <a:cxn ang="0">
                    <a:pos x="26" y="6"/>
                  </a:cxn>
                  <a:cxn ang="0">
                    <a:pos x="16" y="8"/>
                  </a:cxn>
                  <a:cxn ang="0">
                    <a:pos x="10" y="0"/>
                  </a:cxn>
                </a:cxnLst>
                <a:rect l="0" t="0" r="0" b="0"/>
                <a:pathLst>
                  <a:path w="26" h="28">
                    <a:moveTo>
                      <a:pt x="10" y="0"/>
                    </a:moveTo>
                    <a:lnTo>
                      <a:pt x="10" y="10"/>
                    </a:lnTo>
                    <a:lnTo>
                      <a:pt x="0" y="14"/>
                    </a:lnTo>
                    <a:lnTo>
                      <a:pt x="10" y="18"/>
                    </a:lnTo>
                    <a:lnTo>
                      <a:pt x="10" y="28"/>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1" name="Freeform 41"/>
              <p:cNvSpPr/>
              <p:nvPr/>
            </p:nvSpPr>
            <p:spPr>
              <a:xfrm>
                <a:off x="3383" y="705"/>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2" name="Freeform 42"/>
              <p:cNvSpPr/>
              <p:nvPr/>
            </p:nvSpPr>
            <p:spPr>
              <a:xfrm>
                <a:off x="3413" y="695"/>
                <a:ext cx="25" cy="26"/>
              </a:xfrm>
              <a:custGeom>
                <a:avLst/>
                <a:gdLst/>
                <a:ahLst/>
                <a:cxnLst>
                  <a:cxn ang="0">
                    <a:pos x="10" y="0"/>
                  </a:cxn>
                  <a:cxn ang="0">
                    <a:pos x="10" y="8"/>
                  </a:cxn>
                  <a:cxn ang="0">
                    <a:pos x="0" y="12"/>
                  </a:cxn>
                  <a:cxn ang="0">
                    <a:pos x="10" y="16"/>
                  </a:cxn>
                  <a:cxn ang="0">
                    <a:pos x="10" y="26"/>
                  </a:cxn>
                  <a:cxn ang="0">
                    <a:pos x="16" y="20"/>
                  </a:cxn>
                  <a:cxn ang="0">
                    <a:pos x="25" y="20"/>
                  </a:cxn>
                  <a:cxn ang="0">
                    <a:pos x="22" y="12"/>
                  </a:cxn>
                  <a:cxn ang="0">
                    <a:pos x="25" y="4"/>
                  </a:cxn>
                  <a:cxn ang="0">
                    <a:pos x="18" y="6"/>
                  </a:cxn>
                  <a:cxn ang="0">
                    <a:pos x="10" y="0"/>
                  </a:cxn>
                </a:cxnLst>
                <a:rect l="0" t="0" r="0" b="0"/>
                <a:pathLst>
                  <a:path w="25" h="26">
                    <a:moveTo>
                      <a:pt x="10" y="0"/>
                    </a:moveTo>
                    <a:lnTo>
                      <a:pt x="10" y="8"/>
                    </a:lnTo>
                    <a:lnTo>
                      <a:pt x="0" y="12"/>
                    </a:lnTo>
                    <a:lnTo>
                      <a:pt x="10" y="16"/>
                    </a:lnTo>
                    <a:lnTo>
                      <a:pt x="10" y="26"/>
                    </a:lnTo>
                    <a:lnTo>
                      <a:pt x="16" y="20"/>
                    </a:lnTo>
                    <a:lnTo>
                      <a:pt x="25" y="20"/>
                    </a:lnTo>
                    <a:lnTo>
                      <a:pt x="22" y="12"/>
                    </a:lnTo>
                    <a:lnTo>
                      <a:pt x="25" y="4"/>
                    </a:lnTo>
                    <a:lnTo>
                      <a:pt x="18" y="6"/>
                    </a:lnTo>
                    <a:lnTo>
                      <a:pt x="10" y="0"/>
                    </a:lnTo>
                    <a:close/>
                  </a:path>
                </a:pathLst>
              </a:custGeom>
              <a:solidFill>
                <a:srgbClr val="FFFFFF"/>
              </a:solidFill>
              <a:ln w="9525">
                <a:noFill/>
              </a:ln>
            </p:spPr>
            <p:txBody>
              <a:bodyPr/>
              <a:p>
                <a:endParaRPr lang="zh-CN" altLang="en-US" sz="1350"/>
              </a:p>
            </p:txBody>
          </p:sp>
          <p:sp>
            <p:nvSpPr>
              <p:cNvPr id="43" name="Freeform 43"/>
              <p:cNvSpPr/>
              <p:nvPr/>
            </p:nvSpPr>
            <p:spPr>
              <a:xfrm>
                <a:off x="3315" y="697"/>
                <a:ext cx="24" cy="26"/>
              </a:xfrm>
              <a:custGeom>
                <a:avLst/>
                <a:gdLst/>
                <a:ahLst/>
                <a:cxnLst>
                  <a:cxn ang="0">
                    <a:pos x="10" y="0"/>
                  </a:cxn>
                  <a:cxn ang="0">
                    <a:pos x="8" y="8"/>
                  </a:cxn>
                  <a:cxn ang="0">
                    <a:pos x="0" y="12"/>
                  </a:cxn>
                  <a:cxn ang="0">
                    <a:pos x="8" y="16"/>
                  </a:cxn>
                  <a:cxn ang="0">
                    <a:pos x="8" y="26"/>
                  </a:cxn>
                  <a:cxn ang="0">
                    <a:pos x="16" y="20"/>
                  </a:cxn>
                  <a:cxn ang="0">
                    <a:pos x="24" y="20"/>
                  </a:cxn>
                  <a:cxn ang="0">
                    <a:pos x="20" y="12"/>
                  </a:cxn>
                  <a:cxn ang="0">
                    <a:pos x="24" y="4"/>
                  </a:cxn>
                  <a:cxn ang="0">
                    <a:pos x="16" y="6"/>
                  </a:cxn>
                  <a:cxn ang="0">
                    <a:pos x="10" y="0"/>
                  </a:cxn>
                </a:cxnLst>
                <a:rect l="0" t="0" r="0" b="0"/>
                <a:pathLst>
                  <a:path w="24" h="26">
                    <a:moveTo>
                      <a:pt x="10" y="0"/>
                    </a:moveTo>
                    <a:lnTo>
                      <a:pt x="8" y="8"/>
                    </a:lnTo>
                    <a:lnTo>
                      <a:pt x="0" y="12"/>
                    </a:lnTo>
                    <a:lnTo>
                      <a:pt x="8" y="16"/>
                    </a:lnTo>
                    <a:lnTo>
                      <a:pt x="8" y="26"/>
                    </a:lnTo>
                    <a:lnTo>
                      <a:pt x="16" y="20"/>
                    </a:lnTo>
                    <a:lnTo>
                      <a:pt x="24" y="20"/>
                    </a:lnTo>
                    <a:lnTo>
                      <a:pt x="20" y="12"/>
                    </a:lnTo>
                    <a:lnTo>
                      <a:pt x="24" y="4"/>
                    </a:lnTo>
                    <a:lnTo>
                      <a:pt x="16" y="6"/>
                    </a:lnTo>
                    <a:lnTo>
                      <a:pt x="10" y="0"/>
                    </a:lnTo>
                    <a:close/>
                  </a:path>
                </a:pathLst>
              </a:custGeom>
              <a:solidFill>
                <a:srgbClr val="FFFFFF"/>
              </a:solidFill>
              <a:ln w="9525">
                <a:noFill/>
              </a:ln>
            </p:spPr>
            <p:txBody>
              <a:bodyPr/>
              <a:p>
                <a:endParaRPr lang="zh-CN" altLang="en-US" sz="1350"/>
              </a:p>
            </p:txBody>
          </p:sp>
          <p:sp>
            <p:nvSpPr>
              <p:cNvPr id="44" name="Freeform 44"/>
              <p:cNvSpPr/>
              <p:nvPr/>
            </p:nvSpPr>
            <p:spPr>
              <a:xfrm>
                <a:off x="3345" y="687"/>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5" name="Freeform 45"/>
              <p:cNvSpPr/>
              <p:nvPr/>
            </p:nvSpPr>
            <p:spPr>
              <a:xfrm>
                <a:off x="3375" y="677"/>
                <a:ext cx="24" cy="26"/>
              </a:xfrm>
              <a:custGeom>
                <a:avLst/>
                <a:gdLst/>
                <a:ahLst/>
                <a:cxnLst>
                  <a:cxn ang="0">
                    <a:pos x="10" y="0"/>
                  </a:cxn>
                  <a:cxn ang="0">
                    <a:pos x="8" y="10"/>
                  </a:cxn>
                  <a:cxn ang="0">
                    <a:pos x="0" y="14"/>
                  </a:cxn>
                  <a:cxn ang="0">
                    <a:pos x="8" y="18"/>
                  </a:cxn>
                  <a:cxn ang="0">
                    <a:pos x="8" y="26"/>
                  </a:cxn>
                  <a:cxn ang="0">
                    <a:pos x="16" y="20"/>
                  </a:cxn>
                  <a:cxn ang="0">
                    <a:pos x="24" y="22"/>
                  </a:cxn>
                  <a:cxn ang="0">
                    <a:pos x="20" y="14"/>
                  </a:cxn>
                  <a:cxn ang="0">
                    <a:pos x="24" y="6"/>
                  </a:cxn>
                  <a:cxn ang="0">
                    <a:pos x="16" y="6"/>
                  </a:cxn>
                  <a:cxn ang="0">
                    <a:pos x="10" y="0"/>
                  </a:cxn>
                </a:cxnLst>
                <a:rect l="0" t="0" r="0" b="0"/>
                <a:pathLst>
                  <a:path w="24" h="26">
                    <a:moveTo>
                      <a:pt x="10" y="0"/>
                    </a:moveTo>
                    <a:lnTo>
                      <a:pt x="8" y="10"/>
                    </a:lnTo>
                    <a:lnTo>
                      <a:pt x="0" y="14"/>
                    </a:lnTo>
                    <a:lnTo>
                      <a:pt x="8" y="18"/>
                    </a:lnTo>
                    <a:lnTo>
                      <a:pt x="8" y="26"/>
                    </a:lnTo>
                    <a:lnTo>
                      <a:pt x="16" y="20"/>
                    </a:lnTo>
                    <a:lnTo>
                      <a:pt x="24" y="22"/>
                    </a:lnTo>
                    <a:lnTo>
                      <a:pt x="20" y="14"/>
                    </a:lnTo>
                    <a:lnTo>
                      <a:pt x="24" y="6"/>
                    </a:lnTo>
                    <a:lnTo>
                      <a:pt x="16" y="6"/>
                    </a:lnTo>
                    <a:lnTo>
                      <a:pt x="10" y="0"/>
                    </a:lnTo>
                    <a:close/>
                  </a:path>
                </a:pathLst>
              </a:custGeom>
              <a:solidFill>
                <a:srgbClr val="FFFFFF"/>
              </a:solidFill>
              <a:ln w="9525">
                <a:noFill/>
              </a:ln>
            </p:spPr>
            <p:txBody>
              <a:bodyPr/>
              <a:p>
                <a:endParaRPr lang="zh-CN" altLang="en-US" sz="1350"/>
              </a:p>
            </p:txBody>
          </p:sp>
          <p:sp>
            <p:nvSpPr>
              <p:cNvPr id="46" name="Freeform 46"/>
              <p:cNvSpPr/>
              <p:nvPr/>
            </p:nvSpPr>
            <p:spPr>
              <a:xfrm>
                <a:off x="3405" y="667"/>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6"/>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6"/>
                    </a:lnTo>
                    <a:lnTo>
                      <a:pt x="10" y="0"/>
                    </a:lnTo>
                    <a:close/>
                  </a:path>
                </a:pathLst>
              </a:custGeom>
              <a:solidFill>
                <a:srgbClr val="FFFFFF"/>
              </a:solidFill>
              <a:ln w="9525">
                <a:noFill/>
              </a:ln>
            </p:spPr>
            <p:txBody>
              <a:bodyPr/>
              <a:p>
                <a:endParaRPr lang="zh-CN" altLang="en-US" sz="1350"/>
              </a:p>
            </p:txBody>
          </p:sp>
        </p:grpSp>
      </p:grpSp>
      <p:graphicFrame>
        <p:nvGraphicFramePr>
          <p:cNvPr id="3" name="表格 2"/>
          <p:cNvGraphicFramePr/>
          <p:nvPr>
            <p:custDataLst>
              <p:tags r:id="rId1"/>
            </p:custDataLst>
          </p:nvPr>
        </p:nvGraphicFramePr>
        <p:xfrm>
          <a:off x="1017270" y="724535"/>
          <a:ext cx="4344670" cy="3291840"/>
        </p:xfrm>
        <a:graphic>
          <a:graphicData uri="http://schemas.openxmlformats.org/drawingml/2006/table">
            <a:tbl>
              <a:tblPr firstRow="1" bandRow="1">
                <a:tableStyleId>{5940675A-B579-460E-94D1-54222C63F5DA}</a:tableStyleId>
              </a:tblPr>
              <a:tblGrid>
                <a:gridCol w="1662430"/>
                <a:gridCol w="2682240"/>
              </a:tblGrid>
              <a:tr h="381000">
                <a:tc gridSpan="2">
                  <a:txBody>
                    <a:bodyPr/>
                    <a:p>
                      <a:pPr algn="ctr">
                        <a:lnSpc>
                          <a:spcPct val="150000"/>
                        </a:lnSpc>
                        <a:buNone/>
                      </a:pPr>
                      <a:r>
                        <a:rPr lang="zh-CN" altLang="en-US" sz="2800">
                          <a:solidFill>
                            <a:schemeClr val="tx1"/>
                          </a:solidFill>
                        </a:rPr>
                        <a:t>邦联制</a:t>
                      </a:r>
                      <a:endParaRPr lang="zh-CN" altLang="en-US" sz="2800">
                        <a:solidFill>
                          <a:schemeClr val="tx1"/>
                        </a:solidFill>
                      </a:endParaRPr>
                    </a:p>
                  </a:txBody>
                  <a:tcPr anchor="ctr" anchorCtr="0">
                    <a:solidFill>
                      <a:schemeClr val="tx2">
                        <a:lumMod val="20000"/>
                        <a:lumOff val="80000"/>
                      </a:schemeClr>
                    </a:solidFill>
                  </a:tcPr>
                </a:tc>
                <a:tc hMerge="1">
                  <a:tcPr anchor="ctr" anchorCtr="0">
                    <a:solidFill>
                      <a:schemeClr val="bg1"/>
                    </a:solidFill>
                  </a:tcPr>
                </a:tc>
              </a:tr>
              <a:tr h="381000">
                <a:tc>
                  <a:txBody>
                    <a:bodyPr/>
                    <a:p>
                      <a:pPr algn="ctr">
                        <a:lnSpc>
                          <a:spcPct val="150000"/>
                        </a:lnSpc>
                        <a:buNone/>
                      </a:pPr>
                      <a:r>
                        <a:rPr lang="zh-CN" altLang="en-US" sz="2000">
                          <a:solidFill>
                            <a:schemeClr val="tx1"/>
                          </a:solidFill>
                        </a:rPr>
                        <a:t>项目</a:t>
                      </a:r>
                      <a:endParaRPr lang="zh-CN" altLang="en-US" sz="2000">
                        <a:solidFill>
                          <a:schemeClr val="tx1"/>
                        </a:solidFill>
                      </a:endParaRPr>
                    </a:p>
                  </a:txBody>
                  <a:tcPr anchor="ctr" anchorCtr="0">
                    <a:solidFill>
                      <a:schemeClr val="accent3">
                        <a:lumMod val="40000"/>
                        <a:lumOff val="60000"/>
                      </a:schemeClr>
                    </a:solidFill>
                  </a:tcPr>
                </a:tc>
                <a:tc>
                  <a:txBody>
                    <a:bodyPr/>
                    <a:p>
                      <a:pPr algn="ctr">
                        <a:lnSpc>
                          <a:spcPct val="150000"/>
                        </a:lnSpc>
                        <a:buNone/>
                      </a:pPr>
                      <a:r>
                        <a:rPr lang="zh-CN" altLang="en-US" sz="2000">
                          <a:solidFill>
                            <a:schemeClr val="tx1"/>
                          </a:solidFill>
                        </a:rPr>
                        <a:t>邦</a:t>
                      </a:r>
                      <a:r>
                        <a:rPr lang="zh-CN" altLang="en-US" sz="2000">
                          <a:sym typeface="+mn-ea"/>
                        </a:rPr>
                        <a:t>联</a:t>
                      </a:r>
                      <a:r>
                        <a:rPr lang="zh-CN" altLang="en-US" sz="2000">
                          <a:solidFill>
                            <a:schemeClr val="tx1"/>
                          </a:solidFill>
                        </a:rPr>
                        <a:t>制国家</a:t>
                      </a:r>
                      <a:endParaRPr lang="zh-CN" altLang="en-US" sz="2000">
                        <a:solidFill>
                          <a:schemeClr val="tx1"/>
                        </a:solidFill>
                      </a:endParaRPr>
                    </a:p>
                  </a:txBody>
                  <a:tcPr anchor="ctr" anchorCtr="0">
                    <a:solidFill>
                      <a:schemeClr val="accent1">
                        <a:lumMod val="40000"/>
                        <a:lumOff val="60000"/>
                      </a:schemeClr>
                    </a:solidFill>
                  </a:tcPr>
                </a:tc>
              </a:tr>
              <a:tr h="381000">
                <a:tc>
                  <a:txBody>
                    <a:bodyPr/>
                    <a:p>
                      <a:pPr algn="ctr">
                        <a:lnSpc>
                          <a:spcPct val="150000"/>
                        </a:lnSpc>
                        <a:buNone/>
                      </a:pPr>
                      <a:r>
                        <a:rPr lang="zh-CN" altLang="en-US" sz="2000">
                          <a:solidFill>
                            <a:schemeClr val="tx1"/>
                          </a:solidFill>
                        </a:rPr>
                        <a:t>组成单位</a:t>
                      </a:r>
                      <a:endParaRPr lang="zh-CN" altLang="en-US" sz="2000">
                        <a:solidFill>
                          <a:schemeClr val="tx1"/>
                        </a:solidFill>
                      </a:endParaRPr>
                    </a:p>
                  </a:txBody>
                  <a:tcPr anchor="ctr" anchorCtr="0">
                    <a:solidFill>
                      <a:schemeClr val="accent3">
                        <a:lumMod val="40000"/>
                        <a:lumOff val="60000"/>
                      </a:schemeClr>
                    </a:solidFill>
                  </a:tcPr>
                </a:tc>
                <a:tc>
                  <a:txBody>
                    <a:bodyPr/>
                    <a:p>
                      <a:pPr algn="ctr">
                        <a:lnSpc>
                          <a:spcPct val="150000"/>
                        </a:lnSpc>
                        <a:buNone/>
                      </a:pPr>
                      <a:r>
                        <a:rPr lang="zh-CN" altLang="en-US" sz="2000">
                          <a:solidFill>
                            <a:schemeClr val="tx1"/>
                          </a:solidFill>
                        </a:rPr>
                        <a:t>主权国家</a:t>
                      </a:r>
                      <a:endParaRPr lang="zh-CN" altLang="en-US" sz="2000">
                        <a:solidFill>
                          <a:schemeClr val="tx1"/>
                        </a:solidFill>
                      </a:endParaRPr>
                    </a:p>
                  </a:txBody>
                  <a:tcPr anchor="ctr" anchorCtr="0">
                    <a:solidFill>
                      <a:schemeClr val="accent1">
                        <a:lumMod val="40000"/>
                        <a:lumOff val="60000"/>
                      </a:schemeClr>
                    </a:solidFill>
                  </a:tcPr>
                </a:tc>
              </a:tr>
              <a:tr h="381000">
                <a:tc>
                  <a:txBody>
                    <a:bodyPr/>
                    <a:p>
                      <a:pPr algn="ctr">
                        <a:lnSpc>
                          <a:spcPct val="150000"/>
                        </a:lnSpc>
                        <a:buNone/>
                      </a:pPr>
                      <a:r>
                        <a:rPr lang="zh-CN" altLang="en-US" sz="2000">
                          <a:solidFill>
                            <a:schemeClr val="tx1"/>
                          </a:solidFill>
                        </a:rPr>
                        <a:t>本质</a:t>
                      </a:r>
                      <a:endParaRPr lang="zh-CN" altLang="en-US" sz="2000">
                        <a:solidFill>
                          <a:schemeClr val="tx1"/>
                        </a:solidFill>
                      </a:endParaRPr>
                    </a:p>
                  </a:txBody>
                  <a:tcPr anchor="ctr" anchorCtr="0">
                    <a:solidFill>
                      <a:schemeClr val="accent3">
                        <a:lumMod val="40000"/>
                        <a:lumOff val="60000"/>
                      </a:schemeClr>
                    </a:solidFill>
                  </a:tcPr>
                </a:tc>
                <a:tc>
                  <a:txBody>
                    <a:bodyPr/>
                    <a:p>
                      <a:pPr algn="ctr">
                        <a:lnSpc>
                          <a:spcPct val="150000"/>
                        </a:lnSpc>
                        <a:buNone/>
                      </a:pPr>
                      <a:r>
                        <a:rPr lang="zh-CN" altLang="en-US" sz="2000">
                          <a:solidFill>
                            <a:schemeClr val="tx1"/>
                          </a:solidFill>
                        </a:rPr>
                        <a:t>国家联盟</a:t>
                      </a:r>
                      <a:endParaRPr lang="zh-CN" altLang="en-US" sz="2000">
                        <a:solidFill>
                          <a:schemeClr val="tx1"/>
                        </a:solidFill>
                      </a:endParaRPr>
                    </a:p>
                  </a:txBody>
                  <a:tcPr anchor="ctr" anchorCtr="0">
                    <a:solidFill>
                      <a:schemeClr val="accent1">
                        <a:lumMod val="40000"/>
                        <a:lumOff val="60000"/>
                      </a:schemeClr>
                    </a:solidFill>
                  </a:tcPr>
                </a:tc>
              </a:tr>
              <a:tr h="381000">
                <a:tc>
                  <a:txBody>
                    <a:bodyPr/>
                    <a:p>
                      <a:pPr algn="ctr">
                        <a:lnSpc>
                          <a:spcPct val="150000"/>
                        </a:lnSpc>
                        <a:buNone/>
                      </a:pPr>
                      <a:r>
                        <a:rPr lang="zh-CN" altLang="en-US" sz="2000">
                          <a:solidFill>
                            <a:schemeClr val="tx1"/>
                          </a:solidFill>
                        </a:rPr>
                        <a:t>国家元首</a:t>
                      </a:r>
                      <a:endParaRPr lang="zh-CN" altLang="en-US" sz="2000">
                        <a:solidFill>
                          <a:schemeClr val="tx1"/>
                        </a:solidFill>
                      </a:endParaRPr>
                    </a:p>
                  </a:txBody>
                  <a:tcPr anchor="ctr" anchorCtr="0">
                    <a:solidFill>
                      <a:schemeClr val="accent3">
                        <a:lumMod val="40000"/>
                        <a:lumOff val="60000"/>
                      </a:schemeClr>
                    </a:solidFill>
                  </a:tcPr>
                </a:tc>
                <a:tc>
                  <a:txBody>
                    <a:bodyPr/>
                    <a:p>
                      <a:pPr algn="ctr">
                        <a:lnSpc>
                          <a:spcPct val="150000"/>
                        </a:lnSpc>
                        <a:buNone/>
                      </a:pPr>
                      <a:r>
                        <a:rPr lang="zh-CN" altLang="en-US" sz="2000">
                          <a:solidFill>
                            <a:schemeClr val="tx1"/>
                          </a:solidFill>
                        </a:rPr>
                        <a:t>无</a:t>
                      </a:r>
                      <a:endParaRPr lang="zh-CN" altLang="en-US" sz="2000">
                        <a:solidFill>
                          <a:schemeClr val="tx1"/>
                        </a:solidFill>
                      </a:endParaRPr>
                    </a:p>
                  </a:txBody>
                  <a:tcPr anchor="ctr" anchorCtr="0">
                    <a:solidFill>
                      <a:schemeClr val="accent1">
                        <a:lumMod val="40000"/>
                        <a:lumOff val="60000"/>
                      </a:schemeClr>
                    </a:solidFill>
                  </a:tcPr>
                </a:tc>
              </a:tr>
              <a:tr h="381000">
                <a:tc>
                  <a:txBody>
                    <a:bodyPr/>
                    <a:p>
                      <a:pPr algn="ctr">
                        <a:lnSpc>
                          <a:spcPct val="150000"/>
                        </a:lnSpc>
                        <a:buNone/>
                      </a:pPr>
                      <a:r>
                        <a:rPr lang="zh-CN" altLang="en-US" sz="2000">
                          <a:solidFill>
                            <a:schemeClr val="tx1"/>
                          </a:solidFill>
                        </a:rPr>
                        <a:t>权力关系</a:t>
                      </a:r>
                      <a:endParaRPr lang="zh-CN" altLang="en-US" sz="2000">
                        <a:solidFill>
                          <a:schemeClr val="tx1"/>
                        </a:solidFill>
                      </a:endParaRPr>
                    </a:p>
                  </a:txBody>
                  <a:tcPr anchor="ctr" anchorCtr="0">
                    <a:solidFill>
                      <a:schemeClr val="accent3">
                        <a:lumMod val="40000"/>
                        <a:lumOff val="60000"/>
                      </a:schemeClr>
                    </a:solidFill>
                  </a:tcPr>
                </a:tc>
                <a:tc>
                  <a:txBody>
                    <a:bodyPr/>
                    <a:p>
                      <a:pPr algn="ctr">
                        <a:lnSpc>
                          <a:spcPct val="150000"/>
                        </a:lnSpc>
                        <a:buNone/>
                      </a:pPr>
                      <a:r>
                        <a:rPr lang="zh-CN" altLang="en-US" sz="2000">
                          <a:solidFill>
                            <a:schemeClr val="tx1"/>
                          </a:solidFill>
                        </a:rPr>
                        <a:t>拥有高度的自治权</a:t>
                      </a:r>
                      <a:endParaRPr lang="zh-CN" altLang="en-US" sz="2000">
                        <a:solidFill>
                          <a:schemeClr val="tx1"/>
                        </a:solidFill>
                      </a:endParaRPr>
                    </a:p>
                  </a:txBody>
                  <a:tcPr anchor="ctr" anchorCtr="0">
                    <a:solidFill>
                      <a:schemeClr val="accent1">
                        <a:lumMod val="40000"/>
                        <a:lumOff val="60000"/>
                      </a:schemeClr>
                    </a:solidFill>
                  </a:tcPr>
                </a:tc>
              </a:tr>
            </a:tbl>
          </a:graphicData>
        </a:graphic>
      </p:graphicFrame>
      <p:sp>
        <p:nvSpPr>
          <p:cNvPr id="32797" name="Rectangle 29"/>
          <p:cNvSpPr>
            <a:spLocks noChangeArrowheads="1"/>
          </p:cNvSpPr>
          <p:nvPr/>
        </p:nvSpPr>
        <p:spPr bwMode="auto">
          <a:xfrm>
            <a:off x="1017270" y="4277995"/>
            <a:ext cx="4344035" cy="460375"/>
          </a:xfrm>
          <a:prstGeom prst="rect">
            <a:avLst/>
          </a:prstGeom>
          <a:noFill/>
          <a:ln w="28575">
            <a:noFill/>
            <a:miter lim="800000"/>
          </a:ln>
          <a:effectLst>
            <a:outerShdw blurRad="63500" sx="102000" sy="102000" algn="ctr" rotWithShape="0">
              <a:prstClr val="black">
                <a:alpha val="40000"/>
              </a:prstClr>
            </a:outerShdw>
          </a:effectLst>
        </p:spPr>
        <p:txBody>
          <a:bodyPr wrap="square">
            <a:spAutoFit/>
          </a:bodyPr>
          <a:p>
            <a:pPr algn="ctr"/>
            <a:r>
              <a:rPr kumimoji="1" lang="zh-CN" altLang="en-US" sz="2400">
                <a:solidFill>
                  <a:schemeClr val="bg1"/>
                </a:solidFill>
                <a:latin typeface="微软雅黑" panose="020B0503020204020204" charset="-122"/>
                <a:ea typeface="微软雅黑" panose="020B0503020204020204" charset="-122"/>
                <a:cs typeface="微软雅黑" panose="020B0503020204020204" charset="-122"/>
              </a:rPr>
              <a:t>邦联是“国家的联合”</a:t>
            </a:r>
            <a:endParaRPr kumimoji="1" lang="zh-CN" altLang="en-US" sz="240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47" name="矩形 46"/>
          <p:cNvSpPr/>
          <p:nvPr/>
        </p:nvSpPr>
        <p:spPr>
          <a:xfrm>
            <a:off x="5562600" y="724535"/>
            <a:ext cx="3343910" cy="3474720"/>
          </a:xfrm>
          <a:prstGeom prst="rect">
            <a:avLst/>
          </a:prstGeom>
          <a:noFill/>
          <a:ln w="28575" cmpd="sng">
            <a:solidFill>
              <a:schemeClr val="bg1"/>
            </a:solid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50000"/>
              </a:lnSpc>
            </a:pPr>
            <a:endParaRPr lang="zh-CN" altLang="en-US" sz="2000" dirty="0">
              <a:solidFill>
                <a:schemeClr val="tx1"/>
              </a:solidFill>
              <a:latin typeface="楷体" panose="02010609060101010101" charset="-122"/>
              <a:ea typeface="楷体" panose="02010609060101010101" charset="-122"/>
              <a:cs typeface="楷体" panose="02010609060101010101" charset="-122"/>
              <a:sym typeface="+mn-ea"/>
            </a:endParaRPr>
          </a:p>
          <a:p>
            <a:pPr algn="l">
              <a:lnSpc>
                <a:spcPct val="150000"/>
              </a:lnSpc>
            </a:pPr>
            <a:endParaRPr lang="zh-CN" altLang="en-US" sz="2000" dirty="0">
              <a:solidFill>
                <a:schemeClr val="tx1"/>
              </a:solidFill>
              <a:latin typeface="楷体" panose="02010609060101010101" charset="-122"/>
              <a:ea typeface="楷体" panose="02010609060101010101" charset="-122"/>
              <a:cs typeface="楷体" panose="02010609060101010101" charset="-122"/>
              <a:sym typeface="+mn-ea"/>
            </a:endParaRPr>
          </a:p>
          <a:p>
            <a:pPr algn="l">
              <a:lnSpc>
                <a:spcPct val="150000"/>
              </a:lnSpc>
            </a:pPr>
            <a:endParaRPr lang="zh-CN" altLang="en-US" sz="2000" dirty="0">
              <a:solidFill>
                <a:schemeClr val="tx1"/>
              </a:solidFill>
              <a:latin typeface="楷体" panose="02010609060101010101" charset="-122"/>
              <a:ea typeface="楷体" panose="02010609060101010101" charset="-122"/>
              <a:cs typeface="楷体" panose="02010609060101010101" charset="-122"/>
              <a:sym typeface="+mn-ea"/>
            </a:endParaRPr>
          </a:p>
          <a:p>
            <a:pPr algn="l">
              <a:lnSpc>
                <a:spcPct val="150000"/>
              </a:lnSpc>
            </a:pPr>
            <a:endParaRPr lang="zh-CN" altLang="en-US" sz="2000" dirty="0">
              <a:solidFill>
                <a:schemeClr val="tx1"/>
              </a:solidFill>
              <a:latin typeface="楷体" panose="02010609060101010101" charset="-122"/>
              <a:ea typeface="楷体" panose="02010609060101010101" charset="-122"/>
              <a:cs typeface="楷体" panose="02010609060101010101" charset="-122"/>
              <a:sym typeface="+mn-ea"/>
            </a:endParaRPr>
          </a:p>
          <a:p>
            <a:pPr algn="l">
              <a:lnSpc>
                <a:spcPct val="150000"/>
              </a:lnSpc>
            </a:pPr>
            <a:endParaRPr lang="zh-CN" altLang="en-US" sz="2000" dirty="0">
              <a:solidFill>
                <a:schemeClr val="tx1"/>
              </a:solidFill>
              <a:latin typeface="楷体" panose="02010609060101010101" charset="-122"/>
              <a:ea typeface="楷体" panose="02010609060101010101" charset="-122"/>
              <a:cs typeface="楷体" panose="02010609060101010101" charset="-122"/>
              <a:sym typeface="+mn-ea"/>
            </a:endParaRPr>
          </a:p>
          <a:p>
            <a:pPr algn="l">
              <a:lnSpc>
                <a:spcPct val="150000"/>
              </a:lnSpc>
            </a:pPr>
            <a:endParaRPr lang="zh-CN" altLang="en-US" sz="2000" dirty="0">
              <a:solidFill>
                <a:schemeClr val="tx1"/>
              </a:solidFill>
              <a:latin typeface="楷体" panose="02010609060101010101" charset="-122"/>
              <a:ea typeface="楷体" panose="02010609060101010101" charset="-122"/>
              <a:cs typeface="楷体" panose="02010609060101010101" charset="-122"/>
              <a:sym typeface="+mn-ea"/>
            </a:endParaRPr>
          </a:p>
          <a:p>
            <a:pPr algn="l">
              <a:lnSpc>
                <a:spcPct val="150000"/>
              </a:lnSpc>
            </a:pPr>
            <a:endParaRPr lang="zh-CN" altLang="en-US" sz="2000" dirty="0">
              <a:solidFill>
                <a:schemeClr val="tx1"/>
              </a:solidFill>
              <a:latin typeface="楷体" panose="02010609060101010101" charset="-122"/>
              <a:ea typeface="楷体" panose="02010609060101010101" charset="-122"/>
              <a:cs typeface="楷体" panose="02010609060101010101" charset="-122"/>
              <a:sym typeface="+mn-ea"/>
            </a:endParaRPr>
          </a:p>
          <a:p>
            <a:pPr algn="l">
              <a:lnSpc>
                <a:spcPct val="150000"/>
              </a:lnSpc>
            </a:pPr>
            <a:endParaRPr lang="zh-CN" altLang="en-US" sz="2000" dirty="0">
              <a:solidFill>
                <a:schemeClr val="tx1"/>
              </a:solidFill>
              <a:latin typeface="楷体" panose="02010609060101010101" charset="-122"/>
              <a:ea typeface="楷体" panose="02010609060101010101" charset="-122"/>
              <a:cs typeface="楷体" panose="02010609060101010101" charset="-122"/>
              <a:sym typeface="+mn-ea"/>
            </a:endParaRPr>
          </a:p>
          <a:p>
            <a:pPr algn="l">
              <a:lnSpc>
                <a:spcPct val="150000"/>
              </a:lnSpc>
            </a:pPr>
            <a:endParaRPr lang="zh-CN" altLang="en-US" sz="2000" dirty="0">
              <a:solidFill>
                <a:schemeClr val="tx1"/>
              </a:solidFill>
              <a:latin typeface="楷体" panose="02010609060101010101" charset="-122"/>
              <a:ea typeface="楷体" panose="02010609060101010101" charset="-122"/>
              <a:cs typeface="楷体" panose="02010609060101010101" charset="-122"/>
              <a:sym typeface="+mn-ea"/>
            </a:endParaRPr>
          </a:p>
        </p:txBody>
      </p:sp>
      <p:sp>
        <p:nvSpPr>
          <p:cNvPr id="95" name="文本框 94"/>
          <p:cNvSpPr txBox="1"/>
          <p:nvPr/>
        </p:nvSpPr>
        <p:spPr>
          <a:xfrm>
            <a:off x="5902960" y="1262380"/>
            <a:ext cx="2663190" cy="2399665"/>
          </a:xfrm>
          <a:prstGeom prst="rect">
            <a:avLst/>
          </a:prstGeom>
          <a:noFill/>
          <a:ln>
            <a:solidFill>
              <a:schemeClr val="bg1"/>
            </a:solidFill>
          </a:ln>
        </p:spPr>
        <p:txBody>
          <a:bodyPr wrap="square" rtlCol="0" anchor="t">
            <a:spAutoFit/>
          </a:bodyPr>
          <a:p>
            <a:pPr>
              <a:lnSpc>
                <a:spcPct val="150000"/>
              </a:lnSpc>
            </a:pPr>
            <a:r>
              <a:rPr lang="zh-CN" altLang="en-US" sz="2000">
                <a:solidFill>
                  <a:schemeClr val="bg1"/>
                </a:solidFill>
                <a:latin typeface="微软雅黑" panose="020B0503020204020204" charset="-122"/>
                <a:ea typeface="微软雅黑" panose="020B0503020204020204" charset="-122"/>
                <a:cs typeface="微软雅黑" panose="020B0503020204020204" charset="-122"/>
              </a:rPr>
              <a:t>（当时的政府）是一个头脑听从四肢指挥的怪物。</a:t>
            </a:r>
            <a:endParaRPr lang="zh-CN" altLang="en-US" sz="2000">
              <a:solidFill>
                <a:schemeClr val="bg1"/>
              </a:solidFill>
              <a:latin typeface="微软雅黑" panose="020B0503020204020204" charset="-122"/>
              <a:ea typeface="微软雅黑" panose="020B0503020204020204" charset="-122"/>
              <a:cs typeface="微软雅黑" panose="020B0503020204020204" charset="-122"/>
            </a:endParaRPr>
          </a:p>
          <a:p>
            <a:pPr algn="r">
              <a:lnSpc>
                <a:spcPct val="150000"/>
              </a:lnSpc>
            </a:pPr>
            <a:r>
              <a:rPr lang="zh-CN" altLang="en-US" sz="2000">
                <a:solidFill>
                  <a:schemeClr val="bg1"/>
                </a:solidFill>
                <a:latin typeface="微软雅黑" panose="020B0503020204020204" charset="-122"/>
                <a:ea typeface="微软雅黑" panose="020B0503020204020204" charset="-122"/>
                <a:cs typeface="微软雅黑" panose="020B0503020204020204" charset="-122"/>
              </a:rPr>
              <a:t>                                                     ——麦迪逊</a:t>
            </a:r>
            <a:endParaRPr lang="zh-CN" altLang="en-US" sz="2000">
              <a:solidFill>
                <a:schemeClr val="bg1"/>
              </a:solidFill>
              <a:latin typeface="微软雅黑" panose="020B0503020204020204" charset="-122"/>
              <a:ea typeface="微软雅黑" panose="020B0503020204020204" charset="-122"/>
              <a:cs typeface="微软雅黑" panose="020B0503020204020204" charset="-122"/>
            </a:endParaRPr>
          </a:p>
        </p:txBody>
      </p:sp>
    </p:spTree>
    <p:custDataLst>
      <p:tags r:id="rId2"/>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12852"/>
        </a:solidFill>
        <a:effectLst/>
      </p:bgPr>
    </p:bg>
    <p:spTree>
      <p:nvGrpSpPr>
        <p:cNvPr id="1" name=""/>
        <p:cNvGrpSpPr/>
        <p:nvPr/>
      </p:nvGrpSpPr>
      <p:grpSpPr/>
      <p:sp>
        <p:nvSpPr>
          <p:cNvPr id="52" name="矩形 51"/>
          <p:cNvSpPr/>
          <p:nvPr/>
        </p:nvSpPr>
        <p:spPr>
          <a:xfrm>
            <a:off x="1048385" y="724535"/>
            <a:ext cx="3663950" cy="3606800"/>
          </a:xfrm>
          <a:prstGeom prst="rect">
            <a:avLst/>
          </a:prstGeom>
          <a:noFill/>
          <a:ln w="28575" cmpd="sng">
            <a:solidFill>
              <a:schemeClr val="bg1"/>
            </a:solid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30000"/>
              </a:lnSpc>
            </a:pPr>
            <a:endParaRPr lang="zh-CN" altLang="en-US" sz="2000" b="1" dirty="0">
              <a:solidFill>
                <a:srgbClr val="FF0000"/>
              </a:solidFill>
              <a:latin typeface="方正姚体" panose="02010601030101010101" charset="-122"/>
              <a:ea typeface="方正姚体" panose="02010601030101010101" charset="-122"/>
              <a:cs typeface="方正姚体" panose="02010601030101010101" charset="-122"/>
              <a:sym typeface="+mn-ea"/>
            </a:endParaRPr>
          </a:p>
        </p:txBody>
      </p:sp>
      <p:grpSp>
        <p:nvGrpSpPr>
          <p:cNvPr id="49" name="组合 48"/>
          <p:cNvGrpSpPr/>
          <p:nvPr/>
        </p:nvGrpSpPr>
        <p:grpSpPr>
          <a:xfrm>
            <a:off x="2540" y="-1270"/>
            <a:ext cx="828040" cy="5149850"/>
            <a:chOff x="4" y="-2"/>
            <a:chExt cx="1304" cy="8110"/>
          </a:xfrm>
        </p:grpSpPr>
        <p:sp>
          <p:nvSpPr>
            <p:cNvPr id="2" name="矩形 1"/>
            <p:cNvSpPr/>
            <p:nvPr/>
          </p:nvSpPr>
          <p:spPr>
            <a:xfrm>
              <a:off x="4" y="-2"/>
              <a:ext cx="1304" cy="8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4000">
                <a:solidFill>
                  <a:schemeClr val="tx1"/>
                </a:solidFill>
                <a:latin typeface="字魂龙吟手书" panose="00000500000000000000" charset="-122"/>
                <a:ea typeface="字魂龙吟手书" panose="00000500000000000000" charset="-122"/>
              </a:endParaRPr>
            </a:p>
            <a:p>
              <a:pPr algn="ctr"/>
              <a:r>
                <a:rPr lang="zh-CN" altLang="en-US" sz="4000">
                  <a:solidFill>
                    <a:schemeClr val="tx1"/>
                  </a:solidFill>
                  <a:latin typeface="字魂龙吟手书" panose="00000500000000000000" charset="-122"/>
                  <a:ea typeface="字魂龙吟手书" panose="00000500000000000000" charset="-122"/>
                </a:rPr>
                <a:t>自由需要约束</a:t>
              </a:r>
              <a:endParaRPr lang="zh-CN" altLang="en-US" sz="4000">
                <a:solidFill>
                  <a:schemeClr val="tx1"/>
                </a:solidFill>
                <a:latin typeface="字魂龙吟手书" panose="00000500000000000000" charset="-122"/>
                <a:ea typeface="字魂龙吟手书" panose="00000500000000000000" charset="-122"/>
              </a:endParaRPr>
            </a:p>
          </p:txBody>
        </p:sp>
        <p:grpSp>
          <p:nvGrpSpPr>
            <p:cNvPr id="4" name="Group 4"/>
            <p:cNvGrpSpPr>
              <a:grpSpLocks noChangeAspect="1"/>
            </p:cNvGrpSpPr>
            <p:nvPr/>
          </p:nvGrpSpPr>
          <p:grpSpPr>
            <a:xfrm>
              <a:off x="52" y="577"/>
              <a:ext cx="1164" cy="564"/>
              <a:chOff x="3119" y="639"/>
              <a:chExt cx="786" cy="381"/>
            </a:xfrm>
          </p:grpSpPr>
          <p:sp>
            <p:nvSpPr>
              <p:cNvPr id="5" name="Freeform 5"/>
              <p:cNvSpPr/>
              <p:nvPr/>
            </p:nvSpPr>
            <p:spPr>
              <a:xfrm>
                <a:off x="3472" y="639"/>
                <a:ext cx="133" cy="381"/>
              </a:xfrm>
              <a:custGeom>
                <a:avLst/>
                <a:gdLst/>
                <a:ahLst/>
                <a:cxnLst>
                  <a:cxn ang="0">
                    <a:pos x="10" y="381"/>
                  </a:cxn>
                  <a:cxn ang="0">
                    <a:pos x="0" y="379"/>
                  </a:cxn>
                  <a:cxn ang="0">
                    <a:pos x="123" y="0"/>
                  </a:cxn>
                  <a:cxn ang="0">
                    <a:pos x="133" y="2"/>
                  </a:cxn>
                  <a:cxn ang="0">
                    <a:pos x="10" y="381"/>
                  </a:cxn>
                </a:cxnLst>
                <a:rect l="0" t="0" r="0" b="0"/>
                <a:pathLst>
                  <a:path w="133" h="381">
                    <a:moveTo>
                      <a:pt x="10" y="381"/>
                    </a:moveTo>
                    <a:lnTo>
                      <a:pt x="0" y="379"/>
                    </a:lnTo>
                    <a:lnTo>
                      <a:pt x="123" y="0"/>
                    </a:lnTo>
                    <a:lnTo>
                      <a:pt x="133" y="2"/>
                    </a:lnTo>
                    <a:lnTo>
                      <a:pt x="10" y="381"/>
                    </a:lnTo>
                    <a:close/>
                  </a:path>
                </a:pathLst>
              </a:custGeom>
              <a:solidFill>
                <a:srgbClr val="2D2674"/>
              </a:solidFill>
              <a:ln w="9525">
                <a:noFill/>
              </a:ln>
            </p:spPr>
            <p:txBody>
              <a:bodyPr/>
              <a:p>
                <a:endParaRPr lang="zh-CN" altLang="en-US" sz="1350"/>
              </a:p>
            </p:txBody>
          </p:sp>
          <p:sp>
            <p:nvSpPr>
              <p:cNvPr id="6" name="Freeform 6"/>
              <p:cNvSpPr/>
              <p:nvPr/>
            </p:nvSpPr>
            <p:spPr>
              <a:xfrm>
                <a:off x="3526" y="815"/>
                <a:ext cx="323" cy="133"/>
              </a:xfrm>
              <a:custGeom>
                <a:avLst/>
                <a:gdLst/>
                <a:ahLst/>
                <a:cxnLst>
                  <a:cxn ang="0">
                    <a:pos x="315" y="133"/>
                  </a:cxn>
                  <a:cxn ang="0">
                    <a:pos x="0" y="29"/>
                  </a:cxn>
                  <a:cxn ang="0">
                    <a:pos x="10" y="0"/>
                  </a:cxn>
                  <a:cxn ang="0">
                    <a:pos x="323" y="103"/>
                  </a:cxn>
                  <a:cxn ang="0">
                    <a:pos x="315" y="133"/>
                  </a:cxn>
                </a:cxnLst>
                <a:rect l="0" t="0" r="0" b="0"/>
                <a:pathLst>
                  <a:path w="323" h="133">
                    <a:moveTo>
                      <a:pt x="315" y="133"/>
                    </a:moveTo>
                    <a:lnTo>
                      <a:pt x="0" y="29"/>
                    </a:lnTo>
                    <a:lnTo>
                      <a:pt x="10" y="0"/>
                    </a:lnTo>
                    <a:lnTo>
                      <a:pt x="323" y="103"/>
                    </a:lnTo>
                    <a:lnTo>
                      <a:pt x="315" y="133"/>
                    </a:lnTo>
                    <a:close/>
                  </a:path>
                </a:pathLst>
              </a:custGeom>
              <a:solidFill>
                <a:srgbClr val="E61723"/>
              </a:solidFill>
              <a:ln w="9525">
                <a:noFill/>
              </a:ln>
            </p:spPr>
            <p:txBody>
              <a:bodyPr/>
              <a:p>
                <a:endParaRPr lang="zh-CN" altLang="en-US" sz="1350"/>
              </a:p>
            </p:txBody>
          </p:sp>
          <p:sp>
            <p:nvSpPr>
              <p:cNvPr id="7" name="Freeform 7"/>
              <p:cNvSpPr/>
              <p:nvPr/>
            </p:nvSpPr>
            <p:spPr>
              <a:xfrm>
                <a:off x="3536" y="787"/>
                <a:ext cx="323" cy="133"/>
              </a:xfrm>
              <a:custGeom>
                <a:avLst/>
                <a:gdLst/>
                <a:ahLst/>
                <a:cxnLst>
                  <a:cxn ang="0">
                    <a:pos x="313" y="133"/>
                  </a:cxn>
                  <a:cxn ang="0">
                    <a:pos x="0" y="30"/>
                  </a:cxn>
                  <a:cxn ang="0">
                    <a:pos x="8" y="0"/>
                  </a:cxn>
                  <a:cxn ang="0">
                    <a:pos x="323" y="103"/>
                  </a:cxn>
                  <a:cxn ang="0">
                    <a:pos x="313" y="133"/>
                  </a:cxn>
                </a:cxnLst>
                <a:rect l="0" t="0" r="0" b="0"/>
                <a:pathLst>
                  <a:path w="323" h="133">
                    <a:moveTo>
                      <a:pt x="313" y="133"/>
                    </a:moveTo>
                    <a:lnTo>
                      <a:pt x="0" y="30"/>
                    </a:lnTo>
                    <a:lnTo>
                      <a:pt x="8" y="0"/>
                    </a:lnTo>
                    <a:lnTo>
                      <a:pt x="323" y="103"/>
                    </a:lnTo>
                    <a:lnTo>
                      <a:pt x="313" y="133"/>
                    </a:lnTo>
                    <a:close/>
                  </a:path>
                </a:pathLst>
              </a:custGeom>
              <a:solidFill>
                <a:srgbClr val="FFFFFF"/>
              </a:solidFill>
              <a:ln w="9525">
                <a:noFill/>
              </a:ln>
            </p:spPr>
            <p:txBody>
              <a:bodyPr/>
              <a:p>
                <a:endParaRPr lang="zh-CN" altLang="en-US" sz="1350"/>
              </a:p>
            </p:txBody>
          </p:sp>
          <p:sp>
            <p:nvSpPr>
              <p:cNvPr id="8" name="Freeform 8"/>
              <p:cNvSpPr/>
              <p:nvPr/>
            </p:nvSpPr>
            <p:spPr>
              <a:xfrm>
                <a:off x="3544" y="759"/>
                <a:ext cx="323" cy="131"/>
              </a:xfrm>
              <a:custGeom>
                <a:avLst/>
                <a:gdLst/>
                <a:ahLst/>
                <a:cxnLst>
                  <a:cxn ang="0">
                    <a:pos x="315" y="131"/>
                  </a:cxn>
                  <a:cxn ang="0">
                    <a:pos x="0" y="28"/>
                  </a:cxn>
                  <a:cxn ang="0">
                    <a:pos x="10" y="0"/>
                  </a:cxn>
                  <a:cxn ang="0">
                    <a:pos x="323" y="103"/>
                  </a:cxn>
                  <a:cxn ang="0">
                    <a:pos x="315" y="131"/>
                  </a:cxn>
                </a:cxnLst>
                <a:rect l="0" t="0" r="0" b="0"/>
                <a:pathLst>
                  <a:path w="323" h="131">
                    <a:moveTo>
                      <a:pt x="315" y="131"/>
                    </a:moveTo>
                    <a:lnTo>
                      <a:pt x="0" y="28"/>
                    </a:lnTo>
                    <a:lnTo>
                      <a:pt x="10" y="0"/>
                    </a:lnTo>
                    <a:lnTo>
                      <a:pt x="323" y="103"/>
                    </a:lnTo>
                    <a:lnTo>
                      <a:pt x="315" y="131"/>
                    </a:lnTo>
                    <a:close/>
                  </a:path>
                </a:pathLst>
              </a:custGeom>
              <a:solidFill>
                <a:srgbClr val="E61723"/>
              </a:solidFill>
              <a:ln w="9525">
                <a:noFill/>
              </a:ln>
            </p:spPr>
            <p:txBody>
              <a:bodyPr/>
              <a:p>
                <a:endParaRPr lang="zh-CN" altLang="en-US" sz="1350"/>
              </a:p>
            </p:txBody>
          </p:sp>
          <p:sp>
            <p:nvSpPr>
              <p:cNvPr id="9" name="Freeform 9"/>
              <p:cNvSpPr/>
              <p:nvPr/>
            </p:nvSpPr>
            <p:spPr>
              <a:xfrm>
                <a:off x="3554" y="729"/>
                <a:ext cx="323" cy="133"/>
              </a:xfrm>
              <a:custGeom>
                <a:avLst/>
                <a:gdLst/>
                <a:ahLst/>
                <a:cxnLst>
                  <a:cxn ang="0">
                    <a:pos x="313" y="133"/>
                  </a:cxn>
                  <a:cxn ang="0">
                    <a:pos x="0" y="30"/>
                  </a:cxn>
                  <a:cxn ang="0">
                    <a:pos x="10" y="0"/>
                  </a:cxn>
                  <a:cxn ang="0">
                    <a:pos x="323" y="103"/>
                  </a:cxn>
                  <a:cxn ang="0">
                    <a:pos x="313" y="133"/>
                  </a:cxn>
                </a:cxnLst>
                <a:rect l="0" t="0" r="0" b="0"/>
                <a:pathLst>
                  <a:path w="323" h="133">
                    <a:moveTo>
                      <a:pt x="313" y="133"/>
                    </a:moveTo>
                    <a:lnTo>
                      <a:pt x="0" y="30"/>
                    </a:lnTo>
                    <a:lnTo>
                      <a:pt x="10" y="0"/>
                    </a:lnTo>
                    <a:lnTo>
                      <a:pt x="323" y="103"/>
                    </a:lnTo>
                    <a:lnTo>
                      <a:pt x="313" y="133"/>
                    </a:lnTo>
                    <a:close/>
                  </a:path>
                </a:pathLst>
              </a:custGeom>
              <a:solidFill>
                <a:srgbClr val="FFFFFF"/>
              </a:solidFill>
              <a:ln w="9525">
                <a:noFill/>
              </a:ln>
            </p:spPr>
            <p:txBody>
              <a:bodyPr/>
              <a:p>
                <a:endParaRPr lang="zh-CN" altLang="en-US" sz="1350"/>
              </a:p>
            </p:txBody>
          </p:sp>
          <p:sp>
            <p:nvSpPr>
              <p:cNvPr id="10" name="Freeform 10"/>
              <p:cNvSpPr/>
              <p:nvPr/>
            </p:nvSpPr>
            <p:spPr>
              <a:xfrm>
                <a:off x="3564" y="701"/>
                <a:ext cx="323" cy="131"/>
              </a:xfrm>
              <a:custGeom>
                <a:avLst/>
                <a:gdLst/>
                <a:ahLst/>
                <a:cxnLst>
                  <a:cxn ang="0">
                    <a:pos x="313" y="131"/>
                  </a:cxn>
                  <a:cxn ang="0">
                    <a:pos x="0" y="28"/>
                  </a:cxn>
                  <a:cxn ang="0">
                    <a:pos x="7" y="0"/>
                  </a:cxn>
                  <a:cxn ang="0">
                    <a:pos x="323" y="104"/>
                  </a:cxn>
                  <a:cxn ang="0">
                    <a:pos x="313" y="131"/>
                  </a:cxn>
                </a:cxnLst>
                <a:rect l="0" t="0" r="0" b="0"/>
                <a:pathLst>
                  <a:path w="323" h="131">
                    <a:moveTo>
                      <a:pt x="313" y="131"/>
                    </a:moveTo>
                    <a:lnTo>
                      <a:pt x="0" y="28"/>
                    </a:lnTo>
                    <a:lnTo>
                      <a:pt x="7" y="0"/>
                    </a:lnTo>
                    <a:lnTo>
                      <a:pt x="323" y="104"/>
                    </a:lnTo>
                    <a:lnTo>
                      <a:pt x="313" y="131"/>
                    </a:lnTo>
                    <a:close/>
                  </a:path>
                </a:pathLst>
              </a:custGeom>
              <a:solidFill>
                <a:srgbClr val="E61723"/>
              </a:solidFill>
              <a:ln w="9525">
                <a:noFill/>
              </a:ln>
            </p:spPr>
            <p:txBody>
              <a:bodyPr/>
              <a:p>
                <a:endParaRPr lang="zh-CN" altLang="en-US" sz="1350"/>
              </a:p>
            </p:txBody>
          </p:sp>
          <p:sp>
            <p:nvSpPr>
              <p:cNvPr id="11" name="Freeform 11"/>
              <p:cNvSpPr/>
              <p:nvPr/>
            </p:nvSpPr>
            <p:spPr>
              <a:xfrm>
                <a:off x="3571" y="671"/>
                <a:ext cx="324" cy="134"/>
              </a:xfrm>
              <a:custGeom>
                <a:avLst/>
                <a:gdLst/>
                <a:ahLst/>
                <a:cxnLst>
                  <a:cxn ang="0">
                    <a:pos x="316" y="134"/>
                  </a:cxn>
                  <a:cxn ang="0">
                    <a:pos x="0" y="30"/>
                  </a:cxn>
                  <a:cxn ang="0">
                    <a:pos x="10" y="0"/>
                  </a:cxn>
                  <a:cxn ang="0">
                    <a:pos x="324" y="104"/>
                  </a:cxn>
                  <a:cxn ang="0">
                    <a:pos x="316" y="134"/>
                  </a:cxn>
                </a:cxnLst>
                <a:rect l="0" t="0" r="0" b="0"/>
                <a:pathLst>
                  <a:path w="324" h="134">
                    <a:moveTo>
                      <a:pt x="316" y="134"/>
                    </a:moveTo>
                    <a:lnTo>
                      <a:pt x="0" y="30"/>
                    </a:lnTo>
                    <a:lnTo>
                      <a:pt x="10" y="0"/>
                    </a:lnTo>
                    <a:lnTo>
                      <a:pt x="324" y="104"/>
                    </a:lnTo>
                    <a:lnTo>
                      <a:pt x="316" y="134"/>
                    </a:lnTo>
                    <a:close/>
                  </a:path>
                </a:pathLst>
              </a:custGeom>
              <a:solidFill>
                <a:srgbClr val="FFFFFF"/>
              </a:solidFill>
              <a:ln w="9525">
                <a:noFill/>
              </a:ln>
            </p:spPr>
            <p:txBody>
              <a:bodyPr/>
              <a:p>
                <a:endParaRPr lang="zh-CN" altLang="en-US" sz="1350"/>
              </a:p>
            </p:txBody>
          </p:sp>
          <p:sp>
            <p:nvSpPr>
              <p:cNvPr id="12" name="Freeform 12"/>
              <p:cNvSpPr/>
              <p:nvPr/>
            </p:nvSpPr>
            <p:spPr>
              <a:xfrm>
                <a:off x="3581" y="643"/>
                <a:ext cx="324" cy="134"/>
              </a:xfrm>
              <a:custGeom>
                <a:avLst/>
                <a:gdLst/>
                <a:ahLst/>
                <a:cxnLst>
                  <a:cxn ang="0">
                    <a:pos x="314" y="134"/>
                  </a:cxn>
                  <a:cxn ang="0">
                    <a:pos x="0" y="30"/>
                  </a:cxn>
                  <a:cxn ang="0">
                    <a:pos x="10" y="0"/>
                  </a:cxn>
                  <a:cxn ang="0">
                    <a:pos x="324" y="104"/>
                  </a:cxn>
                  <a:cxn ang="0">
                    <a:pos x="314" y="134"/>
                  </a:cxn>
                </a:cxnLst>
                <a:rect l="0" t="0" r="0" b="0"/>
                <a:pathLst>
                  <a:path w="324" h="134">
                    <a:moveTo>
                      <a:pt x="314" y="134"/>
                    </a:moveTo>
                    <a:lnTo>
                      <a:pt x="0" y="30"/>
                    </a:lnTo>
                    <a:lnTo>
                      <a:pt x="10" y="0"/>
                    </a:lnTo>
                    <a:lnTo>
                      <a:pt x="324" y="104"/>
                    </a:lnTo>
                    <a:lnTo>
                      <a:pt x="314" y="134"/>
                    </a:lnTo>
                    <a:close/>
                  </a:path>
                </a:pathLst>
              </a:custGeom>
              <a:solidFill>
                <a:srgbClr val="E61723"/>
              </a:solidFill>
              <a:ln w="9525">
                <a:noFill/>
              </a:ln>
            </p:spPr>
            <p:txBody>
              <a:bodyPr/>
              <a:p>
                <a:endParaRPr lang="zh-CN" altLang="en-US" sz="1350"/>
              </a:p>
            </p:txBody>
          </p:sp>
          <p:sp>
            <p:nvSpPr>
              <p:cNvPr id="13" name="Freeform 13"/>
              <p:cNvSpPr/>
              <p:nvPr/>
            </p:nvSpPr>
            <p:spPr>
              <a:xfrm>
                <a:off x="3554" y="643"/>
                <a:ext cx="176" cy="160"/>
              </a:xfrm>
              <a:custGeom>
                <a:avLst/>
                <a:gdLst/>
                <a:ahLst/>
                <a:cxnLst>
                  <a:cxn ang="0">
                    <a:pos x="141" y="160"/>
                  </a:cxn>
                  <a:cxn ang="0">
                    <a:pos x="0" y="116"/>
                  </a:cxn>
                  <a:cxn ang="0">
                    <a:pos x="37" y="0"/>
                  </a:cxn>
                  <a:cxn ang="0">
                    <a:pos x="176" y="46"/>
                  </a:cxn>
                  <a:cxn ang="0">
                    <a:pos x="141" y="160"/>
                  </a:cxn>
                </a:cxnLst>
                <a:rect l="0" t="0" r="0" b="0"/>
                <a:pathLst>
                  <a:path w="176" h="160">
                    <a:moveTo>
                      <a:pt x="141" y="160"/>
                    </a:moveTo>
                    <a:lnTo>
                      <a:pt x="0" y="116"/>
                    </a:lnTo>
                    <a:lnTo>
                      <a:pt x="37" y="0"/>
                    </a:lnTo>
                    <a:lnTo>
                      <a:pt x="176" y="46"/>
                    </a:lnTo>
                    <a:lnTo>
                      <a:pt x="141" y="160"/>
                    </a:lnTo>
                    <a:close/>
                  </a:path>
                </a:pathLst>
              </a:custGeom>
              <a:solidFill>
                <a:srgbClr val="2D2674"/>
              </a:solidFill>
              <a:ln w="9525">
                <a:noFill/>
              </a:ln>
            </p:spPr>
            <p:txBody>
              <a:bodyPr/>
              <a:p>
                <a:endParaRPr lang="zh-CN" altLang="en-US" sz="1350"/>
              </a:p>
            </p:txBody>
          </p:sp>
          <p:sp>
            <p:nvSpPr>
              <p:cNvPr id="14" name="Freeform 14"/>
              <p:cNvSpPr/>
              <p:nvPr/>
            </p:nvSpPr>
            <p:spPr>
              <a:xfrm>
                <a:off x="3667" y="751"/>
                <a:ext cx="24" cy="28"/>
              </a:xfrm>
              <a:custGeom>
                <a:avLst/>
                <a:gdLst/>
                <a:ahLst/>
                <a:cxnLst>
                  <a:cxn ang="0">
                    <a:pos x="16" y="0"/>
                  </a:cxn>
                  <a:cxn ang="0">
                    <a:pos x="16" y="10"/>
                  </a:cxn>
                  <a:cxn ang="0">
                    <a:pos x="24" y="14"/>
                  </a:cxn>
                  <a:cxn ang="0">
                    <a:pos x="16" y="18"/>
                  </a:cxn>
                  <a:cxn ang="0">
                    <a:pos x="16" y="28"/>
                  </a:cxn>
                  <a:cxn ang="0">
                    <a:pos x="8" y="20"/>
                  </a:cxn>
                  <a:cxn ang="0">
                    <a:pos x="0" y="22"/>
                  </a:cxn>
                  <a:cxn ang="0">
                    <a:pos x="4" y="14"/>
                  </a:cxn>
                  <a:cxn ang="0">
                    <a:pos x="0" y="6"/>
                  </a:cxn>
                  <a:cxn ang="0">
                    <a:pos x="8" y="8"/>
                  </a:cxn>
                  <a:cxn ang="0">
                    <a:pos x="16" y="0"/>
                  </a:cxn>
                </a:cxnLst>
                <a:rect l="0" t="0" r="0" b="0"/>
                <a:pathLst>
                  <a:path w="24" h="28">
                    <a:moveTo>
                      <a:pt x="16" y="0"/>
                    </a:moveTo>
                    <a:lnTo>
                      <a:pt x="16" y="10"/>
                    </a:lnTo>
                    <a:lnTo>
                      <a:pt x="24" y="14"/>
                    </a:lnTo>
                    <a:lnTo>
                      <a:pt x="16" y="18"/>
                    </a:lnTo>
                    <a:lnTo>
                      <a:pt x="16" y="28"/>
                    </a:lnTo>
                    <a:lnTo>
                      <a:pt x="8" y="20"/>
                    </a:lnTo>
                    <a:lnTo>
                      <a:pt x="0" y="22"/>
                    </a:lnTo>
                    <a:lnTo>
                      <a:pt x="4" y="14"/>
                    </a:lnTo>
                    <a:lnTo>
                      <a:pt x="0" y="6"/>
                    </a:lnTo>
                    <a:lnTo>
                      <a:pt x="8" y="8"/>
                    </a:lnTo>
                    <a:lnTo>
                      <a:pt x="16" y="0"/>
                    </a:lnTo>
                    <a:close/>
                  </a:path>
                </a:pathLst>
              </a:custGeom>
              <a:solidFill>
                <a:srgbClr val="FFFFFF"/>
              </a:solidFill>
              <a:ln w="9525">
                <a:noFill/>
              </a:ln>
            </p:spPr>
            <p:txBody>
              <a:bodyPr/>
              <a:p>
                <a:endParaRPr lang="zh-CN" altLang="en-US" sz="1350"/>
              </a:p>
            </p:txBody>
          </p:sp>
          <p:sp>
            <p:nvSpPr>
              <p:cNvPr id="15" name="Freeform 15"/>
              <p:cNvSpPr/>
              <p:nvPr/>
            </p:nvSpPr>
            <p:spPr>
              <a:xfrm>
                <a:off x="3635" y="743"/>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16" name="Freeform 16"/>
              <p:cNvSpPr/>
              <p:nvPr/>
            </p:nvSpPr>
            <p:spPr>
              <a:xfrm>
                <a:off x="3607" y="733"/>
                <a:ext cx="24" cy="26"/>
              </a:xfrm>
              <a:custGeom>
                <a:avLst/>
                <a:gdLst/>
                <a:ahLst/>
                <a:cxnLst>
                  <a:cxn ang="0">
                    <a:pos x="16" y="0"/>
                  </a:cxn>
                  <a:cxn ang="0">
                    <a:pos x="16" y="8"/>
                  </a:cxn>
                  <a:cxn ang="0">
                    <a:pos x="24" y="12"/>
                  </a:cxn>
                  <a:cxn ang="0">
                    <a:pos x="16" y="18"/>
                  </a:cxn>
                  <a:cxn ang="0">
                    <a:pos x="16" y="26"/>
                  </a:cxn>
                  <a:cxn ang="0">
                    <a:pos x="8" y="20"/>
                  </a:cxn>
                  <a:cxn ang="0">
                    <a:pos x="0" y="22"/>
                  </a:cxn>
                  <a:cxn ang="0">
                    <a:pos x="4" y="14"/>
                  </a:cxn>
                  <a:cxn ang="0">
                    <a:pos x="0" y="4"/>
                  </a:cxn>
                  <a:cxn ang="0">
                    <a:pos x="8" y="6"/>
                  </a:cxn>
                  <a:cxn ang="0">
                    <a:pos x="16" y="0"/>
                  </a:cxn>
                </a:cxnLst>
                <a:rect l="0" t="0" r="0" b="0"/>
                <a:pathLst>
                  <a:path w="24" h="26">
                    <a:moveTo>
                      <a:pt x="16" y="0"/>
                    </a:moveTo>
                    <a:lnTo>
                      <a:pt x="16" y="8"/>
                    </a:lnTo>
                    <a:lnTo>
                      <a:pt x="24" y="12"/>
                    </a:lnTo>
                    <a:lnTo>
                      <a:pt x="16" y="18"/>
                    </a:lnTo>
                    <a:lnTo>
                      <a:pt x="16" y="26"/>
                    </a:lnTo>
                    <a:lnTo>
                      <a:pt x="8" y="20"/>
                    </a:lnTo>
                    <a:lnTo>
                      <a:pt x="0" y="22"/>
                    </a:lnTo>
                    <a:lnTo>
                      <a:pt x="4" y="14"/>
                    </a:lnTo>
                    <a:lnTo>
                      <a:pt x="0" y="4"/>
                    </a:lnTo>
                    <a:lnTo>
                      <a:pt x="8" y="6"/>
                    </a:lnTo>
                    <a:lnTo>
                      <a:pt x="16" y="0"/>
                    </a:lnTo>
                    <a:close/>
                  </a:path>
                </a:pathLst>
              </a:custGeom>
              <a:solidFill>
                <a:srgbClr val="FFFFFF"/>
              </a:solidFill>
              <a:ln w="9525">
                <a:noFill/>
              </a:ln>
            </p:spPr>
            <p:txBody>
              <a:bodyPr/>
              <a:p>
                <a:endParaRPr lang="zh-CN" altLang="en-US" sz="1350"/>
              </a:p>
            </p:txBody>
          </p:sp>
          <p:sp>
            <p:nvSpPr>
              <p:cNvPr id="17" name="Freeform 17"/>
              <p:cNvSpPr/>
              <p:nvPr/>
            </p:nvSpPr>
            <p:spPr>
              <a:xfrm>
                <a:off x="3575" y="723"/>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18" name="Freeform 18"/>
              <p:cNvSpPr/>
              <p:nvPr/>
            </p:nvSpPr>
            <p:spPr>
              <a:xfrm>
                <a:off x="3675" y="723"/>
                <a:ext cx="25" cy="26"/>
              </a:xfrm>
              <a:custGeom>
                <a:avLst/>
                <a:gdLst/>
                <a:ahLst/>
                <a:cxnLst>
                  <a:cxn ang="0">
                    <a:pos x="16" y="0"/>
                  </a:cxn>
                  <a:cxn ang="0">
                    <a:pos x="18" y="10"/>
                  </a:cxn>
                  <a:cxn ang="0">
                    <a:pos x="25" y="14"/>
                  </a:cxn>
                  <a:cxn ang="0">
                    <a:pos x="18" y="18"/>
                  </a:cxn>
                  <a:cxn ang="0">
                    <a:pos x="16" y="26"/>
                  </a:cxn>
                  <a:cxn ang="0">
                    <a:pos x="10" y="20"/>
                  </a:cxn>
                  <a:cxn ang="0">
                    <a:pos x="0" y="22"/>
                  </a:cxn>
                  <a:cxn ang="0">
                    <a:pos x="6" y="14"/>
                  </a:cxn>
                  <a:cxn ang="0">
                    <a:pos x="0" y="6"/>
                  </a:cxn>
                  <a:cxn ang="0">
                    <a:pos x="10" y="8"/>
                  </a:cxn>
                  <a:cxn ang="0">
                    <a:pos x="16" y="0"/>
                  </a:cxn>
                </a:cxnLst>
                <a:rect l="0" t="0" r="0" b="0"/>
                <a:pathLst>
                  <a:path w="25" h="26">
                    <a:moveTo>
                      <a:pt x="16" y="0"/>
                    </a:moveTo>
                    <a:lnTo>
                      <a:pt x="18" y="10"/>
                    </a:lnTo>
                    <a:lnTo>
                      <a:pt x="25" y="14"/>
                    </a:lnTo>
                    <a:lnTo>
                      <a:pt x="18" y="18"/>
                    </a:lnTo>
                    <a:lnTo>
                      <a:pt x="16" y="26"/>
                    </a:lnTo>
                    <a:lnTo>
                      <a:pt x="10" y="20"/>
                    </a:lnTo>
                    <a:lnTo>
                      <a:pt x="0" y="22"/>
                    </a:lnTo>
                    <a:lnTo>
                      <a:pt x="6" y="14"/>
                    </a:lnTo>
                    <a:lnTo>
                      <a:pt x="0" y="6"/>
                    </a:lnTo>
                    <a:lnTo>
                      <a:pt x="10" y="8"/>
                    </a:lnTo>
                    <a:lnTo>
                      <a:pt x="16" y="0"/>
                    </a:lnTo>
                    <a:close/>
                  </a:path>
                </a:pathLst>
              </a:custGeom>
              <a:solidFill>
                <a:srgbClr val="FFFFFF"/>
              </a:solidFill>
              <a:ln w="9525">
                <a:noFill/>
              </a:ln>
            </p:spPr>
            <p:txBody>
              <a:bodyPr/>
              <a:p>
                <a:endParaRPr lang="zh-CN" altLang="en-US" sz="1350"/>
              </a:p>
            </p:txBody>
          </p:sp>
          <p:sp>
            <p:nvSpPr>
              <p:cNvPr id="19" name="Freeform 19"/>
              <p:cNvSpPr/>
              <p:nvPr/>
            </p:nvSpPr>
            <p:spPr>
              <a:xfrm>
                <a:off x="3645" y="713"/>
                <a:ext cx="26" cy="28"/>
              </a:xfrm>
              <a:custGeom>
                <a:avLst/>
                <a:gdLst/>
                <a:ahLst/>
                <a:cxnLst>
                  <a:cxn ang="0">
                    <a:pos x="16" y="0"/>
                  </a:cxn>
                  <a:cxn ang="0">
                    <a:pos x="18" y="10"/>
                  </a:cxn>
                  <a:cxn ang="0">
                    <a:pos x="26" y="14"/>
                  </a:cxn>
                  <a:cxn ang="0">
                    <a:pos x="18" y="18"/>
                  </a:cxn>
                  <a:cxn ang="0">
                    <a:pos x="16" y="28"/>
                  </a:cxn>
                  <a:cxn ang="0">
                    <a:pos x="10" y="20"/>
                  </a:cxn>
                  <a:cxn ang="0">
                    <a:pos x="0" y="22"/>
                  </a:cxn>
                  <a:cxn ang="0">
                    <a:pos x="4" y="14"/>
                  </a:cxn>
                  <a:cxn ang="0">
                    <a:pos x="0" y="6"/>
                  </a:cxn>
                  <a:cxn ang="0">
                    <a:pos x="10" y="8"/>
                  </a:cxn>
                  <a:cxn ang="0">
                    <a:pos x="16" y="0"/>
                  </a:cxn>
                </a:cxnLst>
                <a:rect l="0" t="0" r="0" b="0"/>
                <a:pathLst>
                  <a:path w="26" h="28">
                    <a:moveTo>
                      <a:pt x="16" y="0"/>
                    </a:moveTo>
                    <a:lnTo>
                      <a:pt x="18" y="10"/>
                    </a:lnTo>
                    <a:lnTo>
                      <a:pt x="26" y="14"/>
                    </a:lnTo>
                    <a:lnTo>
                      <a:pt x="18" y="18"/>
                    </a:lnTo>
                    <a:lnTo>
                      <a:pt x="16" y="28"/>
                    </a:lnTo>
                    <a:lnTo>
                      <a:pt x="10" y="20"/>
                    </a:lnTo>
                    <a:lnTo>
                      <a:pt x="0" y="22"/>
                    </a:lnTo>
                    <a:lnTo>
                      <a:pt x="4" y="14"/>
                    </a:lnTo>
                    <a:lnTo>
                      <a:pt x="0" y="6"/>
                    </a:lnTo>
                    <a:lnTo>
                      <a:pt x="10" y="8"/>
                    </a:lnTo>
                    <a:lnTo>
                      <a:pt x="16" y="0"/>
                    </a:lnTo>
                    <a:close/>
                  </a:path>
                </a:pathLst>
              </a:custGeom>
              <a:solidFill>
                <a:srgbClr val="FFFFFF"/>
              </a:solidFill>
              <a:ln w="9525">
                <a:noFill/>
              </a:ln>
            </p:spPr>
            <p:txBody>
              <a:bodyPr/>
              <a:p>
                <a:endParaRPr lang="zh-CN" altLang="en-US" sz="1350"/>
              </a:p>
            </p:txBody>
          </p:sp>
          <p:sp>
            <p:nvSpPr>
              <p:cNvPr id="20" name="Freeform 20"/>
              <p:cNvSpPr/>
              <p:nvPr/>
            </p:nvSpPr>
            <p:spPr>
              <a:xfrm>
                <a:off x="3615" y="705"/>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1" name="Freeform 21"/>
              <p:cNvSpPr/>
              <p:nvPr/>
            </p:nvSpPr>
            <p:spPr>
              <a:xfrm>
                <a:off x="3585" y="695"/>
                <a:ext cx="26" cy="26"/>
              </a:xfrm>
              <a:custGeom>
                <a:avLst/>
                <a:gdLst/>
                <a:ahLst/>
                <a:cxnLst>
                  <a:cxn ang="0">
                    <a:pos x="16" y="0"/>
                  </a:cxn>
                  <a:cxn ang="0">
                    <a:pos x="16" y="8"/>
                  </a:cxn>
                  <a:cxn ang="0">
                    <a:pos x="26" y="12"/>
                  </a:cxn>
                  <a:cxn ang="0">
                    <a:pos x="18" y="16"/>
                  </a:cxn>
                  <a:cxn ang="0">
                    <a:pos x="16" y="26"/>
                  </a:cxn>
                  <a:cxn ang="0">
                    <a:pos x="10" y="20"/>
                  </a:cxn>
                  <a:cxn ang="0">
                    <a:pos x="0" y="20"/>
                  </a:cxn>
                  <a:cxn ang="0">
                    <a:pos x="4" y="12"/>
                  </a:cxn>
                  <a:cxn ang="0">
                    <a:pos x="0" y="4"/>
                  </a:cxn>
                  <a:cxn ang="0">
                    <a:pos x="10" y="6"/>
                  </a:cxn>
                  <a:cxn ang="0">
                    <a:pos x="16" y="0"/>
                  </a:cxn>
                </a:cxnLst>
                <a:rect l="0" t="0" r="0" b="0"/>
                <a:pathLst>
                  <a:path w="26" h="26">
                    <a:moveTo>
                      <a:pt x="16" y="0"/>
                    </a:moveTo>
                    <a:lnTo>
                      <a:pt x="16" y="8"/>
                    </a:lnTo>
                    <a:lnTo>
                      <a:pt x="26" y="12"/>
                    </a:lnTo>
                    <a:lnTo>
                      <a:pt x="18" y="16"/>
                    </a:lnTo>
                    <a:lnTo>
                      <a:pt x="16" y="26"/>
                    </a:lnTo>
                    <a:lnTo>
                      <a:pt x="10" y="20"/>
                    </a:lnTo>
                    <a:lnTo>
                      <a:pt x="0" y="20"/>
                    </a:lnTo>
                    <a:lnTo>
                      <a:pt x="4" y="12"/>
                    </a:lnTo>
                    <a:lnTo>
                      <a:pt x="0" y="4"/>
                    </a:lnTo>
                    <a:lnTo>
                      <a:pt x="10" y="6"/>
                    </a:lnTo>
                    <a:lnTo>
                      <a:pt x="16" y="0"/>
                    </a:lnTo>
                    <a:close/>
                  </a:path>
                </a:pathLst>
              </a:custGeom>
              <a:solidFill>
                <a:srgbClr val="FFFFFF"/>
              </a:solidFill>
              <a:ln w="9525">
                <a:noFill/>
              </a:ln>
            </p:spPr>
            <p:txBody>
              <a:bodyPr/>
              <a:p>
                <a:endParaRPr lang="zh-CN" altLang="en-US" sz="1350"/>
              </a:p>
            </p:txBody>
          </p:sp>
          <p:sp>
            <p:nvSpPr>
              <p:cNvPr id="22" name="Freeform 22"/>
              <p:cNvSpPr/>
              <p:nvPr/>
            </p:nvSpPr>
            <p:spPr>
              <a:xfrm>
                <a:off x="3685" y="697"/>
                <a:ext cx="23" cy="26"/>
              </a:xfrm>
              <a:custGeom>
                <a:avLst/>
                <a:gdLst/>
                <a:ahLst/>
                <a:cxnLst>
                  <a:cxn ang="0">
                    <a:pos x="15" y="0"/>
                  </a:cxn>
                  <a:cxn ang="0">
                    <a:pos x="15" y="8"/>
                  </a:cxn>
                  <a:cxn ang="0">
                    <a:pos x="23" y="12"/>
                  </a:cxn>
                  <a:cxn ang="0">
                    <a:pos x="15" y="16"/>
                  </a:cxn>
                  <a:cxn ang="0">
                    <a:pos x="15" y="26"/>
                  </a:cxn>
                  <a:cxn ang="0">
                    <a:pos x="8" y="20"/>
                  </a:cxn>
                  <a:cxn ang="0">
                    <a:pos x="0" y="20"/>
                  </a:cxn>
                  <a:cxn ang="0">
                    <a:pos x="4" y="12"/>
                  </a:cxn>
                  <a:cxn ang="0">
                    <a:pos x="0" y="4"/>
                  </a:cxn>
                  <a:cxn ang="0">
                    <a:pos x="8" y="6"/>
                  </a:cxn>
                  <a:cxn ang="0">
                    <a:pos x="15" y="0"/>
                  </a:cxn>
                </a:cxnLst>
                <a:rect l="0" t="0" r="0" b="0"/>
                <a:pathLst>
                  <a:path w="23" h="26">
                    <a:moveTo>
                      <a:pt x="15" y="0"/>
                    </a:moveTo>
                    <a:lnTo>
                      <a:pt x="15" y="8"/>
                    </a:lnTo>
                    <a:lnTo>
                      <a:pt x="23" y="12"/>
                    </a:lnTo>
                    <a:lnTo>
                      <a:pt x="15" y="16"/>
                    </a:lnTo>
                    <a:lnTo>
                      <a:pt x="15" y="26"/>
                    </a:lnTo>
                    <a:lnTo>
                      <a:pt x="8" y="20"/>
                    </a:lnTo>
                    <a:lnTo>
                      <a:pt x="0" y="20"/>
                    </a:lnTo>
                    <a:lnTo>
                      <a:pt x="4" y="12"/>
                    </a:lnTo>
                    <a:lnTo>
                      <a:pt x="0" y="4"/>
                    </a:lnTo>
                    <a:lnTo>
                      <a:pt x="8" y="6"/>
                    </a:lnTo>
                    <a:lnTo>
                      <a:pt x="15" y="0"/>
                    </a:lnTo>
                    <a:close/>
                  </a:path>
                </a:pathLst>
              </a:custGeom>
              <a:solidFill>
                <a:srgbClr val="FFFFFF"/>
              </a:solidFill>
              <a:ln w="9525">
                <a:noFill/>
              </a:ln>
            </p:spPr>
            <p:txBody>
              <a:bodyPr/>
              <a:p>
                <a:endParaRPr lang="zh-CN" altLang="en-US" sz="1350"/>
              </a:p>
            </p:txBody>
          </p:sp>
          <p:sp>
            <p:nvSpPr>
              <p:cNvPr id="23" name="Freeform 23"/>
              <p:cNvSpPr/>
              <p:nvPr/>
            </p:nvSpPr>
            <p:spPr>
              <a:xfrm>
                <a:off x="3653" y="687"/>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4" name="Freeform 24"/>
              <p:cNvSpPr/>
              <p:nvPr/>
            </p:nvSpPr>
            <p:spPr>
              <a:xfrm>
                <a:off x="3625" y="677"/>
                <a:ext cx="24" cy="26"/>
              </a:xfrm>
              <a:custGeom>
                <a:avLst/>
                <a:gdLst/>
                <a:ahLst/>
                <a:cxnLst>
                  <a:cxn ang="0">
                    <a:pos x="16" y="0"/>
                  </a:cxn>
                  <a:cxn ang="0">
                    <a:pos x="16" y="10"/>
                  </a:cxn>
                  <a:cxn ang="0">
                    <a:pos x="24" y="14"/>
                  </a:cxn>
                  <a:cxn ang="0">
                    <a:pos x="16" y="18"/>
                  </a:cxn>
                  <a:cxn ang="0">
                    <a:pos x="16" y="26"/>
                  </a:cxn>
                  <a:cxn ang="0">
                    <a:pos x="8" y="20"/>
                  </a:cxn>
                  <a:cxn ang="0">
                    <a:pos x="0" y="22"/>
                  </a:cxn>
                  <a:cxn ang="0">
                    <a:pos x="4" y="14"/>
                  </a:cxn>
                  <a:cxn ang="0">
                    <a:pos x="0" y="6"/>
                  </a:cxn>
                  <a:cxn ang="0">
                    <a:pos x="8" y="6"/>
                  </a:cxn>
                  <a:cxn ang="0">
                    <a:pos x="16" y="0"/>
                  </a:cxn>
                </a:cxnLst>
                <a:rect l="0" t="0" r="0" b="0"/>
                <a:pathLst>
                  <a:path w="24" h="26">
                    <a:moveTo>
                      <a:pt x="16" y="0"/>
                    </a:moveTo>
                    <a:lnTo>
                      <a:pt x="16" y="10"/>
                    </a:lnTo>
                    <a:lnTo>
                      <a:pt x="24" y="14"/>
                    </a:lnTo>
                    <a:lnTo>
                      <a:pt x="16" y="18"/>
                    </a:lnTo>
                    <a:lnTo>
                      <a:pt x="16" y="26"/>
                    </a:lnTo>
                    <a:lnTo>
                      <a:pt x="8" y="20"/>
                    </a:lnTo>
                    <a:lnTo>
                      <a:pt x="0" y="22"/>
                    </a:lnTo>
                    <a:lnTo>
                      <a:pt x="4" y="14"/>
                    </a:lnTo>
                    <a:lnTo>
                      <a:pt x="0" y="6"/>
                    </a:lnTo>
                    <a:lnTo>
                      <a:pt x="8" y="6"/>
                    </a:lnTo>
                    <a:lnTo>
                      <a:pt x="16" y="0"/>
                    </a:lnTo>
                    <a:close/>
                  </a:path>
                </a:pathLst>
              </a:custGeom>
              <a:solidFill>
                <a:srgbClr val="FFFFFF"/>
              </a:solidFill>
              <a:ln w="9525">
                <a:noFill/>
              </a:ln>
            </p:spPr>
            <p:txBody>
              <a:bodyPr/>
              <a:p>
                <a:endParaRPr lang="zh-CN" altLang="en-US" sz="1350"/>
              </a:p>
            </p:txBody>
          </p:sp>
          <p:sp>
            <p:nvSpPr>
              <p:cNvPr id="25" name="Freeform 25"/>
              <p:cNvSpPr/>
              <p:nvPr/>
            </p:nvSpPr>
            <p:spPr>
              <a:xfrm>
                <a:off x="3593" y="667"/>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26" name="Freeform 26"/>
              <p:cNvSpPr/>
              <p:nvPr/>
            </p:nvSpPr>
            <p:spPr>
              <a:xfrm>
                <a:off x="3419" y="639"/>
                <a:ext cx="133" cy="381"/>
              </a:xfrm>
              <a:custGeom>
                <a:avLst/>
                <a:gdLst/>
                <a:ahLst/>
                <a:cxnLst>
                  <a:cxn ang="0">
                    <a:pos x="123" y="381"/>
                  </a:cxn>
                  <a:cxn ang="0">
                    <a:pos x="133" y="379"/>
                  </a:cxn>
                  <a:cxn ang="0">
                    <a:pos x="10" y="0"/>
                  </a:cxn>
                  <a:cxn ang="0">
                    <a:pos x="0" y="2"/>
                  </a:cxn>
                  <a:cxn ang="0">
                    <a:pos x="123" y="381"/>
                  </a:cxn>
                </a:cxnLst>
                <a:rect l="0" t="0" r="0" b="0"/>
                <a:pathLst>
                  <a:path w="133" h="381">
                    <a:moveTo>
                      <a:pt x="123" y="381"/>
                    </a:moveTo>
                    <a:lnTo>
                      <a:pt x="133" y="379"/>
                    </a:lnTo>
                    <a:lnTo>
                      <a:pt x="10" y="0"/>
                    </a:lnTo>
                    <a:lnTo>
                      <a:pt x="0" y="2"/>
                    </a:lnTo>
                    <a:lnTo>
                      <a:pt x="123" y="381"/>
                    </a:lnTo>
                    <a:close/>
                  </a:path>
                </a:pathLst>
              </a:custGeom>
              <a:solidFill>
                <a:srgbClr val="2D2674"/>
              </a:solidFill>
              <a:ln w="9525">
                <a:noFill/>
              </a:ln>
            </p:spPr>
            <p:txBody>
              <a:bodyPr/>
              <a:p>
                <a:endParaRPr lang="zh-CN" altLang="en-US" sz="1350"/>
              </a:p>
            </p:txBody>
          </p:sp>
          <p:sp>
            <p:nvSpPr>
              <p:cNvPr id="27" name="Freeform 27"/>
              <p:cNvSpPr/>
              <p:nvPr/>
            </p:nvSpPr>
            <p:spPr>
              <a:xfrm>
                <a:off x="3175" y="815"/>
                <a:ext cx="323" cy="133"/>
              </a:xfrm>
              <a:custGeom>
                <a:avLst/>
                <a:gdLst/>
                <a:ahLst/>
                <a:cxnLst>
                  <a:cxn ang="0">
                    <a:pos x="9" y="133"/>
                  </a:cxn>
                  <a:cxn ang="0">
                    <a:pos x="323" y="29"/>
                  </a:cxn>
                  <a:cxn ang="0">
                    <a:pos x="313" y="0"/>
                  </a:cxn>
                  <a:cxn ang="0">
                    <a:pos x="0" y="103"/>
                  </a:cxn>
                  <a:cxn ang="0">
                    <a:pos x="9" y="133"/>
                  </a:cxn>
                </a:cxnLst>
                <a:rect l="0" t="0" r="0" b="0"/>
                <a:pathLst>
                  <a:path w="323" h="133">
                    <a:moveTo>
                      <a:pt x="9" y="133"/>
                    </a:moveTo>
                    <a:lnTo>
                      <a:pt x="323" y="29"/>
                    </a:lnTo>
                    <a:lnTo>
                      <a:pt x="313" y="0"/>
                    </a:lnTo>
                    <a:lnTo>
                      <a:pt x="0" y="103"/>
                    </a:lnTo>
                    <a:lnTo>
                      <a:pt x="9" y="133"/>
                    </a:lnTo>
                    <a:close/>
                  </a:path>
                </a:pathLst>
              </a:custGeom>
              <a:solidFill>
                <a:srgbClr val="E61723"/>
              </a:solidFill>
              <a:ln w="9525">
                <a:noFill/>
              </a:ln>
            </p:spPr>
            <p:txBody>
              <a:bodyPr/>
              <a:p>
                <a:endParaRPr lang="zh-CN" altLang="en-US" sz="1350"/>
              </a:p>
            </p:txBody>
          </p:sp>
          <p:sp>
            <p:nvSpPr>
              <p:cNvPr id="28" name="Freeform 28"/>
              <p:cNvSpPr/>
              <p:nvPr/>
            </p:nvSpPr>
            <p:spPr>
              <a:xfrm>
                <a:off x="3165" y="787"/>
                <a:ext cx="323" cy="133"/>
              </a:xfrm>
              <a:custGeom>
                <a:avLst/>
                <a:gdLst/>
                <a:ahLst/>
                <a:cxnLst>
                  <a:cxn ang="0">
                    <a:pos x="10" y="133"/>
                  </a:cxn>
                  <a:cxn ang="0">
                    <a:pos x="323" y="30"/>
                  </a:cxn>
                  <a:cxn ang="0">
                    <a:pos x="315" y="0"/>
                  </a:cxn>
                  <a:cxn ang="0">
                    <a:pos x="0" y="103"/>
                  </a:cxn>
                  <a:cxn ang="0">
                    <a:pos x="10" y="133"/>
                  </a:cxn>
                </a:cxnLst>
                <a:rect l="0" t="0" r="0" b="0"/>
                <a:pathLst>
                  <a:path w="323" h="133">
                    <a:moveTo>
                      <a:pt x="10" y="133"/>
                    </a:moveTo>
                    <a:lnTo>
                      <a:pt x="323" y="30"/>
                    </a:lnTo>
                    <a:lnTo>
                      <a:pt x="315" y="0"/>
                    </a:lnTo>
                    <a:lnTo>
                      <a:pt x="0" y="103"/>
                    </a:lnTo>
                    <a:lnTo>
                      <a:pt x="10" y="133"/>
                    </a:lnTo>
                    <a:close/>
                  </a:path>
                </a:pathLst>
              </a:custGeom>
              <a:solidFill>
                <a:srgbClr val="FFFFFF"/>
              </a:solidFill>
              <a:ln w="9525">
                <a:noFill/>
              </a:ln>
            </p:spPr>
            <p:txBody>
              <a:bodyPr/>
              <a:p>
                <a:endParaRPr lang="zh-CN" altLang="en-US" sz="1350"/>
              </a:p>
            </p:txBody>
          </p:sp>
          <p:sp>
            <p:nvSpPr>
              <p:cNvPr id="29" name="Freeform 29"/>
              <p:cNvSpPr/>
              <p:nvPr/>
            </p:nvSpPr>
            <p:spPr>
              <a:xfrm>
                <a:off x="3157" y="759"/>
                <a:ext cx="323" cy="131"/>
              </a:xfrm>
              <a:custGeom>
                <a:avLst/>
                <a:gdLst/>
                <a:ahLst/>
                <a:cxnLst>
                  <a:cxn ang="0">
                    <a:pos x="8" y="131"/>
                  </a:cxn>
                  <a:cxn ang="0">
                    <a:pos x="323" y="28"/>
                  </a:cxn>
                  <a:cxn ang="0">
                    <a:pos x="313" y="0"/>
                  </a:cxn>
                  <a:cxn ang="0">
                    <a:pos x="0" y="103"/>
                  </a:cxn>
                  <a:cxn ang="0">
                    <a:pos x="8" y="131"/>
                  </a:cxn>
                </a:cxnLst>
                <a:rect l="0" t="0" r="0" b="0"/>
                <a:pathLst>
                  <a:path w="323" h="131">
                    <a:moveTo>
                      <a:pt x="8" y="131"/>
                    </a:moveTo>
                    <a:lnTo>
                      <a:pt x="323" y="28"/>
                    </a:lnTo>
                    <a:lnTo>
                      <a:pt x="313" y="0"/>
                    </a:lnTo>
                    <a:lnTo>
                      <a:pt x="0" y="103"/>
                    </a:lnTo>
                    <a:lnTo>
                      <a:pt x="8" y="131"/>
                    </a:lnTo>
                    <a:close/>
                  </a:path>
                </a:pathLst>
              </a:custGeom>
              <a:solidFill>
                <a:srgbClr val="E61723"/>
              </a:solidFill>
              <a:ln w="9525">
                <a:noFill/>
              </a:ln>
            </p:spPr>
            <p:txBody>
              <a:bodyPr/>
              <a:p>
                <a:endParaRPr lang="zh-CN" altLang="en-US" sz="1350"/>
              </a:p>
            </p:txBody>
          </p:sp>
          <p:sp>
            <p:nvSpPr>
              <p:cNvPr id="30" name="Freeform 30"/>
              <p:cNvSpPr/>
              <p:nvPr/>
            </p:nvSpPr>
            <p:spPr>
              <a:xfrm>
                <a:off x="3147" y="729"/>
                <a:ext cx="323" cy="133"/>
              </a:xfrm>
              <a:custGeom>
                <a:avLst/>
                <a:gdLst/>
                <a:ahLst/>
                <a:cxnLst>
                  <a:cxn ang="0">
                    <a:pos x="10" y="133"/>
                  </a:cxn>
                  <a:cxn ang="0">
                    <a:pos x="323" y="30"/>
                  </a:cxn>
                  <a:cxn ang="0">
                    <a:pos x="313" y="0"/>
                  </a:cxn>
                  <a:cxn ang="0">
                    <a:pos x="0" y="103"/>
                  </a:cxn>
                  <a:cxn ang="0">
                    <a:pos x="10" y="133"/>
                  </a:cxn>
                </a:cxnLst>
                <a:rect l="0" t="0" r="0" b="0"/>
                <a:pathLst>
                  <a:path w="323" h="133">
                    <a:moveTo>
                      <a:pt x="10" y="133"/>
                    </a:moveTo>
                    <a:lnTo>
                      <a:pt x="323" y="30"/>
                    </a:lnTo>
                    <a:lnTo>
                      <a:pt x="313" y="0"/>
                    </a:lnTo>
                    <a:lnTo>
                      <a:pt x="0" y="103"/>
                    </a:lnTo>
                    <a:lnTo>
                      <a:pt x="10" y="133"/>
                    </a:lnTo>
                    <a:close/>
                  </a:path>
                </a:pathLst>
              </a:custGeom>
              <a:solidFill>
                <a:srgbClr val="FFFFFF"/>
              </a:solidFill>
              <a:ln w="9525">
                <a:noFill/>
              </a:ln>
            </p:spPr>
            <p:txBody>
              <a:bodyPr/>
              <a:p>
                <a:endParaRPr lang="zh-CN" altLang="en-US" sz="1350"/>
              </a:p>
            </p:txBody>
          </p:sp>
          <p:sp>
            <p:nvSpPr>
              <p:cNvPr id="31" name="Freeform 31"/>
              <p:cNvSpPr/>
              <p:nvPr/>
            </p:nvSpPr>
            <p:spPr>
              <a:xfrm>
                <a:off x="3137" y="701"/>
                <a:ext cx="323" cy="131"/>
              </a:xfrm>
              <a:custGeom>
                <a:avLst/>
                <a:gdLst/>
                <a:ahLst/>
                <a:cxnLst>
                  <a:cxn ang="0">
                    <a:pos x="10" y="131"/>
                  </a:cxn>
                  <a:cxn ang="0">
                    <a:pos x="323" y="28"/>
                  </a:cxn>
                  <a:cxn ang="0">
                    <a:pos x="315" y="0"/>
                  </a:cxn>
                  <a:cxn ang="0">
                    <a:pos x="0" y="104"/>
                  </a:cxn>
                  <a:cxn ang="0">
                    <a:pos x="10" y="131"/>
                  </a:cxn>
                </a:cxnLst>
                <a:rect l="0" t="0" r="0" b="0"/>
                <a:pathLst>
                  <a:path w="323" h="131">
                    <a:moveTo>
                      <a:pt x="10" y="131"/>
                    </a:moveTo>
                    <a:lnTo>
                      <a:pt x="323" y="28"/>
                    </a:lnTo>
                    <a:lnTo>
                      <a:pt x="315" y="0"/>
                    </a:lnTo>
                    <a:lnTo>
                      <a:pt x="0" y="104"/>
                    </a:lnTo>
                    <a:lnTo>
                      <a:pt x="10" y="131"/>
                    </a:lnTo>
                    <a:close/>
                  </a:path>
                </a:pathLst>
              </a:custGeom>
              <a:solidFill>
                <a:srgbClr val="E61723"/>
              </a:solidFill>
              <a:ln w="9525">
                <a:noFill/>
              </a:ln>
            </p:spPr>
            <p:txBody>
              <a:bodyPr/>
              <a:p>
                <a:endParaRPr lang="zh-CN" altLang="en-US" sz="1350"/>
              </a:p>
            </p:txBody>
          </p:sp>
          <p:sp>
            <p:nvSpPr>
              <p:cNvPr id="32" name="Freeform 32"/>
              <p:cNvSpPr/>
              <p:nvPr/>
            </p:nvSpPr>
            <p:spPr>
              <a:xfrm>
                <a:off x="3129" y="671"/>
                <a:ext cx="323" cy="134"/>
              </a:xfrm>
              <a:custGeom>
                <a:avLst/>
                <a:gdLst/>
                <a:ahLst/>
                <a:cxnLst>
                  <a:cxn ang="0">
                    <a:pos x="8" y="134"/>
                  </a:cxn>
                  <a:cxn ang="0">
                    <a:pos x="323" y="30"/>
                  </a:cxn>
                  <a:cxn ang="0">
                    <a:pos x="313" y="0"/>
                  </a:cxn>
                  <a:cxn ang="0">
                    <a:pos x="0" y="104"/>
                  </a:cxn>
                  <a:cxn ang="0">
                    <a:pos x="8" y="134"/>
                  </a:cxn>
                </a:cxnLst>
                <a:rect l="0" t="0" r="0" b="0"/>
                <a:pathLst>
                  <a:path w="323" h="134">
                    <a:moveTo>
                      <a:pt x="8" y="134"/>
                    </a:moveTo>
                    <a:lnTo>
                      <a:pt x="323" y="30"/>
                    </a:lnTo>
                    <a:lnTo>
                      <a:pt x="313" y="0"/>
                    </a:lnTo>
                    <a:lnTo>
                      <a:pt x="0" y="104"/>
                    </a:lnTo>
                    <a:lnTo>
                      <a:pt x="8" y="134"/>
                    </a:lnTo>
                    <a:close/>
                  </a:path>
                </a:pathLst>
              </a:custGeom>
              <a:solidFill>
                <a:srgbClr val="FFFFFF"/>
              </a:solidFill>
              <a:ln w="9525">
                <a:noFill/>
              </a:ln>
            </p:spPr>
            <p:txBody>
              <a:bodyPr/>
              <a:p>
                <a:endParaRPr lang="zh-CN" altLang="en-US" sz="1350"/>
              </a:p>
            </p:txBody>
          </p:sp>
          <p:sp>
            <p:nvSpPr>
              <p:cNvPr id="33" name="Freeform 33"/>
              <p:cNvSpPr/>
              <p:nvPr/>
            </p:nvSpPr>
            <p:spPr>
              <a:xfrm>
                <a:off x="3119" y="643"/>
                <a:ext cx="323" cy="134"/>
              </a:xfrm>
              <a:custGeom>
                <a:avLst/>
                <a:gdLst/>
                <a:ahLst/>
                <a:cxnLst>
                  <a:cxn ang="0">
                    <a:pos x="10" y="134"/>
                  </a:cxn>
                  <a:cxn ang="0">
                    <a:pos x="323" y="30"/>
                  </a:cxn>
                  <a:cxn ang="0">
                    <a:pos x="316" y="0"/>
                  </a:cxn>
                  <a:cxn ang="0">
                    <a:pos x="0" y="104"/>
                  </a:cxn>
                  <a:cxn ang="0">
                    <a:pos x="10" y="134"/>
                  </a:cxn>
                </a:cxnLst>
                <a:rect l="0" t="0" r="0" b="0"/>
                <a:pathLst>
                  <a:path w="323" h="134">
                    <a:moveTo>
                      <a:pt x="10" y="134"/>
                    </a:moveTo>
                    <a:lnTo>
                      <a:pt x="323" y="30"/>
                    </a:lnTo>
                    <a:lnTo>
                      <a:pt x="316" y="0"/>
                    </a:lnTo>
                    <a:lnTo>
                      <a:pt x="0" y="104"/>
                    </a:lnTo>
                    <a:lnTo>
                      <a:pt x="10" y="134"/>
                    </a:lnTo>
                    <a:close/>
                  </a:path>
                </a:pathLst>
              </a:custGeom>
              <a:solidFill>
                <a:srgbClr val="E61723"/>
              </a:solidFill>
              <a:ln w="9525">
                <a:noFill/>
              </a:ln>
            </p:spPr>
            <p:txBody>
              <a:bodyPr/>
              <a:p>
                <a:endParaRPr lang="zh-CN" altLang="en-US" sz="1350"/>
              </a:p>
            </p:txBody>
          </p:sp>
          <p:sp>
            <p:nvSpPr>
              <p:cNvPr id="34" name="Freeform 34"/>
              <p:cNvSpPr/>
              <p:nvPr/>
            </p:nvSpPr>
            <p:spPr>
              <a:xfrm>
                <a:off x="3294" y="643"/>
                <a:ext cx="176" cy="160"/>
              </a:xfrm>
              <a:custGeom>
                <a:avLst/>
                <a:gdLst/>
                <a:ahLst/>
                <a:cxnLst>
                  <a:cxn ang="0">
                    <a:pos x="37" y="160"/>
                  </a:cxn>
                  <a:cxn ang="0">
                    <a:pos x="176" y="116"/>
                  </a:cxn>
                  <a:cxn ang="0">
                    <a:pos x="141" y="0"/>
                  </a:cxn>
                  <a:cxn ang="0">
                    <a:pos x="0" y="46"/>
                  </a:cxn>
                  <a:cxn ang="0">
                    <a:pos x="37" y="160"/>
                  </a:cxn>
                </a:cxnLst>
                <a:rect l="0" t="0" r="0" b="0"/>
                <a:pathLst>
                  <a:path w="176" h="160">
                    <a:moveTo>
                      <a:pt x="37" y="160"/>
                    </a:moveTo>
                    <a:lnTo>
                      <a:pt x="176" y="116"/>
                    </a:lnTo>
                    <a:lnTo>
                      <a:pt x="141" y="0"/>
                    </a:lnTo>
                    <a:lnTo>
                      <a:pt x="0" y="46"/>
                    </a:lnTo>
                    <a:lnTo>
                      <a:pt x="37" y="160"/>
                    </a:lnTo>
                    <a:close/>
                  </a:path>
                </a:pathLst>
              </a:custGeom>
              <a:solidFill>
                <a:srgbClr val="2D2674"/>
              </a:solidFill>
              <a:ln w="9525">
                <a:noFill/>
              </a:ln>
            </p:spPr>
            <p:txBody>
              <a:bodyPr/>
              <a:p>
                <a:endParaRPr lang="zh-CN" altLang="en-US" sz="1350"/>
              </a:p>
            </p:txBody>
          </p:sp>
          <p:sp>
            <p:nvSpPr>
              <p:cNvPr id="35" name="Freeform 35"/>
              <p:cNvSpPr/>
              <p:nvPr/>
            </p:nvSpPr>
            <p:spPr>
              <a:xfrm>
                <a:off x="3333" y="751"/>
                <a:ext cx="24" cy="28"/>
              </a:xfrm>
              <a:custGeom>
                <a:avLst/>
                <a:gdLst/>
                <a:ahLst/>
                <a:cxnLst>
                  <a:cxn ang="0">
                    <a:pos x="8" y="0"/>
                  </a:cxn>
                  <a:cxn ang="0">
                    <a:pos x="8" y="10"/>
                  </a:cxn>
                  <a:cxn ang="0">
                    <a:pos x="0" y="14"/>
                  </a:cxn>
                  <a:cxn ang="0">
                    <a:pos x="8" y="18"/>
                  </a:cxn>
                  <a:cxn ang="0">
                    <a:pos x="8" y="28"/>
                  </a:cxn>
                  <a:cxn ang="0">
                    <a:pos x="16" y="20"/>
                  </a:cxn>
                  <a:cxn ang="0">
                    <a:pos x="24" y="22"/>
                  </a:cxn>
                  <a:cxn ang="0">
                    <a:pos x="20" y="14"/>
                  </a:cxn>
                  <a:cxn ang="0">
                    <a:pos x="24" y="6"/>
                  </a:cxn>
                  <a:cxn ang="0">
                    <a:pos x="16" y="8"/>
                  </a:cxn>
                  <a:cxn ang="0">
                    <a:pos x="8" y="0"/>
                  </a:cxn>
                </a:cxnLst>
                <a:rect l="0" t="0" r="0" b="0"/>
                <a:pathLst>
                  <a:path w="24" h="28">
                    <a:moveTo>
                      <a:pt x="8" y="0"/>
                    </a:moveTo>
                    <a:lnTo>
                      <a:pt x="8" y="10"/>
                    </a:lnTo>
                    <a:lnTo>
                      <a:pt x="0" y="14"/>
                    </a:lnTo>
                    <a:lnTo>
                      <a:pt x="8" y="18"/>
                    </a:lnTo>
                    <a:lnTo>
                      <a:pt x="8" y="28"/>
                    </a:lnTo>
                    <a:lnTo>
                      <a:pt x="16" y="20"/>
                    </a:lnTo>
                    <a:lnTo>
                      <a:pt x="24" y="22"/>
                    </a:lnTo>
                    <a:lnTo>
                      <a:pt x="20" y="14"/>
                    </a:lnTo>
                    <a:lnTo>
                      <a:pt x="24" y="6"/>
                    </a:lnTo>
                    <a:lnTo>
                      <a:pt x="16" y="8"/>
                    </a:lnTo>
                    <a:lnTo>
                      <a:pt x="8" y="0"/>
                    </a:lnTo>
                    <a:close/>
                  </a:path>
                </a:pathLst>
              </a:custGeom>
              <a:solidFill>
                <a:srgbClr val="FFFFFF"/>
              </a:solidFill>
              <a:ln w="9525">
                <a:noFill/>
              </a:ln>
            </p:spPr>
            <p:txBody>
              <a:bodyPr/>
              <a:p>
                <a:endParaRPr lang="zh-CN" altLang="en-US" sz="1350"/>
              </a:p>
            </p:txBody>
          </p:sp>
          <p:sp>
            <p:nvSpPr>
              <p:cNvPr id="36" name="Freeform 36"/>
              <p:cNvSpPr/>
              <p:nvPr/>
            </p:nvSpPr>
            <p:spPr>
              <a:xfrm>
                <a:off x="3363" y="743"/>
                <a:ext cx="26" cy="26"/>
              </a:xfrm>
              <a:custGeom>
                <a:avLst/>
                <a:gdLst/>
                <a:ahLst/>
                <a:cxnLst>
                  <a:cxn ang="0">
                    <a:pos x="10" y="0"/>
                  </a:cxn>
                  <a:cxn ang="0">
                    <a:pos x="8" y="8"/>
                  </a:cxn>
                  <a:cxn ang="0">
                    <a:pos x="0" y="12"/>
                  </a:cxn>
                  <a:cxn ang="0">
                    <a:pos x="8" y="16"/>
                  </a:cxn>
                  <a:cxn ang="0">
                    <a:pos x="10" y="26"/>
                  </a:cxn>
                  <a:cxn ang="0">
                    <a:pos x="16" y="20"/>
                  </a:cxn>
                  <a:cxn ang="0">
                    <a:pos x="26" y="20"/>
                  </a:cxn>
                  <a:cxn ang="0">
                    <a:pos x="20"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0" y="12"/>
                    </a:lnTo>
                    <a:lnTo>
                      <a:pt x="26" y="4"/>
                    </a:lnTo>
                    <a:lnTo>
                      <a:pt x="16" y="6"/>
                    </a:lnTo>
                    <a:lnTo>
                      <a:pt x="10" y="0"/>
                    </a:lnTo>
                    <a:close/>
                  </a:path>
                </a:pathLst>
              </a:custGeom>
              <a:solidFill>
                <a:srgbClr val="FFFFFF"/>
              </a:solidFill>
              <a:ln w="9525">
                <a:noFill/>
              </a:ln>
            </p:spPr>
            <p:txBody>
              <a:bodyPr/>
              <a:p>
                <a:endParaRPr lang="zh-CN" altLang="en-US" sz="1350"/>
              </a:p>
            </p:txBody>
          </p:sp>
          <p:sp>
            <p:nvSpPr>
              <p:cNvPr id="37" name="Freeform 37"/>
              <p:cNvSpPr/>
              <p:nvPr/>
            </p:nvSpPr>
            <p:spPr>
              <a:xfrm>
                <a:off x="3393" y="733"/>
                <a:ext cx="24" cy="26"/>
              </a:xfrm>
              <a:custGeom>
                <a:avLst/>
                <a:gdLst/>
                <a:ahLst/>
                <a:cxnLst>
                  <a:cxn ang="0">
                    <a:pos x="8" y="0"/>
                  </a:cxn>
                  <a:cxn ang="0">
                    <a:pos x="8" y="8"/>
                  </a:cxn>
                  <a:cxn ang="0">
                    <a:pos x="0" y="12"/>
                  </a:cxn>
                  <a:cxn ang="0">
                    <a:pos x="8" y="18"/>
                  </a:cxn>
                  <a:cxn ang="0">
                    <a:pos x="8" y="26"/>
                  </a:cxn>
                  <a:cxn ang="0">
                    <a:pos x="16" y="20"/>
                  </a:cxn>
                  <a:cxn ang="0">
                    <a:pos x="24" y="22"/>
                  </a:cxn>
                  <a:cxn ang="0">
                    <a:pos x="20" y="14"/>
                  </a:cxn>
                  <a:cxn ang="0">
                    <a:pos x="24" y="4"/>
                  </a:cxn>
                  <a:cxn ang="0">
                    <a:pos x="16" y="6"/>
                  </a:cxn>
                  <a:cxn ang="0">
                    <a:pos x="8" y="0"/>
                  </a:cxn>
                </a:cxnLst>
                <a:rect l="0" t="0" r="0" b="0"/>
                <a:pathLst>
                  <a:path w="24" h="26">
                    <a:moveTo>
                      <a:pt x="8" y="0"/>
                    </a:moveTo>
                    <a:lnTo>
                      <a:pt x="8" y="8"/>
                    </a:lnTo>
                    <a:lnTo>
                      <a:pt x="0" y="12"/>
                    </a:lnTo>
                    <a:lnTo>
                      <a:pt x="8" y="18"/>
                    </a:lnTo>
                    <a:lnTo>
                      <a:pt x="8" y="26"/>
                    </a:lnTo>
                    <a:lnTo>
                      <a:pt x="16" y="20"/>
                    </a:lnTo>
                    <a:lnTo>
                      <a:pt x="24" y="22"/>
                    </a:lnTo>
                    <a:lnTo>
                      <a:pt x="20" y="14"/>
                    </a:lnTo>
                    <a:lnTo>
                      <a:pt x="24" y="4"/>
                    </a:lnTo>
                    <a:lnTo>
                      <a:pt x="16" y="6"/>
                    </a:lnTo>
                    <a:lnTo>
                      <a:pt x="8" y="0"/>
                    </a:lnTo>
                    <a:close/>
                  </a:path>
                </a:pathLst>
              </a:custGeom>
              <a:solidFill>
                <a:srgbClr val="FFFFFF"/>
              </a:solidFill>
              <a:ln w="9525">
                <a:noFill/>
              </a:ln>
            </p:spPr>
            <p:txBody>
              <a:bodyPr/>
              <a:p>
                <a:endParaRPr lang="zh-CN" altLang="en-US" sz="1350"/>
              </a:p>
            </p:txBody>
          </p:sp>
          <p:sp>
            <p:nvSpPr>
              <p:cNvPr id="38" name="Freeform 38"/>
              <p:cNvSpPr/>
              <p:nvPr/>
            </p:nvSpPr>
            <p:spPr>
              <a:xfrm>
                <a:off x="3423" y="723"/>
                <a:ext cx="25" cy="26"/>
              </a:xfrm>
              <a:custGeom>
                <a:avLst/>
                <a:gdLst/>
                <a:ahLst/>
                <a:cxnLst>
                  <a:cxn ang="0">
                    <a:pos x="10" y="0"/>
                  </a:cxn>
                  <a:cxn ang="0">
                    <a:pos x="8" y="10"/>
                  </a:cxn>
                  <a:cxn ang="0">
                    <a:pos x="0" y="14"/>
                  </a:cxn>
                  <a:cxn ang="0">
                    <a:pos x="8" y="18"/>
                  </a:cxn>
                  <a:cxn ang="0">
                    <a:pos x="10" y="26"/>
                  </a:cxn>
                  <a:cxn ang="0">
                    <a:pos x="15" y="20"/>
                  </a:cxn>
                  <a:cxn ang="0">
                    <a:pos x="25" y="22"/>
                  </a:cxn>
                  <a:cxn ang="0">
                    <a:pos x="19" y="14"/>
                  </a:cxn>
                  <a:cxn ang="0">
                    <a:pos x="25" y="6"/>
                  </a:cxn>
                  <a:cxn ang="0">
                    <a:pos x="15" y="6"/>
                  </a:cxn>
                  <a:cxn ang="0">
                    <a:pos x="10" y="0"/>
                  </a:cxn>
                </a:cxnLst>
                <a:rect l="0" t="0" r="0" b="0"/>
                <a:pathLst>
                  <a:path w="25" h="26">
                    <a:moveTo>
                      <a:pt x="10" y="0"/>
                    </a:moveTo>
                    <a:lnTo>
                      <a:pt x="8" y="10"/>
                    </a:lnTo>
                    <a:lnTo>
                      <a:pt x="0" y="14"/>
                    </a:lnTo>
                    <a:lnTo>
                      <a:pt x="8" y="18"/>
                    </a:lnTo>
                    <a:lnTo>
                      <a:pt x="10" y="26"/>
                    </a:lnTo>
                    <a:lnTo>
                      <a:pt x="15" y="20"/>
                    </a:lnTo>
                    <a:lnTo>
                      <a:pt x="25" y="22"/>
                    </a:lnTo>
                    <a:lnTo>
                      <a:pt x="19" y="14"/>
                    </a:lnTo>
                    <a:lnTo>
                      <a:pt x="25" y="6"/>
                    </a:lnTo>
                    <a:lnTo>
                      <a:pt x="15" y="6"/>
                    </a:lnTo>
                    <a:lnTo>
                      <a:pt x="10" y="0"/>
                    </a:lnTo>
                    <a:close/>
                  </a:path>
                </a:pathLst>
              </a:custGeom>
              <a:solidFill>
                <a:srgbClr val="FFFFFF"/>
              </a:solidFill>
              <a:ln w="9525">
                <a:noFill/>
              </a:ln>
            </p:spPr>
            <p:txBody>
              <a:bodyPr/>
              <a:p>
                <a:endParaRPr lang="zh-CN" altLang="en-US" sz="1350"/>
              </a:p>
            </p:txBody>
          </p:sp>
          <p:sp>
            <p:nvSpPr>
              <p:cNvPr id="39" name="Freeform 39"/>
              <p:cNvSpPr/>
              <p:nvPr/>
            </p:nvSpPr>
            <p:spPr>
              <a:xfrm>
                <a:off x="3323" y="723"/>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8"/>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0" name="Freeform 40"/>
              <p:cNvSpPr/>
              <p:nvPr/>
            </p:nvSpPr>
            <p:spPr>
              <a:xfrm>
                <a:off x="3353" y="713"/>
                <a:ext cx="26" cy="28"/>
              </a:xfrm>
              <a:custGeom>
                <a:avLst/>
                <a:gdLst/>
                <a:ahLst/>
                <a:cxnLst>
                  <a:cxn ang="0">
                    <a:pos x="10" y="0"/>
                  </a:cxn>
                  <a:cxn ang="0">
                    <a:pos x="10" y="10"/>
                  </a:cxn>
                  <a:cxn ang="0">
                    <a:pos x="0" y="14"/>
                  </a:cxn>
                  <a:cxn ang="0">
                    <a:pos x="10" y="18"/>
                  </a:cxn>
                  <a:cxn ang="0">
                    <a:pos x="10" y="28"/>
                  </a:cxn>
                  <a:cxn ang="0">
                    <a:pos x="16" y="20"/>
                  </a:cxn>
                  <a:cxn ang="0">
                    <a:pos x="26" y="22"/>
                  </a:cxn>
                  <a:cxn ang="0">
                    <a:pos x="22" y="14"/>
                  </a:cxn>
                  <a:cxn ang="0">
                    <a:pos x="26" y="6"/>
                  </a:cxn>
                  <a:cxn ang="0">
                    <a:pos x="16" y="8"/>
                  </a:cxn>
                  <a:cxn ang="0">
                    <a:pos x="10" y="0"/>
                  </a:cxn>
                </a:cxnLst>
                <a:rect l="0" t="0" r="0" b="0"/>
                <a:pathLst>
                  <a:path w="26" h="28">
                    <a:moveTo>
                      <a:pt x="10" y="0"/>
                    </a:moveTo>
                    <a:lnTo>
                      <a:pt x="10" y="10"/>
                    </a:lnTo>
                    <a:lnTo>
                      <a:pt x="0" y="14"/>
                    </a:lnTo>
                    <a:lnTo>
                      <a:pt x="10" y="18"/>
                    </a:lnTo>
                    <a:lnTo>
                      <a:pt x="10" y="28"/>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1" name="Freeform 41"/>
              <p:cNvSpPr/>
              <p:nvPr/>
            </p:nvSpPr>
            <p:spPr>
              <a:xfrm>
                <a:off x="3383" y="705"/>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2" name="Freeform 42"/>
              <p:cNvSpPr/>
              <p:nvPr/>
            </p:nvSpPr>
            <p:spPr>
              <a:xfrm>
                <a:off x="3413" y="695"/>
                <a:ext cx="25" cy="26"/>
              </a:xfrm>
              <a:custGeom>
                <a:avLst/>
                <a:gdLst/>
                <a:ahLst/>
                <a:cxnLst>
                  <a:cxn ang="0">
                    <a:pos x="10" y="0"/>
                  </a:cxn>
                  <a:cxn ang="0">
                    <a:pos x="10" y="8"/>
                  </a:cxn>
                  <a:cxn ang="0">
                    <a:pos x="0" y="12"/>
                  </a:cxn>
                  <a:cxn ang="0">
                    <a:pos x="10" y="16"/>
                  </a:cxn>
                  <a:cxn ang="0">
                    <a:pos x="10" y="26"/>
                  </a:cxn>
                  <a:cxn ang="0">
                    <a:pos x="16" y="20"/>
                  </a:cxn>
                  <a:cxn ang="0">
                    <a:pos x="25" y="20"/>
                  </a:cxn>
                  <a:cxn ang="0">
                    <a:pos x="22" y="12"/>
                  </a:cxn>
                  <a:cxn ang="0">
                    <a:pos x="25" y="4"/>
                  </a:cxn>
                  <a:cxn ang="0">
                    <a:pos x="18" y="6"/>
                  </a:cxn>
                  <a:cxn ang="0">
                    <a:pos x="10" y="0"/>
                  </a:cxn>
                </a:cxnLst>
                <a:rect l="0" t="0" r="0" b="0"/>
                <a:pathLst>
                  <a:path w="25" h="26">
                    <a:moveTo>
                      <a:pt x="10" y="0"/>
                    </a:moveTo>
                    <a:lnTo>
                      <a:pt x="10" y="8"/>
                    </a:lnTo>
                    <a:lnTo>
                      <a:pt x="0" y="12"/>
                    </a:lnTo>
                    <a:lnTo>
                      <a:pt x="10" y="16"/>
                    </a:lnTo>
                    <a:lnTo>
                      <a:pt x="10" y="26"/>
                    </a:lnTo>
                    <a:lnTo>
                      <a:pt x="16" y="20"/>
                    </a:lnTo>
                    <a:lnTo>
                      <a:pt x="25" y="20"/>
                    </a:lnTo>
                    <a:lnTo>
                      <a:pt x="22" y="12"/>
                    </a:lnTo>
                    <a:lnTo>
                      <a:pt x="25" y="4"/>
                    </a:lnTo>
                    <a:lnTo>
                      <a:pt x="18" y="6"/>
                    </a:lnTo>
                    <a:lnTo>
                      <a:pt x="10" y="0"/>
                    </a:lnTo>
                    <a:close/>
                  </a:path>
                </a:pathLst>
              </a:custGeom>
              <a:solidFill>
                <a:srgbClr val="FFFFFF"/>
              </a:solidFill>
              <a:ln w="9525">
                <a:noFill/>
              </a:ln>
            </p:spPr>
            <p:txBody>
              <a:bodyPr/>
              <a:p>
                <a:endParaRPr lang="zh-CN" altLang="en-US" sz="1350"/>
              </a:p>
            </p:txBody>
          </p:sp>
          <p:sp>
            <p:nvSpPr>
              <p:cNvPr id="43" name="Freeform 43"/>
              <p:cNvSpPr/>
              <p:nvPr/>
            </p:nvSpPr>
            <p:spPr>
              <a:xfrm>
                <a:off x="3315" y="697"/>
                <a:ext cx="24" cy="26"/>
              </a:xfrm>
              <a:custGeom>
                <a:avLst/>
                <a:gdLst/>
                <a:ahLst/>
                <a:cxnLst>
                  <a:cxn ang="0">
                    <a:pos x="10" y="0"/>
                  </a:cxn>
                  <a:cxn ang="0">
                    <a:pos x="8" y="8"/>
                  </a:cxn>
                  <a:cxn ang="0">
                    <a:pos x="0" y="12"/>
                  </a:cxn>
                  <a:cxn ang="0">
                    <a:pos x="8" y="16"/>
                  </a:cxn>
                  <a:cxn ang="0">
                    <a:pos x="8" y="26"/>
                  </a:cxn>
                  <a:cxn ang="0">
                    <a:pos x="16" y="20"/>
                  </a:cxn>
                  <a:cxn ang="0">
                    <a:pos x="24" y="20"/>
                  </a:cxn>
                  <a:cxn ang="0">
                    <a:pos x="20" y="12"/>
                  </a:cxn>
                  <a:cxn ang="0">
                    <a:pos x="24" y="4"/>
                  </a:cxn>
                  <a:cxn ang="0">
                    <a:pos x="16" y="6"/>
                  </a:cxn>
                  <a:cxn ang="0">
                    <a:pos x="10" y="0"/>
                  </a:cxn>
                </a:cxnLst>
                <a:rect l="0" t="0" r="0" b="0"/>
                <a:pathLst>
                  <a:path w="24" h="26">
                    <a:moveTo>
                      <a:pt x="10" y="0"/>
                    </a:moveTo>
                    <a:lnTo>
                      <a:pt x="8" y="8"/>
                    </a:lnTo>
                    <a:lnTo>
                      <a:pt x="0" y="12"/>
                    </a:lnTo>
                    <a:lnTo>
                      <a:pt x="8" y="16"/>
                    </a:lnTo>
                    <a:lnTo>
                      <a:pt x="8" y="26"/>
                    </a:lnTo>
                    <a:lnTo>
                      <a:pt x="16" y="20"/>
                    </a:lnTo>
                    <a:lnTo>
                      <a:pt x="24" y="20"/>
                    </a:lnTo>
                    <a:lnTo>
                      <a:pt x="20" y="12"/>
                    </a:lnTo>
                    <a:lnTo>
                      <a:pt x="24" y="4"/>
                    </a:lnTo>
                    <a:lnTo>
                      <a:pt x="16" y="6"/>
                    </a:lnTo>
                    <a:lnTo>
                      <a:pt x="10" y="0"/>
                    </a:lnTo>
                    <a:close/>
                  </a:path>
                </a:pathLst>
              </a:custGeom>
              <a:solidFill>
                <a:srgbClr val="FFFFFF"/>
              </a:solidFill>
              <a:ln w="9525">
                <a:noFill/>
              </a:ln>
            </p:spPr>
            <p:txBody>
              <a:bodyPr/>
              <a:p>
                <a:endParaRPr lang="zh-CN" altLang="en-US" sz="1350"/>
              </a:p>
            </p:txBody>
          </p:sp>
          <p:sp>
            <p:nvSpPr>
              <p:cNvPr id="44" name="Freeform 44"/>
              <p:cNvSpPr/>
              <p:nvPr/>
            </p:nvSpPr>
            <p:spPr>
              <a:xfrm>
                <a:off x="3345" y="687"/>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5" name="Freeform 45"/>
              <p:cNvSpPr/>
              <p:nvPr/>
            </p:nvSpPr>
            <p:spPr>
              <a:xfrm>
                <a:off x="3375" y="677"/>
                <a:ext cx="24" cy="26"/>
              </a:xfrm>
              <a:custGeom>
                <a:avLst/>
                <a:gdLst/>
                <a:ahLst/>
                <a:cxnLst>
                  <a:cxn ang="0">
                    <a:pos x="10" y="0"/>
                  </a:cxn>
                  <a:cxn ang="0">
                    <a:pos x="8" y="10"/>
                  </a:cxn>
                  <a:cxn ang="0">
                    <a:pos x="0" y="14"/>
                  </a:cxn>
                  <a:cxn ang="0">
                    <a:pos x="8" y="18"/>
                  </a:cxn>
                  <a:cxn ang="0">
                    <a:pos x="8" y="26"/>
                  </a:cxn>
                  <a:cxn ang="0">
                    <a:pos x="16" y="20"/>
                  </a:cxn>
                  <a:cxn ang="0">
                    <a:pos x="24" y="22"/>
                  </a:cxn>
                  <a:cxn ang="0">
                    <a:pos x="20" y="14"/>
                  </a:cxn>
                  <a:cxn ang="0">
                    <a:pos x="24" y="6"/>
                  </a:cxn>
                  <a:cxn ang="0">
                    <a:pos x="16" y="6"/>
                  </a:cxn>
                  <a:cxn ang="0">
                    <a:pos x="10" y="0"/>
                  </a:cxn>
                </a:cxnLst>
                <a:rect l="0" t="0" r="0" b="0"/>
                <a:pathLst>
                  <a:path w="24" h="26">
                    <a:moveTo>
                      <a:pt x="10" y="0"/>
                    </a:moveTo>
                    <a:lnTo>
                      <a:pt x="8" y="10"/>
                    </a:lnTo>
                    <a:lnTo>
                      <a:pt x="0" y="14"/>
                    </a:lnTo>
                    <a:lnTo>
                      <a:pt x="8" y="18"/>
                    </a:lnTo>
                    <a:lnTo>
                      <a:pt x="8" y="26"/>
                    </a:lnTo>
                    <a:lnTo>
                      <a:pt x="16" y="20"/>
                    </a:lnTo>
                    <a:lnTo>
                      <a:pt x="24" y="22"/>
                    </a:lnTo>
                    <a:lnTo>
                      <a:pt x="20" y="14"/>
                    </a:lnTo>
                    <a:lnTo>
                      <a:pt x="24" y="6"/>
                    </a:lnTo>
                    <a:lnTo>
                      <a:pt x="16" y="6"/>
                    </a:lnTo>
                    <a:lnTo>
                      <a:pt x="10" y="0"/>
                    </a:lnTo>
                    <a:close/>
                  </a:path>
                </a:pathLst>
              </a:custGeom>
              <a:solidFill>
                <a:srgbClr val="FFFFFF"/>
              </a:solidFill>
              <a:ln w="9525">
                <a:noFill/>
              </a:ln>
            </p:spPr>
            <p:txBody>
              <a:bodyPr/>
              <a:p>
                <a:endParaRPr lang="zh-CN" altLang="en-US" sz="1350"/>
              </a:p>
            </p:txBody>
          </p:sp>
          <p:sp>
            <p:nvSpPr>
              <p:cNvPr id="46" name="Freeform 46"/>
              <p:cNvSpPr/>
              <p:nvPr/>
            </p:nvSpPr>
            <p:spPr>
              <a:xfrm>
                <a:off x="3405" y="667"/>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6"/>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6"/>
                    </a:lnTo>
                    <a:lnTo>
                      <a:pt x="10" y="0"/>
                    </a:lnTo>
                    <a:close/>
                  </a:path>
                </a:pathLst>
              </a:custGeom>
              <a:solidFill>
                <a:srgbClr val="FFFFFF"/>
              </a:solidFill>
              <a:ln w="9525">
                <a:noFill/>
              </a:ln>
            </p:spPr>
            <p:txBody>
              <a:bodyPr/>
              <a:p>
                <a:endParaRPr lang="zh-CN" altLang="en-US" sz="1350"/>
              </a:p>
            </p:txBody>
          </p:sp>
        </p:grpSp>
      </p:grpSp>
      <p:sp>
        <p:nvSpPr>
          <p:cNvPr id="59" name="文本框 58"/>
          <p:cNvSpPr txBox="1"/>
          <p:nvPr/>
        </p:nvSpPr>
        <p:spPr>
          <a:xfrm>
            <a:off x="880745" y="60325"/>
            <a:ext cx="2994660" cy="460375"/>
          </a:xfrm>
          <a:prstGeom prst="rect">
            <a:avLst/>
          </a:prstGeom>
          <a:noFill/>
        </p:spPr>
        <p:txBody>
          <a:bodyPr wrap="none" rtlCol="0">
            <a:spAutoFit/>
          </a:bodyPr>
          <a:p>
            <a:r>
              <a:rPr lang="zh-CN" altLang="en-US" sz="2400">
                <a:solidFill>
                  <a:schemeClr val="bg1"/>
                </a:solidFill>
              </a:rPr>
              <a:t>二、美国</a:t>
            </a:r>
            <a:r>
              <a:rPr lang="en-US" altLang="zh-CN" sz="2400">
                <a:solidFill>
                  <a:schemeClr val="bg1"/>
                </a:solidFill>
              </a:rPr>
              <a:t>1787</a:t>
            </a:r>
            <a:r>
              <a:rPr lang="zh-CN" altLang="en-US" sz="2400">
                <a:solidFill>
                  <a:schemeClr val="bg1"/>
                </a:solidFill>
              </a:rPr>
              <a:t>年宪法</a:t>
            </a:r>
            <a:endParaRPr lang="zh-CN" altLang="en-US" sz="2400">
              <a:solidFill>
                <a:schemeClr val="bg1"/>
              </a:solidFill>
            </a:endParaRPr>
          </a:p>
        </p:txBody>
      </p:sp>
      <p:sp>
        <p:nvSpPr>
          <p:cNvPr id="60" name="文本框 59"/>
          <p:cNvSpPr txBox="1"/>
          <p:nvPr/>
        </p:nvSpPr>
        <p:spPr>
          <a:xfrm>
            <a:off x="1048385" y="834390"/>
            <a:ext cx="1554480" cy="645160"/>
          </a:xfrm>
          <a:prstGeom prst="rect">
            <a:avLst/>
          </a:prstGeom>
          <a:noFill/>
        </p:spPr>
        <p:txBody>
          <a:bodyPr wrap="none" rtlCol="0">
            <a:spAutoFit/>
          </a:bodyPr>
          <a:p>
            <a:pPr>
              <a:lnSpc>
                <a:spcPct val="150000"/>
              </a:lnSpc>
            </a:pPr>
            <a:r>
              <a:rPr lang="en-US" altLang="zh-CN" sz="2400">
                <a:solidFill>
                  <a:schemeClr val="bg1"/>
                </a:solidFill>
                <a:latin typeface="楷体" panose="02010609060101010101" charset="-122"/>
                <a:ea typeface="楷体" panose="02010609060101010101" charset="-122"/>
              </a:rPr>
              <a:t>1</a:t>
            </a:r>
            <a:r>
              <a:rPr lang="zh-CN" altLang="en-US" sz="2400">
                <a:solidFill>
                  <a:schemeClr val="bg1"/>
                </a:solidFill>
                <a:latin typeface="楷体" panose="02010609060101010101" charset="-122"/>
                <a:ea typeface="楷体" panose="02010609060101010101" charset="-122"/>
              </a:rPr>
              <a:t>、时间：</a:t>
            </a:r>
            <a:endParaRPr lang="zh-CN" altLang="en-US" sz="2400">
              <a:solidFill>
                <a:schemeClr val="bg1"/>
              </a:solidFill>
              <a:latin typeface="楷体" panose="02010609060101010101" charset="-122"/>
              <a:ea typeface="楷体" panose="02010609060101010101" charset="-122"/>
            </a:endParaRPr>
          </a:p>
        </p:txBody>
      </p:sp>
      <p:sp>
        <p:nvSpPr>
          <p:cNvPr id="48" name="文本框 47"/>
          <p:cNvSpPr txBox="1"/>
          <p:nvPr/>
        </p:nvSpPr>
        <p:spPr>
          <a:xfrm>
            <a:off x="2473325" y="834390"/>
            <a:ext cx="1097280" cy="645160"/>
          </a:xfrm>
          <a:prstGeom prst="rect">
            <a:avLst/>
          </a:prstGeom>
          <a:noFill/>
        </p:spPr>
        <p:txBody>
          <a:bodyPr wrap="none" rtlCol="0">
            <a:spAutoFit/>
          </a:bodyPr>
          <a:p>
            <a:pPr>
              <a:lnSpc>
                <a:spcPct val="150000"/>
              </a:lnSpc>
            </a:pPr>
            <a:r>
              <a:rPr lang="en-US" altLang="zh-CN" sz="2400">
                <a:solidFill>
                  <a:schemeClr val="bg1"/>
                </a:solidFill>
                <a:latin typeface="楷体" panose="02010609060101010101" charset="-122"/>
                <a:ea typeface="楷体" panose="02010609060101010101" charset="-122"/>
              </a:rPr>
              <a:t>1787</a:t>
            </a:r>
            <a:r>
              <a:rPr lang="zh-CN" altLang="en-US" sz="2400">
                <a:solidFill>
                  <a:schemeClr val="bg1"/>
                </a:solidFill>
                <a:latin typeface="楷体" panose="02010609060101010101" charset="-122"/>
                <a:ea typeface="楷体" panose="02010609060101010101" charset="-122"/>
              </a:rPr>
              <a:t>年</a:t>
            </a:r>
            <a:endParaRPr lang="zh-CN" altLang="en-US" sz="2400">
              <a:solidFill>
                <a:schemeClr val="bg1"/>
              </a:solidFill>
              <a:latin typeface="楷体" panose="02010609060101010101" charset="-122"/>
              <a:ea typeface="楷体" panose="02010609060101010101" charset="-122"/>
            </a:endParaRPr>
          </a:p>
        </p:txBody>
      </p:sp>
      <p:grpSp>
        <p:nvGrpSpPr>
          <p:cNvPr id="50" name="组合 11"/>
          <p:cNvGrpSpPr/>
          <p:nvPr/>
        </p:nvGrpSpPr>
        <p:grpSpPr>
          <a:xfrm>
            <a:off x="4688205" y="724535"/>
            <a:ext cx="4339590" cy="3606552"/>
            <a:chOff x="649237" y="2557998"/>
            <a:chExt cx="6018633" cy="3852217"/>
          </a:xfrm>
        </p:grpSpPr>
        <p:pic>
          <p:nvPicPr>
            <p:cNvPr id="28678" name="图片 8"/>
            <p:cNvPicPr>
              <a:picLocks noChangeAspect="1"/>
            </p:cNvPicPr>
            <p:nvPr/>
          </p:nvPicPr>
          <p:blipFill>
            <a:blip r:embed="rId1"/>
            <a:stretch>
              <a:fillRect/>
            </a:stretch>
          </p:blipFill>
          <p:spPr>
            <a:xfrm>
              <a:off x="902313" y="2557998"/>
              <a:ext cx="5511800" cy="3314700"/>
            </a:xfrm>
            <a:prstGeom prst="rect">
              <a:avLst/>
            </a:prstGeom>
            <a:noFill/>
            <a:ln w="9525">
              <a:noFill/>
            </a:ln>
          </p:spPr>
        </p:pic>
        <p:sp>
          <p:nvSpPr>
            <p:cNvPr id="28679" name="矩形 9"/>
            <p:cNvSpPr/>
            <p:nvPr/>
          </p:nvSpPr>
          <p:spPr>
            <a:xfrm>
              <a:off x="649237" y="6016828"/>
              <a:ext cx="6018633" cy="393387"/>
            </a:xfrm>
            <a:prstGeom prst="rect">
              <a:avLst/>
            </a:prstGeom>
            <a:noFill/>
            <a:ln w="9525">
              <a:noFill/>
            </a:ln>
          </p:spPr>
          <p:txBody>
            <a:bodyPr>
              <a:spAutoFit/>
            </a:bodyPr>
            <a:p>
              <a:pPr algn="ctr"/>
              <a:r>
                <a:rPr lang="en-US" altLang="zh-CN" dirty="0">
                  <a:solidFill>
                    <a:schemeClr val="bg1"/>
                  </a:solidFill>
                  <a:latin typeface="Arial" panose="020B0604020202020204" pitchFamily="34" charset="0"/>
                </a:rPr>
                <a:t>1787</a:t>
              </a:r>
              <a:r>
                <a:rPr lang="zh-CN" altLang="en-US" dirty="0">
                  <a:solidFill>
                    <a:schemeClr val="bg1"/>
                  </a:solidFill>
                  <a:latin typeface="Arial" panose="020B0604020202020204" pitchFamily="34" charset="0"/>
                </a:rPr>
                <a:t>年乔治</a:t>
              </a:r>
              <a:r>
                <a:rPr lang="en-US" altLang="zh-CN" dirty="0">
                  <a:solidFill>
                    <a:schemeClr val="bg1"/>
                  </a:solidFill>
                  <a:latin typeface="Arial" panose="020B0604020202020204" pitchFamily="34" charset="0"/>
                </a:rPr>
                <a:t>·</a:t>
              </a:r>
              <a:r>
                <a:rPr lang="zh-CN" altLang="en-US" dirty="0">
                  <a:solidFill>
                    <a:schemeClr val="bg1"/>
                  </a:solidFill>
                  <a:latin typeface="Arial" panose="020B0604020202020204" pitchFamily="34" charset="0"/>
                </a:rPr>
                <a:t>华盛顿在制宪会议上讲话</a:t>
              </a:r>
              <a:endParaRPr lang="zh-CN" altLang="en-US" dirty="0">
                <a:solidFill>
                  <a:schemeClr val="bg1"/>
                </a:solidFill>
                <a:latin typeface="Arial" panose="020B0604020202020204" pitchFamily="34" charset="0"/>
              </a:endParaRPr>
            </a:p>
          </p:txBody>
        </p:sp>
      </p:grpSp>
      <p:sp>
        <p:nvSpPr>
          <p:cNvPr id="51" name="文本框 50"/>
          <p:cNvSpPr txBox="1"/>
          <p:nvPr/>
        </p:nvSpPr>
        <p:spPr>
          <a:xfrm>
            <a:off x="1048385" y="1479550"/>
            <a:ext cx="2164080" cy="645160"/>
          </a:xfrm>
          <a:prstGeom prst="rect">
            <a:avLst/>
          </a:prstGeom>
          <a:noFill/>
        </p:spPr>
        <p:txBody>
          <a:bodyPr wrap="none" rtlCol="0">
            <a:spAutoFit/>
          </a:bodyPr>
          <a:p>
            <a:pPr>
              <a:lnSpc>
                <a:spcPct val="150000"/>
              </a:lnSpc>
            </a:pPr>
            <a:r>
              <a:rPr lang="en-US" altLang="zh-CN" sz="2400">
                <a:solidFill>
                  <a:schemeClr val="bg1"/>
                </a:solidFill>
                <a:latin typeface="楷体" panose="02010609060101010101" charset="-122"/>
                <a:ea typeface="楷体" panose="02010609060101010101" charset="-122"/>
              </a:rPr>
              <a:t>2</a:t>
            </a:r>
            <a:r>
              <a:rPr lang="zh-CN" altLang="en-US" sz="2400">
                <a:solidFill>
                  <a:schemeClr val="bg1"/>
                </a:solidFill>
                <a:latin typeface="楷体" panose="02010609060101010101" charset="-122"/>
                <a:ea typeface="楷体" panose="02010609060101010101" charset="-122"/>
              </a:rPr>
              <a:t>、制定机构：</a:t>
            </a:r>
            <a:endParaRPr lang="zh-CN" altLang="en-US" sz="2400">
              <a:solidFill>
                <a:schemeClr val="bg1"/>
              </a:solidFill>
              <a:latin typeface="楷体" panose="02010609060101010101" charset="-122"/>
              <a:ea typeface="楷体" panose="02010609060101010101" charset="-122"/>
            </a:endParaRPr>
          </a:p>
        </p:txBody>
      </p:sp>
      <p:sp>
        <p:nvSpPr>
          <p:cNvPr id="53" name="文本框 52"/>
          <p:cNvSpPr txBox="1"/>
          <p:nvPr/>
        </p:nvSpPr>
        <p:spPr>
          <a:xfrm>
            <a:off x="2967355" y="1479550"/>
            <a:ext cx="1402080" cy="645160"/>
          </a:xfrm>
          <a:prstGeom prst="rect">
            <a:avLst/>
          </a:prstGeom>
          <a:noFill/>
        </p:spPr>
        <p:txBody>
          <a:bodyPr wrap="none" rtlCol="0">
            <a:spAutoFit/>
          </a:bodyPr>
          <a:p>
            <a:pPr>
              <a:lnSpc>
                <a:spcPct val="150000"/>
              </a:lnSpc>
            </a:pPr>
            <a:r>
              <a:rPr lang="zh-CN" altLang="en-US" sz="2400">
                <a:solidFill>
                  <a:schemeClr val="bg1"/>
                </a:solidFill>
                <a:latin typeface="楷体" panose="02010609060101010101" charset="-122"/>
                <a:ea typeface="楷体" panose="02010609060101010101" charset="-122"/>
              </a:rPr>
              <a:t>制宪会议</a:t>
            </a:r>
            <a:endParaRPr lang="zh-CN" altLang="en-US" sz="2400">
              <a:solidFill>
                <a:schemeClr val="bg1"/>
              </a:solidFill>
              <a:latin typeface="楷体" panose="02010609060101010101" charset="-122"/>
              <a:ea typeface="楷体" panose="02010609060101010101" charset="-122"/>
            </a:endParaRPr>
          </a:p>
        </p:txBody>
      </p:sp>
      <p:sp>
        <p:nvSpPr>
          <p:cNvPr id="54" name="文本框 53"/>
          <p:cNvSpPr txBox="1"/>
          <p:nvPr/>
        </p:nvSpPr>
        <p:spPr>
          <a:xfrm>
            <a:off x="1048385" y="2124710"/>
            <a:ext cx="1554480" cy="645160"/>
          </a:xfrm>
          <a:prstGeom prst="rect">
            <a:avLst/>
          </a:prstGeom>
          <a:noFill/>
        </p:spPr>
        <p:txBody>
          <a:bodyPr wrap="none" rtlCol="0">
            <a:spAutoFit/>
          </a:bodyPr>
          <a:p>
            <a:pPr algn="l">
              <a:lnSpc>
                <a:spcPct val="150000"/>
              </a:lnSpc>
            </a:pPr>
            <a:r>
              <a:rPr lang="en-US" altLang="zh-CN" sz="2400">
                <a:solidFill>
                  <a:schemeClr val="bg1"/>
                </a:solidFill>
                <a:latin typeface="楷体" panose="02010609060101010101" charset="-122"/>
                <a:ea typeface="楷体" panose="02010609060101010101" charset="-122"/>
              </a:rPr>
              <a:t>3</a:t>
            </a:r>
            <a:r>
              <a:rPr lang="zh-CN" altLang="en-US" sz="2400">
                <a:solidFill>
                  <a:schemeClr val="bg1"/>
                </a:solidFill>
                <a:latin typeface="楷体" panose="02010609060101010101" charset="-122"/>
                <a:ea typeface="楷体" panose="02010609060101010101" charset="-122"/>
              </a:rPr>
              <a:t>、</a:t>
            </a:r>
            <a:r>
              <a:rPr lang="zh-CN" altLang="en-US" sz="2400">
                <a:solidFill>
                  <a:schemeClr val="bg1"/>
                </a:solidFill>
                <a:latin typeface="楷体" panose="02010609060101010101" charset="-122"/>
                <a:ea typeface="楷体" panose="02010609060101010101" charset="-122"/>
                <a:sym typeface="+mn-ea"/>
              </a:rPr>
              <a:t>政体</a:t>
            </a:r>
            <a:r>
              <a:rPr lang="zh-CN" altLang="en-US" sz="2400">
                <a:solidFill>
                  <a:schemeClr val="bg1"/>
                </a:solidFill>
                <a:latin typeface="楷体" panose="02010609060101010101" charset="-122"/>
                <a:ea typeface="楷体" panose="02010609060101010101" charset="-122"/>
              </a:rPr>
              <a:t>：</a:t>
            </a:r>
            <a:endParaRPr lang="zh-CN" altLang="en-US" sz="2400">
              <a:solidFill>
                <a:schemeClr val="bg1"/>
              </a:solidFill>
              <a:latin typeface="楷体" panose="02010609060101010101" charset="-122"/>
              <a:ea typeface="楷体" panose="02010609060101010101" charset="-122"/>
            </a:endParaRPr>
          </a:p>
        </p:txBody>
      </p:sp>
      <p:sp>
        <p:nvSpPr>
          <p:cNvPr id="55" name="文本框 54"/>
          <p:cNvSpPr txBox="1"/>
          <p:nvPr/>
        </p:nvSpPr>
        <p:spPr>
          <a:xfrm>
            <a:off x="1186180" y="3341370"/>
            <a:ext cx="3388360" cy="902970"/>
          </a:xfrm>
          <a:prstGeom prst="rect">
            <a:avLst/>
          </a:prstGeom>
          <a:noFill/>
        </p:spPr>
        <p:txBody>
          <a:bodyPr wrap="square" rtlCol="0">
            <a:spAutoFit/>
          </a:bodyPr>
          <a:p>
            <a:pPr algn="l">
              <a:lnSpc>
                <a:spcPct val="110000"/>
              </a:lnSpc>
            </a:pPr>
            <a:r>
              <a:rPr lang="zh-CN" altLang="en-US" sz="2400">
                <a:solidFill>
                  <a:schemeClr val="bg1"/>
                </a:solidFill>
                <a:latin typeface="楷体" panose="02010609060101010101" charset="-122"/>
                <a:ea typeface="楷体" panose="02010609060101010101" charset="-122"/>
              </a:rPr>
              <a:t>依据分权制衡原则设计联邦制共和国</a:t>
            </a:r>
            <a:endParaRPr lang="zh-CN" altLang="en-US" sz="2400">
              <a:solidFill>
                <a:schemeClr val="bg1"/>
              </a:solidFill>
              <a:latin typeface="楷体" panose="02010609060101010101" charset="-122"/>
              <a:ea typeface="楷体" panose="02010609060101010101" charset="-122"/>
            </a:endParaRPr>
          </a:p>
        </p:txBody>
      </p:sp>
      <p:sp>
        <p:nvSpPr>
          <p:cNvPr id="56" name="文本框 55"/>
          <p:cNvSpPr txBox="1"/>
          <p:nvPr/>
        </p:nvSpPr>
        <p:spPr>
          <a:xfrm>
            <a:off x="1048385" y="2696210"/>
            <a:ext cx="1554480" cy="645160"/>
          </a:xfrm>
          <a:prstGeom prst="rect">
            <a:avLst/>
          </a:prstGeom>
          <a:noFill/>
        </p:spPr>
        <p:txBody>
          <a:bodyPr wrap="none" rtlCol="0">
            <a:spAutoFit/>
          </a:bodyPr>
          <a:p>
            <a:pPr algn="l">
              <a:lnSpc>
                <a:spcPct val="150000"/>
              </a:lnSpc>
            </a:pPr>
            <a:r>
              <a:rPr lang="en-US" altLang="zh-CN" sz="2400">
                <a:solidFill>
                  <a:schemeClr val="bg1"/>
                </a:solidFill>
                <a:latin typeface="楷体" panose="02010609060101010101" charset="-122"/>
                <a:ea typeface="楷体" panose="02010609060101010101" charset="-122"/>
              </a:rPr>
              <a:t>4</a:t>
            </a:r>
            <a:r>
              <a:rPr lang="zh-CN" altLang="en-US" sz="2400">
                <a:solidFill>
                  <a:schemeClr val="bg1"/>
                </a:solidFill>
                <a:latin typeface="楷体" panose="02010609060101010101" charset="-122"/>
                <a:ea typeface="楷体" panose="02010609060101010101" charset="-122"/>
              </a:rPr>
              <a:t>、</a:t>
            </a:r>
            <a:r>
              <a:rPr lang="zh-CN" altLang="en-US" sz="2400">
                <a:solidFill>
                  <a:schemeClr val="bg1"/>
                </a:solidFill>
                <a:latin typeface="楷体" panose="02010609060101010101" charset="-122"/>
                <a:ea typeface="楷体" panose="02010609060101010101" charset="-122"/>
                <a:sym typeface="+mn-ea"/>
              </a:rPr>
              <a:t>内容</a:t>
            </a:r>
            <a:r>
              <a:rPr lang="zh-CN" altLang="en-US" sz="2400">
                <a:solidFill>
                  <a:schemeClr val="bg1"/>
                </a:solidFill>
                <a:latin typeface="楷体" panose="02010609060101010101" charset="-122"/>
                <a:ea typeface="楷体" panose="02010609060101010101" charset="-122"/>
              </a:rPr>
              <a:t>：</a:t>
            </a:r>
            <a:endParaRPr lang="zh-CN" altLang="en-US" sz="2400">
              <a:solidFill>
                <a:schemeClr val="bg1"/>
              </a:solidFill>
              <a:latin typeface="楷体" panose="02010609060101010101" charset="-122"/>
              <a:ea typeface="楷体" panose="02010609060101010101" charset="-122"/>
            </a:endParaRPr>
          </a:p>
        </p:txBody>
      </p:sp>
      <p:sp>
        <p:nvSpPr>
          <p:cNvPr id="57" name="文本框 56"/>
          <p:cNvSpPr txBox="1"/>
          <p:nvPr/>
        </p:nvSpPr>
        <p:spPr>
          <a:xfrm>
            <a:off x="2473325" y="2199005"/>
            <a:ext cx="1851025" cy="497205"/>
          </a:xfrm>
          <a:prstGeom prst="rect">
            <a:avLst/>
          </a:prstGeom>
          <a:noFill/>
        </p:spPr>
        <p:txBody>
          <a:bodyPr wrap="square" rtlCol="0">
            <a:spAutoFit/>
          </a:bodyPr>
          <a:p>
            <a:pPr algn="l">
              <a:lnSpc>
                <a:spcPct val="110000"/>
              </a:lnSpc>
            </a:pPr>
            <a:r>
              <a:rPr lang="zh-CN" altLang="en-US" sz="2400">
                <a:solidFill>
                  <a:schemeClr val="bg1"/>
                </a:solidFill>
                <a:latin typeface="楷体" panose="02010609060101010101" charset="-122"/>
                <a:ea typeface="楷体" panose="02010609060101010101" charset="-122"/>
              </a:rPr>
              <a:t>民主共和制</a:t>
            </a:r>
            <a:endParaRPr lang="zh-CN" altLang="en-US" sz="2400">
              <a:solidFill>
                <a:schemeClr val="bg1"/>
              </a:solidFill>
              <a:latin typeface="楷体" panose="02010609060101010101" charset="-122"/>
              <a:ea typeface="楷体" panose="02010609060101010101"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linds(horizontal)">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blinds(horizontal)">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blinds(horizontal)">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blinds(horizontal)">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3" grpId="0"/>
      <p:bldP spid="55" grpId="0"/>
      <p:bldP spid="5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12852"/>
        </a:solidFill>
        <a:effectLst/>
      </p:bgPr>
    </p:bg>
    <p:spTree>
      <p:nvGrpSpPr>
        <p:cNvPr id="1" name=""/>
        <p:cNvGrpSpPr/>
        <p:nvPr/>
      </p:nvGrpSpPr>
      <p:grpSpPr/>
      <p:sp>
        <p:nvSpPr>
          <p:cNvPr id="52" name="矩形 51"/>
          <p:cNvSpPr/>
          <p:nvPr/>
        </p:nvSpPr>
        <p:spPr>
          <a:xfrm>
            <a:off x="1048385" y="724535"/>
            <a:ext cx="7799070" cy="4154170"/>
          </a:xfrm>
          <a:prstGeom prst="rect">
            <a:avLst/>
          </a:prstGeom>
          <a:noFill/>
          <a:ln w="28575" cmpd="sng">
            <a:solidFill>
              <a:schemeClr val="bg1"/>
            </a:solid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30000"/>
              </a:lnSpc>
            </a:pPr>
            <a:endParaRPr lang="zh-CN" altLang="en-US" sz="2000" b="1" dirty="0">
              <a:solidFill>
                <a:srgbClr val="FF0000"/>
              </a:solidFill>
              <a:latin typeface="方正姚体" panose="02010601030101010101" charset="-122"/>
              <a:ea typeface="方正姚体" panose="02010601030101010101" charset="-122"/>
              <a:cs typeface="方正姚体" panose="02010601030101010101" charset="-122"/>
              <a:sym typeface="+mn-ea"/>
            </a:endParaRPr>
          </a:p>
        </p:txBody>
      </p:sp>
      <p:grpSp>
        <p:nvGrpSpPr>
          <p:cNvPr id="49" name="组合 48"/>
          <p:cNvGrpSpPr/>
          <p:nvPr/>
        </p:nvGrpSpPr>
        <p:grpSpPr>
          <a:xfrm>
            <a:off x="2540" y="-1270"/>
            <a:ext cx="828040" cy="5149850"/>
            <a:chOff x="4" y="-2"/>
            <a:chExt cx="1304" cy="8110"/>
          </a:xfrm>
        </p:grpSpPr>
        <p:sp>
          <p:nvSpPr>
            <p:cNvPr id="2" name="矩形 1"/>
            <p:cNvSpPr/>
            <p:nvPr/>
          </p:nvSpPr>
          <p:spPr>
            <a:xfrm>
              <a:off x="4" y="-2"/>
              <a:ext cx="1304" cy="8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4000">
                <a:solidFill>
                  <a:schemeClr val="tx1"/>
                </a:solidFill>
                <a:latin typeface="字魂龙吟手书" panose="00000500000000000000" charset="-122"/>
                <a:ea typeface="字魂龙吟手书" panose="00000500000000000000" charset="-122"/>
              </a:endParaRPr>
            </a:p>
            <a:p>
              <a:pPr algn="ctr"/>
              <a:r>
                <a:rPr lang="zh-CN" altLang="en-US" sz="4000">
                  <a:solidFill>
                    <a:schemeClr val="tx1"/>
                  </a:solidFill>
                  <a:latin typeface="字魂龙吟手书" panose="00000500000000000000" charset="-122"/>
                  <a:ea typeface="字魂龙吟手书" panose="00000500000000000000" charset="-122"/>
                </a:rPr>
                <a:t>自由需要约束</a:t>
              </a:r>
              <a:endParaRPr lang="zh-CN" altLang="en-US" sz="4000">
                <a:solidFill>
                  <a:schemeClr val="tx1"/>
                </a:solidFill>
                <a:latin typeface="字魂龙吟手书" panose="00000500000000000000" charset="-122"/>
                <a:ea typeface="字魂龙吟手书" panose="00000500000000000000" charset="-122"/>
              </a:endParaRPr>
            </a:p>
          </p:txBody>
        </p:sp>
        <p:grpSp>
          <p:nvGrpSpPr>
            <p:cNvPr id="4" name="Group 4"/>
            <p:cNvGrpSpPr>
              <a:grpSpLocks noChangeAspect="1"/>
            </p:cNvGrpSpPr>
            <p:nvPr/>
          </p:nvGrpSpPr>
          <p:grpSpPr>
            <a:xfrm>
              <a:off x="52" y="577"/>
              <a:ext cx="1164" cy="564"/>
              <a:chOff x="3119" y="639"/>
              <a:chExt cx="786" cy="381"/>
            </a:xfrm>
          </p:grpSpPr>
          <p:sp>
            <p:nvSpPr>
              <p:cNvPr id="5" name="Freeform 5"/>
              <p:cNvSpPr/>
              <p:nvPr/>
            </p:nvSpPr>
            <p:spPr>
              <a:xfrm>
                <a:off x="3472" y="639"/>
                <a:ext cx="133" cy="381"/>
              </a:xfrm>
              <a:custGeom>
                <a:avLst/>
                <a:gdLst/>
                <a:ahLst/>
                <a:cxnLst>
                  <a:cxn ang="0">
                    <a:pos x="10" y="381"/>
                  </a:cxn>
                  <a:cxn ang="0">
                    <a:pos x="0" y="379"/>
                  </a:cxn>
                  <a:cxn ang="0">
                    <a:pos x="123" y="0"/>
                  </a:cxn>
                  <a:cxn ang="0">
                    <a:pos x="133" y="2"/>
                  </a:cxn>
                  <a:cxn ang="0">
                    <a:pos x="10" y="381"/>
                  </a:cxn>
                </a:cxnLst>
                <a:rect l="0" t="0" r="0" b="0"/>
                <a:pathLst>
                  <a:path w="133" h="381">
                    <a:moveTo>
                      <a:pt x="10" y="381"/>
                    </a:moveTo>
                    <a:lnTo>
                      <a:pt x="0" y="379"/>
                    </a:lnTo>
                    <a:lnTo>
                      <a:pt x="123" y="0"/>
                    </a:lnTo>
                    <a:lnTo>
                      <a:pt x="133" y="2"/>
                    </a:lnTo>
                    <a:lnTo>
                      <a:pt x="10" y="381"/>
                    </a:lnTo>
                    <a:close/>
                  </a:path>
                </a:pathLst>
              </a:custGeom>
              <a:solidFill>
                <a:srgbClr val="2D2674"/>
              </a:solidFill>
              <a:ln w="9525">
                <a:noFill/>
              </a:ln>
            </p:spPr>
            <p:txBody>
              <a:bodyPr/>
              <a:p>
                <a:endParaRPr lang="zh-CN" altLang="en-US" sz="1350"/>
              </a:p>
            </p:txBody>
          </p:sp>
          <p:sp>
            <p:nvSpPr>
              <p:cNvPr id="6" name="Freeform 6"/>
              <p:cNvSpPr/>
              <p:nvPr/>
            </p:nvSpPr>
            <p:spPr>
              <a:xfrm>
                <a:off x="3526" y="815"/>
                <a:ext cx="323" cy="133"/>
              </a:xfrm>
              <a:custGeom>
                <a:avLst/>
                <a:gdLst/>
                <a:ahLst/>
                <a:cxnLst>
                  <a:cxn ang="0">
                    <a:pos x="315" y="133"/>
                  </a:cxn>
                  <a:cxn ang="0">
                    <a:pos x="0" y="29"/>
                  </a:cxn>
                  <a:cxn ang="0">
                    <a:pos x="10" y="0"/>
                  </a:cxn>
                  <a:cxn ang="0">
                    <a:pos x="323" y="103"/>
                  </a:cxn>
                  <a:cxn ang="0">
                    <a:pos x="315" y="133"/>
                  </a:cxn>
                </a:cxnLst>
                <a:rect l="0" t="0" r="0" b="0"/>
                <a:pathLst>
                  <a:path w="323" h="133">
                    <a:moveTo>
                      <a:pt x="315" y="133"/>
                    </a:moveTo>
                    <a:lnTo>
                      <a:pt x="0" y="29"/>
                    </a:lnTo>
                    <a:lnTo>
                      <a:pt x="10" y="0"/>
                    </a:lnTo>
                    <a:lnTo>
                      <a:pt x="323" y="103"/>
                    </a:lnTo>
                    <a:lnTo>
                      <a:pt x="315" y="133"/>
                    </a:lnTo>
                    <a:close/>
                  </a:path>
                </a:pathLst>
              </a:custGeom>
              <a:solidFill>
                <a:srgbClr val="E61723"/>
              </a:solidFill>
              <a:ln w="9525">
                <a:noFill/>
              </a:ln>
            </p:spPr>
            <p:txBody>
              <a:bodyPr/>
              <a:p>
                <a:endParaRPr lang="zh-CN" altLang="en-US" sz="1350"/>
              </a:p>
            </p:txBody>
          </p:sp>
          <p:sp>
            <p:nvSpPr>
              <p:cNvPr id="7" name="Freeform 7"/>
              <p:cNvSpPr/>
              <p:nvPr/>
            </p:nvSpPr>
            <p:spPr>
              <a:xfrm>
                <a:off x="3536" y="787"/>
                <a:ext cx="323" cy="133"/>
              </a:xfrm>
              <a:custGeom>
                <a:avLst/>
                <a:gdLst/>
                <a:ahLst/>
                <a:cxnLst>
                  <a:cxn ang="0">
                    <a:pos x="313" y="133"/>
                  </a:cxn>
                  <a:cxn ang="0">
                    <a:pos x="0" y="30"/>
                  </a:cxn>
                  <a:cxn ang="0">
                    <a:pos x="8" y="0"/>
                  </a:cxn>
                  <a:cxn ang="0">
                    <a:pos x="323" y="103"/>
                  </a:cxn>
                  <a:cxn ang="0">
                    <a:pos x="313" y="133"/>
                  </a:cxn>
                </a:cxnLst>
                <a:rect l="0" t="0" r="0" b="0"/>
                <a:pathLst>
                  <a:path w="323" h="133">
                    <a:moveTo>
                      <a:pt x="313" y="133"/>
                    </a:moveTo>
                    <a:lnTo>
                      <a:pt x="0" y="30"/>
                    </a:lnTo>
                    <a:lnTo>
                      <a:pt x="8" y="0"/>
                    </a:lnTo>
                    <a:lnTo>
                      <a:pt x="323" y="103"/>
                    </a:lnTo>
                    <a:lnTo>
                      <a:pt x="313" y="133"/>
                    </a:lnTo>
                    <a:close/>
                  </a:path>
                </a:pathLst>
              </a:custGeom>
              <a:solidFill>
                <a:srgbClr val="FFFFFF"/>
              </a:solidFill>
              <a:ln w="9525">
                <a:noFill/>
              </a:ln>
            </p:spPr>
            <p:txBody>
              <a:bodyPr/>
              <a:p>
                <a:endParaRPr lang="zh-CN" altLang="en-US" sz="1350"/>
              </a:p>
            </p:txBody>
          </p:sp>
          <p:sp>
            <p:nvSpPr>
              <p:cNvPr id="8" name="Freeform 8"/>
              <p:cNvSpPr/>
              <p:nvPr/>
            </p:nvSpPr>
            <p:spPr>
              <a:xfrm>
                <a:off x="3544" y="759"/>
                <a:ext cx="323" cy="131"/>
              </a:xfrm>
              <a:custGeom>
                <a:avLst/>
                <a:gdLst/>
                <a:ahLst/>
                <a:cxnLst>
                  <a:cxn ang="0">
                    <a:pos x="315" y="131"/>
                  </a:cxn>
                  <a:cxn ang="0">
                    <a:pos x="0" y="28"/>
                  </a:cxn>
                  <a:cxn ang="0">
                    <a:pos x="10" y="0"/>
                  </a:cxn>
                  <a:cxn ang="0">
                    <a:pos x="323" y="103"/>
                  </a:cxn>
                  <a:cxn ang="0">
                    <a:pos x="315" y="131"/>
                  </a:cxn>
                </a:cxnLst>
                <a:rect l="0" t="0" r="0" b="0"/>
                <a:pathLst>
                  <a:path w="323" h="131">
                    <a:moveTo>
                      <a:pt x="315" y="131"/>
                    </a:moveTo>
                    <a:lnTo>
                      <a:pt x="0" y="28"/>
                    </a:lnTo>
                    <a:lnTo>
                      <a:pt x="10" y="0"/>
                    </a:lnTo>
                    <a:lnTo>
                      <a:pt x="323" y="103"/>
                    </a:lnTo>
                    <a:lnTo>
                      <a:pt x="315" y="131"/>
                    </a:lnTo>
                    <a:close/>
                  </a:path>
                </a:pathLst>
              </a:custGeom>
              <a:solidFill>
                <a:srgbClr val="E61723"/>
              </a:solidFill>
              <a:ln w="9525">
                <a:noFill/>
              </a:ln>
            </p:spPr>
            <p:txBody>
              <a:bodyPr/>
              <a:p>
                <a:endParaRPr lang="zh-CN" altLang="en-US" sz="1350"/>
              </a:p>
            </p:txBody>
          </p:sp>
          <p:sp>
            <p:nvSpPr>
              <p:cNvPr id="9" name="Freeform 9"/>
              <p:cNvSpPr/>
              <p:nvPr/>
            </p:nvSpPr>
            <p:spPr>
              <a:xfrm>
                <a:off x="3554" y="729"/>
                <a:ext cx="323" cy="133"/>
              </a:xfrm>
              <a:custGeom>
                <a:avLst/>
                <a:gdLst/>
                <a:ahLst/>
                <a:cxnLst>
                  <a:cxn ang="0">
                    <a:pos x="313" y="133"/>
                  </a:cxn>
                  <a:cxn ang="0">
                    <a:pos x="0" y="30"/>
                  </a:cxn>
                  <a:cxn ang="0">
                    <a:pos x="10" y="0"/>
                  </a:cxn>
                  <a:cxn ang="0">
                    <a:pos x="323" y="103"/>
                  </a:cxn>
                  <a:cxn ang="0">
                    <a:pos x="313" y="133"/>
                  </a:cxn>
                </a:cxnLst>
                <a:rect l="0" t="0" r="0" b="0"/>
                <a:pathLst>
                  <a:path w="323" h="133">
                    <a:moveTo>
                      <a:pt x="313" y="133"/>
                    </a:moveTo>
                    <a:lnTo>
                      <a:pt x="0" y="30"/>
                    </a:lnTo>
                    <a:lnTo>
                      <a:pt x="10" y="0"/>
                    </a:lnTo>
                    <a:lnTo>
                      <a:pt x="323" y="103"/>
                    </a:lnTo>
                    <a:lnTo>
                      <a:pt x="313" y="133"/>
                    </a:lnTo>
                    <a:close/>
                  </a:path>
                </a:pathLst>
              </a:custGeom>
              <a:solidFill>
                <a:srgbClr val="FFFFFF"/>
              </a:solidFill>
              <a:ln w="9525">
                <a:noFill/>
              </a:ln>
            </p:spPr>
            <p:txBody>
              <a:bodyPr/>
              <a:p>
                <a:endParaRPr lang="zh-CN" altLang="en-US" sz="1350"/>
              </a:p>
            </p:txBody>
          </p:sp>
          <p:sp>
            <p:nvSpPr>
              <p:cNvPr id="10" name="Freeform 10"/>
              <p:cNvSpPr/>
              <p:nvPr/>
            </p:nvSpPr>
            <p:spPr>
              <a:xfrm>
                <a:off x="3564" y="701"/>
                <a:ext cx="323" cy="131"/>
              </a:xfrm>
              <a:custGeom>
                <a:avLst/>
                <a:gdLst/>
                <a:ahLst/>
                <a:cxnLst>
                  <a:cxn ang="0">
                    <a:pos x="313" y="131"/>
                  </a:cxn>
                  <a:cxn ang="0">
                    <a:pos x="0" y="28"/>
                  </a:cxn>
                  <a:cxn ang="0">
                    <a:pos x="7" y="0"/>
                  </a:cxn>
                  <a:cxn ang="0">
                    <a:pos x="323" y="104"/>
                  </a:cxn>
                  <a:cxn ang="0">
                    <a:pos x="313" y="131"/>
                  </a:cxn>
                </a:cxnLst>
                <a:rect l="0" t="0" r="0" b="0"/>
                <a:pathLst>
                  <a:path w="323" h="131">
                    <a:moveTo>
                      <a:pt x="313" y="131"/>
                    </a:moveTo>
                    <a:lnTo>
                      <a:pt x="0" y="28"/>
                    </a:lnTo>
                    <a:lnTo>
                      <a:pt x="7" y="0"/>
                    </a:lnTo>
                    <a:lnTo>
                      <a:pt x="323" y="104"/>
                    </a:lnTo>
                    <a:lnTo>
                      <a:pt x="313" y="131"/>
                    </a:lnTo>
                    <a:close/>
                  </a:path>
                </a:pathLst>
              </a:custGeom>
              <a:solidFill>
                <a:srgbClr val="E61723"/>
              </a:solidFill>
              <a:ln w="9525">
                <a:noFill/>
              </a:ln>
            </p:spPr>
            <p:txBody>
              <a:bodyPr/>
              <a:p>
                <a:endParaRPr lang="zh-CN" altLang="en-US" sz="1350"/>
              </a:p>
            </p:txBody>
          </p:sp>
          <p:sp>
            <p:nvSpPr>
              <p:cNvPr id="11" name="Freeform 11"/>
              <p:cNvSpPr/>
              <p:nvPr/>
            </p:nvSpPr>
            <p:spPr>
              <a:xfrm>
                <a:off x="3571" y="671"/>
                <a:ext cx="324" cy="134"/>
              </a:xfrm>
              <a:custGeom>
                <a:avLst/>
                <a:gdLst/>
                <a:ahLst/>
                <a:cxnLst>
                  <a:cxn ang="0">
                    <a:pos x="316" y="134"/>
                  </a:cxn>
                  <a:cxn ang="0">
                    <a:pos x="0" y="30"/>
                  </a:cxn>
                  <a:cxn ang="0">
                    <a:pos x="10" y="0"/>
                  </a:cxn>
                  <a:cxn ang="0">
                    <a:pos x="324" y="104"/>
                  </a:cxn>
                  <a:cxn ang="0">
                    <a:pos x="316" y="134"/>
                  </a:cxn>
                </a:cxnLst>
                <a:rect l="0" t="0" r="0" b="0"/>
                <a:pathLst>
                  <a:path w="324" h="134">
                    <a:moveTo>
                      <a:pt x="316" y="134"/>
                    </a:moveTo>
                    <a:lnTo>
                      <a:pt x="0" y="30"/>
                    </a:lnTo>
                    <a:lnTo>
                      <a:pt x="10" y="0"/>
                    </a:lnTo>
                    <a:lnTo>
                      <a:pt x="324" y="104"/>
                    </a:lnTo>
                    <a:lnTo>
                      <a:pt x="316" y="134"/>
                    </a:lnTo>
                    <a:close/>
                  </a:path>
                </a:pathLst>
              </a:custGeom>
              <a:solidFill>
                <a:srgbClr val="FFFFFF"/>
              </a:solidFill>
              <a:ln w="9525">
                <a:noFill/>
              </a:ln>
            </p:spPr>
            <p:txBody>
              <a:bodyPr/>
              <a:p>
                <a:endParaRPr lang="zh-CN" altLang="en-US" sz="1350"/>
              </a:p>
            </p:txBody>
          </p:sp>
          <p:sp>
            <p:nvSpPr>
              <p:cNvPr id="12" name="Freeform 12"/>
              <p:cNvSpPr/>
              <p:nvPr/>
            </p:nvSpPr>
            <p:spPr>
              <a:xfrm>
                <a:off x="3581" y="643"/>
                <a:ext cx="324" cy="134"/>
              </a:xfrm>
              <a:custGeom>
                <a:avLst/>
                <a:gdLst/>
                <a:ahLst/>
                <a:cxnLst>
                  <a:cxn ang="0">
                    <a:pos x="314" y="134"/>
                  </a:cxn>
                  <a:cxn ang="0">
                    <a:pos x="0" y="30"/>
                  </a:cxn>
                  <a:cxn ang="0">
                    <a:pos x="10" y="0"/>
                  </a:cxn>
                  <a:cxn ang="0">
                    <a:pos x="324" y="104"/>
                  </a:cxn>
                  <a:cxn ang="0">
                    <a:pos x="314" y="134"/>
                  </a:cxn>
                </a:cxnLst>
                <a:rect l="0" t="0" r="0" b="0"/>
                <a:pathLst>
                  <a:path w="324" h="134">
                    <a:moveTo>
                      <a:pt x="314" y="134"/>
                    </a:moveTo>
                    <a:lnTo>
                      <a:pt x="0" y="30"/>
                    </a:lnTo>
                    <a:lnTo>
                      <a:pt x="10" y="0"/>
                    </a:lnTo>
                    <a:lnTo>
                      <a:pt x="324" y="104"/>
                    </a:lnTo>
                    <a:lnTo>
                      <a:pt x="314" y="134"/>
                    </a:lnTo>
                    <a:close/>
                  </a:path>
                </a:pathLst>
              </a:custGeom>
              <a:solidFill>
                <a:srgbClr val="E61723"/>
              </a:solidFill>
              <a:ln w="9525">
                <a:noFill/>
              </a:ln>
            </p:spPr>
            <p:txBody>
              <a:bodyPr/>
              <a:p>
                <a:endParaRPr lang="zh-CN" altLang="en-US" sz="1350"/>
              </a:p>
            </p:txBody>
          </p:sp>
          <p:sp>
            <p:nvSpPr>
              <p:cNvPr id="13" name="Freeform 13"/>
              <p:cNvSpPr/>
              <p:nvPr/>
            </p:nvSpPr>
            <p:spPr>
              <a:xfrm>
                <a:off x="3554" y="643"/>
                <a:ext cx="176" cy="160"/>
              </a:xfrm>
              <a:custGeom>
                <a:avLst/>
                <a:gdLst/>
                <a:ahLst/>
                <a:cxnLst>
                  <a:cxn ang="0">
                    <a:pos x="141" y="160"/>
                  </a:cxn>
                  <a:cxn ang="0">
                    <a:pos x="0" y="116"/>
                  </a:cxn>
                  <a:cxn ang="0">
                    <a:pos x="37" y="0"/>
                  </a:cxn>
                  <a:cxn ang="0">
                    <a:pos x="176" y="46"/>
                  </a:cxn>
                  <a:cxn ang="0">
                    <a:pos x="141" y="160"/>
                  </a:cxn>
                </a:cxnLst>
                <a:rect l="0" t="0" r="0" b="0"/>
                <a:pathLst>
                  <a:path w="176" h="160">
                    <a:moveTo>
                      <a:pt x="141" y="160"/>
                    </a:moveTo>
                    <a:lnTo>
                      <a:pt x="0" y="116"/>
                    </a:lnTo>
                    <a:lnTo>
                      <a:pt x="37" y="0"/>
                    </a:lnTo>
                    <a:lnTo>
                      <a:pt x="176" y="46"/>
                    </a:lnTo>
                    <a:lnTo>
                      <a:pt x="141" y="160"/>
                    </a:lnTo>
                    <a:close/>
                  </a:path>
                </a:pathLst>
              </a:custGeom>
              <a:solidFill>
                <a:srgbClr val="2D2674"/>
              </a:solidFill>
              <a:ln w="9525">
                <a:noFill/>
              </a:ln>
            </p:spPr>
            <p:txBody>
              <a:bodyPr/>
              <a:p>
                <a:endParaRPr lang="zh-CN" altLang="en-US" sz="1350"/>
              </a:p>
            </p:txBody>
          </p:sp>
          <p:sp>
            <p:nvSpPr>
              <p:cNvPr id="14" name="Freeform 14"/>
              <p:cNvSpPr/>
              <p:nvPr/>
            </p:nvSpPr>
            <p:spPr>
              <a:xfrm>
                <a:off x="3667" y="751"/>
                <a:ext cx="24" cy="28"/>
              </a:xfrm>
              <a:custGeom>
                <a:avLst/>
                <a:gdLst/>
                <a:ahLst/>
                <a:cxnLst>
                  <a:cxn ang="0">
                    <a:pos x="16" y="0"/>
                  </a:cxn>
                  <a:cxn ang="0">
                    <a:pos x="16" y="10"/>
                  </a:cxn>
                  <a:cxn ang="0">
                    <a:pos x="24" y="14"/>
                  </a:cxn>
                  <a:cxn ang="0">
                    <a:pos x="16" y="18"/>
                  </a:cxn>
                  <a:cxn ang="0">
                    <a:pos x="16" y="28"/>
                  </a:cxn>
                  <a:cxn ang="0">
                    <a:pos x="8" y="20"/>
                  </a:cxn>
                  <a:cxn ang="0">
                    <a:pos x="0" y="22"/>
                  </a:cxn>
                  <a:cxn ang="0">
                    <a:pos x="4" y="14"/>
                  </a:cxn>
                  <a:cxn ang="0">
                    <a:pos x="0" y="6"/>
                  </a:cxn>
                  <a:cxn ang="0">
                    <a:pos x="8" y="8"/>
                  </a:cxn>
                  <a:cxn ang="0">
                    <a:pos x="16" y="0"/>
                  </a:cxn>
                </a:cxnLst>
                <a:rect l="0" t="0" r="0" b="0"/>
                <a:pathLst>
                  <a:path w="24" h="28">
                    <a:moveTo>
                      <a:pt x="16" y="0"/>
                    </a:moveTo>
                    <a:lnTo>
                      <a:pt x="16" y="10"/>
                    </a:lnTo>
                    <a:lnTo>
                      <a:pt x="24" y="14"/>
                    </a:lnTo>
                    <a:lnTo>
                      <a:pt x="16" y="18"/>
                    </a:lnTo>
                    <a:lnTo>
                      <a:pt x="16" y="28"/>
                    </a:lnTo>
                    <a:lnTo>
                      <a:pt x="8" y="20"/>
                    </a:lnTo>
                    <a:lnTo>
                      <a:pt x="0" y="22"/>
                    </a:lnTo>
                    <a:lnTo>
                      <a:pt x="4" y="14"/>
                    </a:lnTo>
                    <a:lnTo>
                      <a:pt x="0" y="6"/>
                    </a:lnTo>
                    <a:lnTo>
                      <a:pt x="8" y="8"/>
                    </a:lnTo>
                    <a:lnTo>
                      <a:pt x="16" y="0"/>
                    </a:lnTo>
                    <a:close/>
                  </a:path>
                </a:pathLst>
              </a:custGeom>
              <a:solidFill>
                <a:srgbClr val="FFFFFF"/>
              </a:solidFill>
              <a:ln w="9525">
                <a:noFill/>
              </a:ln>
            </p:spPr>
            <p:txBody>
              <a:bodyPr/>
              <a:p>
                <a:endParaRPr lang="zh-CN" altLang="en-US" sz="1350"/>
              </a:p>
            </p:txBody>
          </p:sp>
          <p:sp>
            <p:nvSpPr>
              <p:cNvPr id="15" name="Freeform 15"/>
              <p:cNvSpPr/>
              <p:nvPr/>
            </p:nvSpPr>
            <p:spPr>
              <a:xfrm>
                <a:off x="3635" y="743"/>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16" name="Freeform 16"/>
              <p:cNvSpPr/>
              <p:nvPr/>
            </p:nvSpPr>
            <p:spPr>
              <a:xfrm>
                <a:off x="3607" y="733"/>
                <a:ext cx="24" cy="26"/>
              </a:xfrm>
              <a:custGeom>
                <a:avLst/>
                <a:gdLst/>
                <a:ahLst/>
                <a:cxnLst>
                  <a:cxn ang="0">
                    <a:pos x="16" y="0"/>
                  </a:cxn>
                  <a:cxn ang="0">
                    <a:pos x="16" y="8"/>
                  </a:cxn>
                  <a:cxn ang="0">
                    <a:pos x="24" y="12"/>
                  </a:cxn>
                  <a:cxn ang="0">
                    <a:pos x="16" y="18"/>
                  </a:cxn>
                  <a:cxn ang="0">
                    <a:pos x="16" y="26"/>
                  </a:cxn>
                  <a:cxn ang="0">
                    <a:pos x="8" y="20"/>
                  </a:cxn>
                  <a:cxn ang="0">
                    <a:pos x="0" y="22"/>
                  </a:cxn>
                  <a:cxn ang="0">
                    <a:pos x="4" y="14"/>
                  </a:cxn>
                  <a:cxn ang="0">
                    <a:pos x="0" y="4"/>
                  </a:cxn>
                  <a:cxn ang="0">
                    <a:pos x="8" y="6"/>
                  </a:cxn>
                  <a:cxn ang="0">
                    <a:pos x="16" y="0"/>
                  </a:cxn>
                </a:cxnLst>
                <a:rect l="0" t="0" r="0" b="0"/>
                <a:pathLst>
                  <a:path w="24" h="26">
                    <a:moveTo>
                      <a:pt x="16" y="0"/>
                    </a:moveTo>
                    <a:lnTo>
                      <a:pt x="16" y="8"/>
                    </a:lnTo>
                    <a:lnTo>
                      <a:pt x="24" y="12"/>
                    </a:lnTo>
                    <a:lnTo>
                      <a:pt x="16" y="18"/>
                    </a:lnTo>
                    <a:lnTo>
                      <a:pt x="16" y="26"/>
                    </a:lnTo>
                    <a:lnTo>
                      <a:pt x="8" y="20"/>
                    </a:lnTo>
                    <a:lnTo>
                      <a:pt x="0" y="22"/>
                    </a:lnTo>
                    <a:lnTo>
                      <a:pt x="4" y="14"/>
                    </a:lnTo>
                    <a:lnTo>
                      <a:pt x="0" y="4"/>
                    </a:lnTo>
                    <a:lnTo>
                      <a:pt x="8" y="6"/>
                    </a:lnTo>
                    <a:lnTo>
                      <a:pt x="16" y="0"/>
                    </a:lnTo>
                    <a:close/>
                  </a:path>
                </a:pathLst>
              </a:custGeom>
              <a:solidFill>
                <a:srgbClr val="FFFFFF"/>
              </a:solidFill>
              <a:ln w="9525">
                <a:noFill/>
              </a:ln>
            </p:spPr>
            <p:txBody>
              <a:bodyPr/>
              <a:p>
                <a:endParaRPr lang="zh-CN" altLang="en-US" sz="1350"/>
              </a:p>
            </p:txBody>
          </p:sp>
          <p:sp>
            <p:nvSpPr>
              <p:cNvPr id="17" name="Freeform 17"/>
              <p:cNvSpPr/>
              <p:nvPr/>
            </p:nvSpPr>
            <p:spPr>
              <a:xfrm>
                <a:off x="3575" y="723"/>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18" name="Freeform 18"/>
              <p:cNvSpPr/>
              <p:nvPr/>
            </p:nvSpPr>
            <p:spPr>
              <a:xfrm>
                <a:off x="3675" y="723"/>
                <a:ext cx="25" cy="26"/>
              </a:xfrm>
              <a:custGeom>
                <a:avLst/>
                <a:gdLst/>
                <a:ahLst/>
                <a:cxnLst>
                  <a:cxn ang="0">
                    <a:pos x="16" y="0"/>
                  </a:cxn>
                  <a:cxn ang="0">
                    <a:pos x="18" y="10"/>
                  </a:cxn>
                  <a:cxn ang="0">
                    <a:pos x="25" y="14"/>
                  </a:cxn>
                  <a:cxn ang="0">
                    <a:pos x="18" y="18"/>
                  </a:cxn>
                  <a:cxn ang="0">
                    <a:pos x="16" y="26"/>
                  </a:cxn>
                  <a:cxn ang="0">
                    <a:pos x="10" y="20"/>
                  </a:cxn>
                  <a:cxn ang="0">
                    <a:pos x="0" y="22"/>
                  </a:cxn>
                  <a:cxn ang="0">
                    <a:pos x="6" y="14"/>
                  </a:cxn>
                  <a:cxn ang="0">
                    <a:pos x="0" y="6"/>
                  </a:cxn>
                  <a:cxn ang="0">
                    <a:pos x="10" y="8"/>
                  </a:cxn>
                  <a:cxn ang="0">
                    <a:pos x="16" y="0"/>
                  </a:cxn>
                </a:cxnLst>
                <a:rect l="0" t="0" r="0" b="0"/>
                <a:pathLst>
                  <a:path w="25" h="26">
                    <a:moveTo>
                      <a:pt x="16" y="0"/>
                    </a:moveTo>
                    <a:lnTo>
                      <a:pt x="18" y="10"/>
                    </a:lnTo>
                    <a:lnTo>
                      <a:pt x="25" y="14"/>
                    </a:lnTo>
                    <a:lnTo>
                      <a:pt x="18" y="18"/>
                    </a:lnTo>
                    <a:lnTo>
                      <a:pt x="16" y="26"/>
                    </a:lnTo>
                    <a:lnTo>
                      <a:pt x="10" y="20"/>
                    </a:lnTo>
                    <a:lnTo>
                      <a:pt x="0" y="22"/>
                    </a:lnTo>
                    <a:lnTo>
                      <a:pt x="6" y="14"/>
                    </a:lnTo>
                    <a:lnTo>
                      <a:pt x="0" y="6"/>
                    </a:lnTo>
                    <a:lnTo>
                      <a:pt x="10" y="8"/>
                    </a:lnTo>
                    <a:lnTo>
                      <a:pt x="16" y="0"/>
                    </a:lnTo>
                    <a:close/>
                  </a:path>
                </a:pathLst>
              </a:custGeom>
              <a:solidFill>
                <a:srgbClr val="FFFFFF"/>
              </a:solidFill>
              <a:ln w="9525">
                <a:noFill/>
              </a:ln>
            </p:spPr>
            <p:txBody>
              <a:bodyPr/>
              <a:p>
                <a:endParaRPr lang="zh-CN" altLang="en-US" sz="1350"/>
              </a:p>
            </p:txBody>
          </p:sp>
          <p:sp>
            <p:nvSpPr>
              <p:cNvPr id="19" name="Freeform 19"/>
              <p:cNvSpPr/>
              <p:nvPr/>
            </p:nvSpPr>
            <p:spPr>
              <a:xfrm>
                <a:off x="3645" y="713"/>
                <a:ext cx="26" cy="28"/>
              </a:xfrm>
              <a:custGeom>
                <a:avLst/>
                <a:gdLst/>
                <a:ahLst/>
                <a:cxnLst>
                  <a:cxn ang="0">
                    <a:pos x="16" y="0"/>
                  </a:cxn>
                  <a:cxn ang="0">
                    <a:pos x="18" y="10"/>
                  </a:cxn>
                  <a:cxn ang="0">
                    <a:pos x="26" y="14"/>
                  </a:cxn>
                  <a:cxn ang="0">
                    <a:pos x="18" y="18"/>
                  </a:cxn>
                  <a:cxn ang="0">
                    <a:pos x="16" y="28"/>
                  </a:cxn>
                  <a:cxn ang="0">
                    <a:pos x="10" y="20"/>
                  </a:cxn>
                  <a:cxn ang="0">
                    <a:pos x="0" y="22"/>
                  </a:cxn>
                  <a:cxn ang="0">
                    <a:pos x="4" y="14"/>
                  </a:cxn>
                  <a:cxn ang="0">
                    <a:pos x="0" y="6"/>
                  </a:cxn>
                  <a:cxn ang="0">
                    <a:pos x="10" y="8"/>
                  </a:cxn>
                  <a:cxn ang="0">
                    <a:pos x="16" y="0"/>
                  </a:cxn>
                </a:cxnLst>
                <a:rect l="0" t="0" r="0" b="0"/>
                <a:pathLst>
                  <a:path w="26" h="28">
                    <a:moveTo>
                      <a:pt x="16" y="0"/>
                    </a:moveTo>
                    <a:lnTo>
                      <a:pt x="18" y="10"/>
                    </a:lnTo>
                    <a:lnTo>
                      <a:pt x="26" y="14"/>
                    </a:lnTo>
                    <a:lnTo>
                      <a:pt x="18" y="18"/>
                    </a:lnTo>
                    <a:lnTo>
                      <a:pt x="16" y="28"/>
                    </a:lnTo>
                    <a:lnTo>
                      <a:pt x="10" y="20"/>
                    </a:lnTo>
                    <a:lnTo>
                      <a:pt x="0" y="22"/>
                    </a:lnTo>
                    <a:lnTo>
                      <a:pt x="4" y="14"/>
                    </a:lnTo>
                    <a:lnTo>
                      <a:pt x="0" y="6"/>
                    </a:lnTo>
                    <a:lnTo>
                      <a:pt x="10" y="8"/>
                    </a:lnTo>
                    <a:lnTo>
                      <a:pt x="16" y="0"/>
                    </a:lnTo>
                    <a:close/>
                  </a:path>
                </a:pathLst>
              </a:custGeom>
              <a:solidFill>
                <a:srgbClr val="FFFFFF"/>
              </a:solidFill>
              <a:ln w="9525">
                <a:noFill/>
              </a:ln>
            </p:spPr>
            <p:txBody>
              <a:bodyPr/>
              <a:p>
                <a:endParaRPr lang="zh-CN" altLang="en-US" sz="1350"/>
              </a:p>
            </p:txBody>
          </p:sp>
          <p:sp>
            <p:nvSpPr>
              <p:cNvPr id="20" name="Freeform 20"/>
              <p:cNvSpPr/>
              <p:nvPr/>
            </p:nvSpPr>
            <p:spPr>
              <a:xfrm>
                <a:off x="3615" y="705"/>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1" name="Freeform 21"/>
              <p:cNvSpPr/>
              <p:nvPr/>
            </p:nvSpPr>
            <p:spPr>
              <a:xfrm>
                <a:off x="3585" y="695"/>
                <a:ext cx="26" cy="26"/>
              </a:xfrm>
              <a:custGeom>
                <a:avLst/>
                <a:gdLst/>
                <a:ahLst/>
                <a:cxnLst>
                  <a:cxn ang="0">
                    <a:pos x="16" y="0"/>
                  </a:cxn>
                  <a:cxn ang="0">
                    <a:pos x="16" y="8"/>
                  </a:cxn>
                  <a:cxn ang="0">
                    <a:pos x="26" y="12"/>
                  </a:cxn>
                  <a:cxn ang="0">
                    <a:pos x="18" y="16"/>
                  </a:cxn>
                  <a:cxn ang="0">
                    <a:pos x="16" y="26"/>
                  </a:cxn>
                  <a:cxn ang="0">
                    <a:pos x="10" y="20"/>
                  </a:cxn>
                  <a:cxn ang="0">
                    <a:pos x="0" y="20"/>
                  </a:cxn>
                  <a:cxn ang="0">
                    <a:pos x="4" y="12"/>
                  </a:cxn>
                  <a:cxn ang="0">
                    <a:pos x="0" y="4"/>
                  </a:cxn>
                  <a:cxn ang="0">
                    <a:pos x="10" y="6"/>
                  </a:cxn>
                  <a:cxn ang="0">
                    <a:pos x="16" y="0"/>
                  </a:cxn>
                </a:cxnLst>
                <a:rect l="0" t="0" r="0" b="0"/>
                <a:pathLst>
                  <a:path w="26" h="26">
                    <a:moveTo>
                      <a:pt x="16" y="0"/>
                    </a:moveTo>
                    <a:lnTo>
                      <a:pt x="16" y="8"/>
                    </a:lnTo>
                    <a:lnTo>
                      <a:pt x="26" y="12"/>
                    </a:lnTo>
                    <a:lnTo>
                      <a:pt x="18" y="16"/>
                    </a:lnTo>
                    <a:lnTo>
                      <a:pt x="16" y="26"/>
                    </a:lnTo>
                    <a:lnTo>
                      <a:pt x="10" y="20"/>
                    </a:lnTo>
                    <a:lnTo>
                      <a:pt x="0" y="20"/>
                    </a:lnTo>
                    <a:lnTo>
                      <a:pt x="4" y="12"/>
                    </a:lnTo>
                    <a:lnTo>
                      <a:pt x="0" y="4"/>
                    </a:lnTo>
                    <a:lnTo>
                      <a:pt x="10" y="6"/>
                    </a:lnTo>
                    <a:lnTo>
                      <a:pt x="16" y="0"/>
                    </a:lnTo>
                    <a:close/>
                  </a:path>
                </a:pathLst>
              </a:custGeom>
              <a:solidFill>
                <a:srgbClr val="FFFFFF"/>
              </a:solidFill>
              <a:ln w="9525">
                <a:noFill/>
              </a:ln>
            </p:spPr>
            <p:txBody>
              <a:bodyPr/>
              <a:p>
                <a:endParaRPr lang="zh-CN" altLang="en-US" sz="1350"/>
              </a:p>
            </p:txBody>
          </p:sp>
          <p:sp>
            <p:nvSpPr>
              <p:cNvPr id="22" name="Freeform 22"/>
              <p:cNvSpPr/>
              <p:nvPr/>
            </p:nvSpPr>
            <p:spPr>
              <a:xfrm>
                <a:off x="3685" y="697"/>
                <a:ext cx="23" cy="26"/>
              </a:xfrm>
              <a:custGeom>
                <a:avLst/>
                <a:gdLst/>
                <a:ahLst/>
                <a:cxnLst>
                  <a:cxn ang="0">
                    <a:pos x="15" y="0"/>
                  </a:cxn>
                  <a:cxn ang="0">
                    <a:pos x="15" y="8"/>
                  </a:cxn>
                  <a:cxn ang="0">
                    <a:pos x="23" y="12"/>
                  </a:cxn>
                  <a:cxn ang="0">
                    <a:pos x="15" y="16"/>
                  </a:cxn>
                  <a:cxn ang="0">
                    <a:pos x="15" y="26"/>
                  </a:cxn>
                  <a:cxn ang="0">
                    <a:pos x="8" y="20"/>
                  </a:cxn>
                  <a:cxn ang="0">
                    <a:pos x="0" y="20"/>
                  </a:cxn>
                  <a:cxn ang="0">
                    <a:pos x="4" y="12"/>
                  </a:cxn>
                  <a:cxn ang="0">
                    <a:pos x="0" y="4"/>
                  </a:cxn>
                  <a:cxn ang="0">
                    <a:pos x="8" y="6"/>
                  </a:cxn>
                  <a:cxn ang="0">
                    <a:pos x="15" y="0"/>
                  </a:cxn>
                </a:cxnLst>
                <a:rect l="0" t="0" r="0" b="0"/>
                <a:pathLst>
                  <a:path w="23" h="26">
                    <a:moveTo>
                      <a:pt x="15" y="0"/>
                    </a:moveTo>
                    <a:lnTo>
                      <a:pt x="15" y="8"/>
                    </a:lnTo>
                    <a:lnTo>
                      <a:pt x="23" y="12"/>
                    </a:lnTo>
                    <a:lnTo>
                      <a:pt x="15" y="16"/>
                    </a:lnTo>
                    <a:lnTo>
                      <a:pt x="15" y="26"/>
                    </a:lnTo>
                    <a:lnTo>
                      <a:pt x="8" y="20"/>
                    </a:lnTo>
                    <a:lnTo>
                      <a:pt x="0" y="20"/>
                    </a:lnTo>
                    <a:lnTo>
                      <a:pt x="4" y="12"/>
                    </a:lnTo>
                    <a:lnTo>
                      <a:pt x="0" y="4"/>
                    </a:lnTo>
                    <a:lnTo>
                      <a:pt x="8" y="6"/>
                    </a:lnTo>
                    <a:lnTo>
                      <a:pt x="15" y="0"/>
                    </a:lnTo>
                    <a:close/>
                  </a:path>
                </a:pathLst>
              </a:custGeom>
              <a:solidFill>
                <a:srgbClr val="FFFFFF"/>
              </a:solidFill>
              <a:ln w="9525">
                <a:noFill/>
              </a:ln>
            </p:spPr>
            <p:txBody>
              <a:bodyPr/>
              <a:p>
                <a:endParaRPr lang="zh-CN" altLang="en-US" sz="1350"/>
              </a:p>
            </p:txBody>
          </p:sp>
          <p:sp>
            <p:nvSpPr>
              <p:cNvPr id="23" name="Freeform 23"/>
              <p:cNvSpPr/>
              <p:nvPr/>
            </p:nvSpPr>
            <p:spPr>
              <a:xfrm>
                <a:off x="3653" y="687"/>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4" name="Freeform 24"/>
              <p:cNvSpPr/>
              <p:nvPr/>
            </p:nvSpPr>
            <p:spPr>
              <a:xfrm>
                <a:off x="3625" y="677"/>
                <a:ext cx="24" cy="26"/>
              </a:xfrm>
              <a:custGeom>
                <a:avLst/>
                <a:gdLst/>
                <a:ahLst/>
                <a:cxnLst>
                  <a:cxn ang="0">
                    <a:pos x="16" y="0"/>
                  </a:cxn>
                  <a:cxn ang="0">
                    <a:pos x="16" y="10"/>
                  </a:cxn>
                  <a:cxn ang="0">
                    <a:pos x="24" y="14"/>
                  </a:cxn>
                  <a:cxn ang="0">
                    <a:pos x="16" y="18"/>
                  </a:cxn>
                  <a:cxn ang="0">
                    <a:pos x="16" y="26"/>
                  </a:cxn>
                  <a:cxn ang="0">
                    <a:pos x="8" y="20"/>
                  </a:cxn>
                  <a:cxn ang="0">
                    <a:pos x="0" y="22"/>
                  </a:cxn>
                  <a:cxn ang="0">
                    <a:pos x="4" y="14"/>
                  </a:cxn>
                  <a:cxn ang="0">
                    <a:pos x="0" y="6"/>
                  </a:cxn>
                  <a:cxn ang="0">
                    <a:pos x="8" y="6"/>
                  </a:cxn>
                  <a:cxn ang="0">
                    <a:pos x="16" y="0"/>
                  </a:cxn>
                </a:cxnLst>
                <a:rect l="0" t="0" r="0" b="0"/>
                <a:pathLst>
                  <a:path w="24" h="26">
                    <a:moveTo>
                      <a:pt x="16" y="0"/>
                    </a:moveTo>
                    <a:lnTo>
                      <a:pt x="16" y="10"/>
                    </a:lnTo>
                    <a:lnTo>
                      <a:pt x="24" y="14"/>
                    </a:lnTo>
                    <a:lnTo>
                      <a:pt x="16" y="18"/>
                    </a:lnTo>
                    <a:lnTo>
                      <a:pt x="16" y="26"/>
                    </a:lnTo>
                    <a:lnTo>
                      <a:pt x="8" y="20"/>
                    </a:lnTo>
                    <a:lnTo>
                      <a:pt x="0" y="22"/>
                    </a:lnTo>
                    <a:lnTo>
                      <a:pt x="4" y="14"/>
                    </a:lnTo>
                    <a:lnTo>
                      <a:pt x="0" y="6"/>
                    </a:lnTo>
                    <a:lnTo>
                      <a:pt x="8" y="6"/>
                    </a:lnTo>
                    <a:lnTo>
                      <a:pt x="16" y="0"/>
                    </a:lnTo>
                    <a:close/>
                  </a:path>
                </a:pathLst>
              </a:custGeom>
              <a:solidFill>
                <a:srgbClr val="FFFFFF"/>
              </a:solidFill>
              <a:ln w="9525">
                <a:noFill/>
              </a:ln>
            </p:spPr>
            <p:txBody>
              <a:bodyPr/>
              <a:p>
                <a:endParaRPr lang="zh-CN" altLang="en-US" sz="1350"/>
              </a:p>
            </p:txBody>
          </p:sp>
          <p:sp>
            <p:nvSpPr>
              <p:cNvPr id="25" name="Freeform 25"/>
              <p:cNvSpPr/>
              <p:nvPr/>
            </p:nvSpPr>
            <p:spPr>
              <a:xfrm>
                <a:off x="3593" y="667"/>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26" name="Freeform 26"/>
              <p:cNvSpPr/>
              <p:nvPr/>
            </p:nvSpPr>
            <p:spPr>
              <a:xfrm>
                <a:off x="3419" y="639"/>
                <a:ext cx="133" cy="381"/>
              </a:xfrm>
              <a:custGeom>
                <a:avLst/>
                <a:gdLst/>
                <a:ahLst/>
                <a:cxnLst>
                  <a:cxn ang="0">
                    <a:pos x="123" y="381"/>
                  </a:cxn>
                  <a:cxn ang="0">
                    <a:pos x="133" y="379"/>
                  </a:cxn>
                  <a:cxn ang="0">
                    <a:pos x="10" y="0"/>
                  </a:cxn>
                  <a:cxn ang="0">
                    <a:pos x="0" y="2"/>
                  </a:cxn>
                  <a:cxn ang="0">
                    <a:pos x="123" y="381"/>
                  </a:cxn>
                </a:cxnLst>
                <a:rect l="0" t="0" r="0" b="0"/>
                <a:pathLst>
                  <a:path w="133" h="381">
                    <a:moveTo>
                      <a:pt x="123" y="381"/>
                    </a:moveTo>
                    <a:lnTo>
                      <a:pt x="133" y="379"/>
                    </a:lnTo>
                    <a:lnTo>
                      <a:pt x="10" y="0"/>
                    </a:lnTo>
                    <a:lnTo>
                      <a:pt x="0" y="2"/>
                    </a:lnTo>
                    <a:lnTo>
                      <a:pt x="123" y="381"/>
                    </a:lnTo>
                    <a:close/>
                  </a:path>
                </a:pathLst>
              </a:custGeom>
              <a:solidFill>
                <a:srgbClr val="2D2674"/>
              </a:solidFill>
              <a:ln w="9525">
                <a:noFill/>
              </a:ln>
            </p:spPr>
            <p:txBody>
              <a:bodyPr/>
              <a:p>
                <a:endParaRPr lang="zh-CN" altLang="en-US" sz="1350"/>
              </a:p>
            </p:txBody>
          </p:sp>
          <p:sp>
            <p:nvSpPr>
              <p:cNvPr id="27" name="Freeform 27"/>
              <p:cNvSpPr/>
              <p:nvPr/>
            </p:nvSpPr>
            <p:spPr>
              <a:xfrm>
                <a:off x="3175" y="815"/>
                <a:ext cx="323" cy="133"/>
              </a:xfrm>
              <a:custGeom>
                <a:avLst/>
                <a:gdLst/>
                <a:ahLst/>
                <a:cxnLst>
                  <a:cxn ang="0">
                    <a:pos x="9" y="133"/>
                  </a:cxn>
                  <a:cxn ang="0">
                    <a:pos x="323" y="29"/>
                  </a:cxn>
                  <a:cxn ang="0">
                    <a:pos x="313" y="0"/>
                  </a:cxn>
                  <a:cxn ang="0">
                    <a:pos x="0" y="103"/>
                  </a:cxn>
                  <a:cxn ang="0">
                    <a:pos x="9" y="133"/>
                  </a:cxn>
                </a:cxnLst>
                <a:rect l="0" t="0" r="0" b="0"/>
                <a:pathLst>
                  <a:path w="323" h="133">
                    <a:moveTo>
                      <a:pt x="9" y="133"/>
                    </a:moveTo>
                    <a:lnTo>
                      <a:pt x="323" y="29"/>
                    </a:lnTo>
                    <a:lnTo>
                      <a:pt x="313" y="0"/>
                    </a:lnTo>
                    <a:lnTo>
                      <a:pt x="0" y="103"/>
                    </a:lnTo>
                    <a:lnTo>
                      <a:pt x="9" y="133"/>
                    </a:lnTo>
                    <a:close/>
                  </a:path>
                </a:pathLst>
              </a:custGeom>
              <a:solidFill>
                <a:srgbClr val="E61723"/>
              </a:solidFill>
              <a:ln w="9525">
                <a:noFill/>
              </a:ln>
            </p:spPr>
            <p:txBody>
              <a:bodyPr/>
              <a:p>
                <a:endParaRPr lang="zh-CN" altLang="en-US" sz="1350"/>
              </a:p>
            </p:txBody>
          </p:sp>
          <p:sp>
            <p:nvSpPr>
              <p:cNvPr id="28" name="Freeform 28"/>
              <p:cNvSpPr/>
              <p:nvPr/>
            </p:nvSpPr>
            <p:spPr>
              <a:xfrm>
                <a:off x="3165" y="787"/>
                <a:ext cx="323" cy="133"/>
              </a:xfrm>
              <a:custGeom>
                <a:avLst/>
                <a:gdLst/>
                <a:ahLst/>
                <a:cxnLst>
                  <a:cxn ang="0">
                    <a:pos x="10" y="133"/>
                  </a:cxn>
                  <a:cxn ang="0">
                    <a:pos x="323" y="30"/>
                  </a:cxn>
                  <a:cxn ang="0">
                    <a:pos x="315" y="0"/>
                  </a:cxn>
                  <a:cxn ang="0">
                    <a:pos x="0" y="103"/>
                  </a:cxn>
                  <a:cxn ang="0">
                    <a:pos x="10" y="133"/>
                  </a:cxn>
                </a:cxnLst>
                <a:rect l="0" t="0" r="0" b="0"/>
                <a:pathLst>
                  <a:path w="323" h="133">
                    <a:moveTo>
                      <a:pt x="10" y="133"/>
                    </a:moveTo>
                    <a:lnTo>
                      <a:pt x="323" y="30"/>
                    </a:lnTo>
                    <a:lnTo>
                      <a:pt x="315" y="0"/>
                    </a:lnTo>
                    <a:lnTo>
                      <a:pt x="0" y="103"/>
                    </a:lnTo>
                    <a:lnTo>
                      <a:pt x="10" y="133"/>
                    </a:lnTo>
                    <a:close/>
                  </a:path>
                </a:pathLst>
              </a:custGeom>
              <a:solidFill>
                <a:srgbClr val="FFFFFF"/>
              </a:solidFill>
              <a:ln w="9525">
                <a:noFill/>
              </a:ln>
            </p:spPr>
            <p:txBody>
              <a:bodyPr/>
              <a:p>
                <a:endParaRPr lang="zh-CN" altLang="en-US" sz="1350"/>
              </a:p>
            </p:txBody>
          </p:sp>
          <p:sp>
            <p:nvSpPr>
              <p:cNvPr id="29" name="Freeform 29"/>
              <p:cNvSpPr/>
              <p:nvPr/>
            </p:nvSpPr>
            <p:spPr>
              <a:xfrm>
                <a:off x="3157" y="759"/>
                <a:ext cx="323" cy="131"/>
              </a:xfrm>
              <a:custGeom>
                <a:avLst/>
                <a:gdLst/>
                <a:ahLst/>
                <a:cxnLst>
                  <a:cxn ang="0">
                    <a:pos x="8" y="131"/>
                  </a:cxn>
                  <a:cxn ang="0">
                    <a:pos x="323" y="28"/>
                  </a:cxn>
                  <a:cxn ang="0">
                    <a:pos x="313" y="0"/>
                  </a:cxn>
                  <a:cxn ang="0">
                    <a:pos x="0" y="103"/>
                  </a:cxn>
                  <a:cxn ang="0">
                    <a:pos x="8" y="131"/>
                  </a:cxn>
                </a:cxnLst>
                <a:rect l="0" t="0" r="0" b="0"/>
                <a:pathLst>
                  <a:path w="323" h="131">
                    <a:moveTo>
                      <a:pt x="8" y="131"/>
                    </a:moveTo>
                    <a:lnTo>
                      <a:pt x="323" y="28"/>
                    </a:lnTo>
                    <a:lnTo>
                      <a:pt x="313" y="0"/>
                    </a:lnTo>
                    <a:lnTo>
                      <a:pt x="0" y="103"/>
                    </a:lnTo>
                    <a:lnTo>
                      <a:pt x="8" y="131"/>
                    </a:lnTo>
                    <a:close/>
                  </a:path>
                </a:pathLst>
              </a:custGeom>
              <a:solidFill>
                <a:srgbClr val="E61723"/>
              </a:solidFill>
              <a:ln w="9525">
                <a:noFill/>
              </a:ln>
            </p:spPr>
            <p:txBody>
              <a:bodyPr/>
              <a:p>
                <a:endParaRPr lang="zh-CN" altLang="en-US" sz="1350"/>
              </a:p>
            </p:txBody>
          </p:sp>
          <p:sp>
            <p:nvSpPr>
              <p:cNvPr id="30" name="Freeform 30"/>
              <p:cNvSpPr/>
              <p:nvPr/>
            </p:nvSpPr>
            <p:spPr>
              <a:xfrm>
                <a:off x="3147" y="729"/>
                <a:ext cx="323" cy="133"/>
              </a:xfrm>
              <a:custGeom>
                <a:avLst/>
                <a:gdLst/>
                <a:ahLst/>
                <a:cxnLst>
                  <a:cxn ang="0">
                    <a:pos x="10" y="133"/>
                  </a:cxn>
                  <a:cxn ang="0">
                    <a:pos x="323" y="30"/>
                  </a:cxn>
                  <a:cxn ang="0">
                    <a:pos x="313" y="0"/>
                  </a:cxn>
                  <a:cxn ang="0">
                    <a:pos x="0" y="103"/>
                  </a:cxn>
                  <a:cxn ang="0">
                    <a:pos x="10" y="133"/>
                  </a:cxn>
                </a:cxnLst>
                <a:rect l="0" t="0" r="0" b="0"/>
                <a:pathLst>
                  <a:path w="323" h="133">
                    <a:moveTo>
                      <a:pt x="10" y="133"/>
                    </a:moveTo>
                    <a:lnTo>
                      <a:pt x="323" y="30"/>
                    </a:lnTo>
                    <a:lnTo>
                      <a:pt x="313" y="0"/>
                    </a:lnTo>
                    <a:lnTo>
                      <a:pt x="0" y="103"/>
                    </a:lnTo>
                    <a:lnTo>
                      <a:pt x="10" y="133"/>
                    </a:lnTo>
                    <a:close/>
                  </a:path>
                </a:pathLst>
              </a:custGeom>
              <a:solidFill>
                <a:srgbClr val="FFFFFF"/>
              </a:solidFill>
              <a:ln w="9525">
                <a:noFill/>
              </a:ln>
            </p:spPr>
            <p:txBody>
              <a:bodyPr/>
              <a:p>
                <a:endParaRPr lang="zh-CN" altLang="en-US" sz="1350"/>
              </a:p>
            </p:txBody>
          </p:sp>
          <p:sp>
            <p:nvSpPr>
              <p:cNvPr id="31" name="Freeform 31"/>
              <p:cNvSpPr/>
              <p:nvPr/>
            </p:nvSpPr>
            <p:spPr>
              <a:xfrm>
                <a:off x="3137" y="701"/>
                <a:ext cx="323" cy="131"/>
              </a:xfrm>
              <a:custGeom>
                <a:avLst/>
                <a:gdLst/>
                <a:ahLst/>
                <a:cxnLst>
                  <a:cxn ang="0">
                    <a:pos x="10" y="131"/>
                  </a:cxn>
                  <a:cxn ang="0">
                    <a:pos x="323" y="28"/>
                  </a:cxn>
                  <a:cxn ang="0">
                    <a:pos x="315" y="0"/>
                  </a:cxn>
                  <a:cxn ang="0">
                    <a:pos x="0" y="104"/>
                  </a:cxn>
                  <a:cxn ang="0">
                    <a:pos x="10" y="131"/>
                  </a:cxn>
                </a:cxnLst>
                <a:rect l="0" t="0" r="0" b="0"/>
                <a:pathLst>
                  <a:path w="323" h="131">
                    <a:moveTo>
                      <a:pt x="10" y="131"/>
                    </a:moveTo>
                    <a:lnTo>
                      <a:pt x="323" y="28"/>
                    </a:lnTo>
                    <a:lnTo>
                      <a:pt x="315" y="0"/>
                    </a:lnTo>
                    <a:lnTo>
                      <a:pt x="0" y="104"/>
                    </a:lnTo>
                    <a:lnTo>
                      <a:pt x="10" y="131"/>
                    </a:lnTo>
                    <a:close/>
                  </a:path>
                </a:pathLst>
              </a:custGeom>
              <a:solidFill>
                <a:srgbClr val="E61723"/>
              </a:solidFill>
              <a:ln w="9525">
                <a:noFill/>
              </a:ln>
            </p:spPr>
            <p:txBody>
              <a:bodyPr/>
              <a:p>
                <a:endParaRPr lang="zh-CN" altLang="en-US" sz="1350"/>
              </a:p>
            </p:txBody>
          </p:sp>
          <p:sp>
            <p:nvSpPr>
              <p:cNvPr id="32" name="Freeform 32"/>
              <p:cNvSpPr/>
              <p:nvPr/>
            </p:nvSpPr>
            <p:spPr>
              <a:xfrm>
                <a:off x="3129" y="671"/>
                <a:ext cx="323" cy="134"/>
              </a:xfrm>
              <a:custGeom>
                <a:avLst/>
                <a:gdLst/>
                <a:ahLst/>
                <a:cxnLst>
                  <a:cxn ang="0">
                    <a:pos x="8" y="134"/>
                  </a:cxn>
                  <a:cxn ang="0">
                    <a:pos x="323" y="30"/>
                  </a:cxn>
                  <a:cxn ang="0">
                    <a:pos x="313" y="0"/>
                  </a:cxn>
                  <a:cxn ang="0">
                    <a:pos x="0" y="104"/>
                  </a:cxn>
                  <a:cxn ang="0">
                    <a:pos x="8" y="134"/>
                  </a:cxn>
                </a:cxnLst>
                <a:rect l="0" t="0" r="0" b="0"/>
                <a:pathLst>
                  <a:path w="323" h="134">
                    <a:moveTo>
                      <a:pt x="8" y="134"/>
                    </a:moveTo>
                    <a:lnTo>
                      <a:pt x="323" y="30"/>
                    </a:lnTo>
                    <a:lnTo>
                      <a:pt x="313" y="0"/>
                    </a:lnTo>
                    <a:lnTo>
                      <a:pt x="0" y="104"/>
                    </a:lnTo>
                    <a:lnTo>
                      <a:pt x="8" y="134"/>
                    </a:lnTo>
                    <a:close/>
                  </a:path>
                </a:pathLst>
              </a:custGeom>
              <a:solidFill>
                <a:srgbClr val="FFFFFF"/>
              </a:solidFill>
              <a:ln w="9525">
                <a:noFill/>
              </a:ln>
            </p:spPr>
            <p:txBody>
              <a:bodyPr/>
              <a:p>
                <a:endParaRPr lang="zh-CN" altLang="en-US" sz="1350"/>
              </a:p>
            </p:txBody>
          </p:sp>
          <p:sp>
            <p:nvSpPr>
              <p:cNvPr id="33" name="Freeform 33"/>
              <p:cNvSpPr/>
              <p:nvPr/>
            </p:nvSpPr>
            <p:spPr>
              <a:xfrm>
                <a:off x="3119" y="643"/>
                <a:ext cx="323" cy="134"/>
              </a:xfrm>
              <a:custGeom>
                <a:avLst/>
                <a:gdLst/>
                <a:ahLst/>
                <a:cxnLst>
                  <a:cxn ang="0">
                    <a:pos x="10" y="134"/>
                  </a:cxn>
                  <a:cxn ang="0">
                    <a:pos x="323" y="30"/>
                  </a:cxn>
                  <a:cxn ang="0">
                    <a:pos x="316" y="0"/>
                  </a:cxn>
                  <a:cxn ang="0">
                    <a:pos x="0" y="104"/>
                  </a:cxn>
                  <a:cxn ang="0">
                    <a:pos x="10" y="134"/>
                  </a:cxn>
                </a:cxnLst>
                <a:rect l="0" t="0" r="0" b="0"/>
                <a:pathLst>
                  <a:path w="323" h="134">
                    <a:moveTo>
                      <a:pt x="10" y="134"/>
                    </a:moveTo>
                    <a:lnTo>
                      <a:pt x="323" y="30"/>
                    </a:lnTo>
                    <a:lnTo>
                      <a:pt x="316" y="0"/>
                    </a:lnTo>
                    <a:lnTo>
                      <a:pt x="0" y="104"/>
                    </a:lnTo>
                    <a:lnTo>
                      <a:pt x="10" y="134"/>
                    </a:lnTo>
                    <a:close/>
                  </a:path>
                </a:pathLst>
              </a:custGeom>
              <a:solidFill>
                <a:srgbClr val="E61723"/>
              </a:solidFill>
              <a:ln w="9525">
                <a:noFill/>
              </a:ln>
            </p:spPr>
            <p:txBody>
              <a:bodyPr/>
              <a:p>
                <a:endParaRPr lang="zh-CN" altLang="en-US" sz="1350"/>
              </a:p>
            </p:txBody>
          </p:sp>
          <p:sp>
            <p:nvSpPr>
              <p:cNvPr id="34" name="Freeform 34"/>
              <p:cNvSpPr/>
              <p:nvPr/>
            </p:nvSpPr>
            <p:spPr>
              <a:xfrm>
                <a:off x="3294" y="643"/>
                <a:ext cx="176" cy="160"/>
              </a:xfrm>
              <a:custGeom>
                <a:avLst/>
                <a:gdLst/>
                <a:ahLst/>
                <a:cxnLst>
                  <a:cxn ang="0">
                    <a:pos x="37" y="160"/>
                  </a:cxn>
                  <a:cxn ang="0">
                    <a:pos x="176" y="116"/>
                  </a:cxn>
                  <a:cxn ang="0">
                    <a:pos x="141" y="0"/>
                  </a:cxn>
                  <a:cxn ang="0">
                    <a:pos x="0" y="46"/>
                  </a:cxn>
                  <a:cxn ang="0">
                    <a:pos x="37" y="160"/>
                  </a:cxn>
                </a:cxnLst>
                <a:rect l="0" t="0" r="0" b="0"/>
                <a:pathLst>
                  <a:path w="176" h="160">
                    <a:moveTo>
                      <a:pt x="37" y="160"/>
                    </a:moveTo>
                    <a:lnTo>
                      <a:pt x="176" y="116"/>
                    </a:lnTo>
                    <a:lnTo>
                      <a:pt x="141" y="0"/>
                    </a:lnTo>
                    <a:lnTo>
                      <a:pt x="0" y="46"/>
                    </a:lnTo>
                    <a:lnTo>
                      <a:pt x="37" y="160"/>
                    </a:lnTo>
                    <a:close/>
                  </a:path>
                </a:pathLst>
              </a:custGeom>
              <a:solidFill>
                <a:srgbClr val="2D2674"/>
              </a:solidFill>
              <a:ln w="9525">
                <a:noFill/>
              </a:ln>
            </p:spPr>
            <p:txBody>
              <a:bodyPr/>
              <a:p>
                <a:endParaRPr lang="zh-CN" altLang="en-US" sz="1350"/>
              </a:p>
            </p:txBody>
          </p:sp>
          <p:sp>
            <p:nvSpPr>
              <p:cNvPr id="35" name="Freeform 35"/>
              <p:cNvSpPr/>
              <p:nvPr/>
            </p:nvSpPr>
            <p:spPr>
              <a:xfrm>
                <a:off x="3333" y="751"/>
                <a:ext cx="24" cy="28"/>
              </a:xfrm>
              <a:custGeom>
                <a:avLst/>
                <a:gdLst/>
                <a:ahLst/>
                <a:cxnLst>
                  <a:cxn ang="0">
                    <a:pos x="8" y="0"/>
                  </a:cxn>
                  <a:cxn ang="0">
                    <a:pos x="8" y="10"/>
                  </a:cxn>
                  <a:cxn ang="0">
                    <a:pos x="0" y="14"/>
                  </a:cxn>
                  <a:cxn ang="0">
                    <a:pos x="8" y="18"/>
                  </a:cxn>
                  <a:cxn ang="0">
                    <a:pos x="8" y="28"/>
                  </a:cxn>
                  <a:cxn ang="0">
                    <a:pos x="16" y="20"/>
                  </a:cxn>
                  <a:cxn ang="0">
                    <a:pos x="24" y="22"/>
                  </a:cxn>
                  <a:cxn ang="0">
                    <a:pos x="20" y="14"/>
                  </a:cxn>
                  <a:cxn ang="0">
                    <a:pos x="24" y="6"/>
                  </a:cxn>
                  <a:cxn ang="0">
                    <a:pos x="16" y="8"/>
                  </a:cxn>
                  <a:cxn ang="0">
                    <a:pos x="8" y="0"/>
                  </a:cxn>
                </a:cxnLst>
                <a:rect l="0" t="0" r="0" b="0"/>
                <a:pathLst>
                  <a:path w="24" h="28">
                    <a:moveTo>
                      <a:pt x="8" y="0"/>
                    </a:moveTo>
                    <a:lnTo>
                      <a:pt x="8" y="10"/>
                    </a:lnTo>
                    <a:lnTo>
                      <a:pt x="0" y="14"/>
                    </a:lnTo>
                    <a:lnTo>
                      <a:pt x="8" y="18"/>
                    </a:lnTo>
                    <a:lnTo>
                      <a:pt x="8" y="28"/>
                    </a:lnTo>
                    <a:lnTo>
                      <a:pt x="16" y="20"/>
                    </a:lnTo>
                    <a:lnTo>
                      <a:pt x="24" y="22"/>
                    </a:lnTo>
                    <a:lnTo>
                      <a:pt x="20" y="14"/>
                    </a:lnTo>
                    <a:lnTo>
                      <a:pt x="24" y="6"/>
                    </a:lnTo>
                    <a:lnTo>
                      <a:pt x="16" y="8"/>
                    </a:lnTo>
                    <a:lnTo>
                      <a:pt x="8" y="0"/>
                    </a:lnTo>
                    <a:close/>
                  </a:path>
                </a:pathLst>
              </a:custGeom>
              <a:solidFill>
                <a:srgbClr val="FFFFFF"/>
              </a:solidFill>
              <a:ln w="9525">
                <a:noFill/>
              </a:ln>
            </p:spPr>
            <p:txBody>
              <a:bodyPr/>
              <a:p>
                <a:endParaRPr lang="zh-CN" altLang="en-US" sz="1350"/>
              </a:p>
            </p:txBody>
          </p:sp>
          <p:sp>
            <p:nvSpPr>
              <p:cNvPr id="36" name="Freeform 36"/>
              <p:cNvSpPr/>
              <p:nvPr/>
            </p:nvSpPr>
            <p:spPr>
              <a:xfrm>
                <a:off x="3363" y="743"/>
                <a:ext cx="26" cy="26"/>
              </a:xfrm>
              <a:custGeom>
                <a:avLst/>
                <a:gdLst/>
                <a:ahLst/>
                <a:cxnLst>
                  <a:cxn ang="0">
                    <a:pos x="10" y="0"/>
                  </a:cxn>
                  <a:cxn ang="0">
                    <a:pos x="8" y="8"/>
                  </a:cxn>
                  <a:cxn ang="0">
                    <a:pos x="0" y="12"/>
                  </a:cxn>
                  <a:cxn ang="0">
                    <a:pos x="8" y="16"/>
                  </a:cxn>
                  <a:cxn ang="0">
                    <a:pos x="10" y="26"/>
                  </a:cxn>
                  <a:cxn ang="0">
                    <a:pos x="16" y="20"/>
                  </a:cxn>
                  <a:cxn ang="0">
                    <a:pos x="26" y="20"/>
                  </a:cxn>
                  <a:cxn ang="0">
                    <a:pos x="20"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0" y="12"/>
                    </a:lnTo>
                    <a:lnTo>
                      <a:pt x="26" y="4"/>
                    </a:lnTo>
                    <a:lnTo>
                      <a:pt x="16" y="6"/>
                    </a:lnTo>
                    <a:lnTo>
                      <a:pt x="10" y="0"/>
                    </a:lnTo>
                    <a:close/>
                  </a:path>
                </a:pathLst>
              </a:custGeom>
              <a:solidFill>
                <a:srgbClr val="FFFFFF"/>
              </a:solidFill>
              <a:ln w="9525">
                <a:noFill/>
              </a:ln>
            </p:spPr>
            <p:txBody>
              <a:bodyPr/>
              <a:p>
                <a:endParaRPr lang="zh-CN" altLang="en-US" sz="1350"/>
              </a:p>
            </p:txBody>
          </p:sp>
          <p:sp>
            <p:nvSpPr>
              <p:cNvPr id="37" name="Freeform 37"/>
              <p:cNvSpPr/>
              <p:nvPr/>
            </p:nvSpPr>
            <p:spPr>
              <a:xfrm>
                <a:off x="3393" y="733"/>
                <a:ext cx="24" cy="26"/>
              </a:xfrm>
              <a:custGeom>
                <a:avLst/>
                <a:gdLst/>
                <a:ahLst/>
                <a:cxnLst>
                  <a:cxn ang="0">
                    <a:pos x="8" y="0"/>
                  </a:cxn>
                  <a:cxn ang="0">
                    <a:pos x="8" y="8"/>
                  </a:cxn>
                  <a:cxn ang="0">
                    <a:pos x="0" y="12"/>
                  </a:cxn>
                  <a:cxn ang="0">
                    <a:pos x="8" y="18"/>
                  </a:cxn>
                  <a:cxn ang="0">
                    <a:pos x="8" y="26"/>
                  </a:cxn>
                  <a:cxn ang="0">
                    <a:pos x="16" y="20"/>
                  </a:cxn>
                  <a:cxn ang="0">
                    <a:pos x="24" y="22"/>
                  </a:cxn>
                  <a:cxn ang="0">
                    <a:pos x="20" y="14"/>
                  </a:cxn>
                  <a:cxn ang="0">
                    <a:pos x="24" y="4"/>
                  </a:cxn>
                  <a:cxn ang="0">
                    <a:pos x="16" y="6"/>
                  </a:cxn>
                  <a:cxn ang="0">
                    <a:pos x="8" y="0"/>
                  </a:cxn>
                </a:cxnLst>
                <a:rect l="0" t="0" r="0" b="0"/>
                <a:pathLst>
                  <a:path w="24" h="26">
                    <a:moveTo>
                      <a:pt x="8" y="0"/>
                    </a:moveTo>
                    <a:lnTo>
                      <a:pt x="8" y="8"/>
                    </a:lnTo>
                    <a:lnTo>
                      <a:pt x="0" y="12"/>
                    </a:lnTo>
                    <a:lnTo>
                      <a:pt x="8" y="18"/>
                    </a:lnTo>
                    <a:lnTo>
                      <a:pt x="8" y="26"/>
                    </a:lnTo>
                    <a:lnTo>
                      <a:pt x="16" y="20"/>
                    </a:lnTo>
                    <a:lnTo>
                      <a:pt x="24" y="22"/>
                    </a:lnTo>
                    <a:lnTo>
                      <a:pt x="20" y="14"/>
                    </a:lnTo>
                    <a:lnTo>
                      <a:pt x="24" y="4"/>
                    </a:lnTo>
                    <a:lnTo>
                      <a:pt x="16" y="6"/>
                    </a:lnTo>
                    <a:lnTo>
                      <a:pt x="8" y="0"/>
                    </a:lnTo>
                    <a:close/>
                  </a:path>
                </a:pathLst>
              </a:custGeom>
              <a:solidFill>
                <a:srgbClr val="FFFFFF"/>
              </a:solidFill>
              <a:ln w="9525">
                <a:noFill/>
              </a:ln>
            </p:spPr>
            <p:txBody>
              <a:bodyPr/>
              <a:p>
                <a:endParaRPr lang="zh-CN" altLang="en-US" sz="1350"/>
              </a:p>
            </p:txBody>
          </p:sp>
          <p:sp>
            <p:nvSpPr>
              <p:cNvPr id="38" name="Freeform 38"/>
              <p:cNvSpPr/>
              <p:nvPr/>
            </p:nvSpPr>
            <p:spPr>
              <a:xfrm>
                <a:off x="3423" y="723"/>
                <a:ext cx="25" cy="26"/>
              </a:xfrm>
              <a:custGeom>
                <a:avLst/>
                <a:gdLst/>
                <a:ahLst/>
                <a:cxnLst>
                  <a:cxn ang="0">
                    <a:pos x="10" y="0"/>
                  </a:cxn>
                  <a:cxn ang="0">
                    <a:pos x="8" y="10"/>
                  </a:cxn>
                  <a:cxn ang="0">
                    <a:pos x="0" y="14"/>
                  </a:cxn>
                  <a:cxn ang="0">
                    <a:pos x="8" y="18"/>
                  </a:cxn>
                  <a:cxn ang="0">
                    <a:pos x="10" y="26"/>
                  </a:cxn>
                  <a:cxn ang="0">
                    <a:pos x="15" y="20"/>
                  </a:cxn>
                  <a:cxn ang="0">
                    <a:pos x="25" y="22"/>
                  </a:cxn>
                  <a:cxn ang="0">
                    <a:pos x="19" y="14"/>
                  </a:cxn>
                  <a:cxn ang="0">
                    <a:pos x="25" y="6"/>
                  </a:cxn>
                  <a:cxn ang="0">
                    <a:pos x="15" y="6"/>
                  </a:cxn>
                  <a:cxn ang="0">
                    <a:pos x="10" y="0"/>
                  </a:cxn>
                </a:cxnLst>
                <a:rect l="0" t="0" r="0" b="0"/>
                <a:pathLst>
                  <a:path w="25" h="26">
                    <a:moveTo>
                      <a:pt x="10" y="0"/>
                    </a:moveTo>
                    <a:lnTo>
                      <a:pt x="8" y="10"/>
                    </a:lnTo>
                    <a:lnTo>
                      <a:pt x="0" y="14"/>
                    </a:lnTo>
                    <a:lnTo>
                      <a:pt x="8" y="18"/>
                    </a:lnTo>
                    <a:lnTo>
                      <a:pt x="10" y="26"/>
                    </a:lnTo>
                    <a:lnTo>
                      <a:pt x="15" y="20"/>
                    </a:lnTo>
                    <a:lnTo>
                      <a:pt x="25" y="22"/>
                    </a:lnTo>
                    <a:lnTo>
                      <a:pt x="19" y="14"/>
                    </a:lnTo>
                    <a:lnTo>
                      <a:pt x="25" y="6"/>
                    </a:lnTo>
                    <a:lnTo>
                      <a:pt x="15" y="6"/>
                    </a:lnTo>
                    <a:lnTo>
                      <a:pt x="10" y="0"/>
                    </a:lnTo>
                    <a:close/>
                  </a:path>
                </a:pathLst>
              </a:custGeom>
              <a:solidFill>
                <a:srgbClr val="FFFFFF"/>
              </a:solidFill>
              <a:ln w="9525">
                <a:noFill/>
              </a:ln>
            </p:spPr>
            <p:txBody>
              <a:bodyPr/>
              <a:p>
                <a:endParaRPr lang="zh-CN" altLang="en-US" sz="1350"/>
              </a:p>
            </p:txBody>
          </p:sp>
          <p:sp>
            <p:nvSpPr>
              <p:cNvPr id="39" name="Freeform 39"/>
              <p:cNvSpPr/>
              <p:nvPr/>
            </p:nvSpPr>
            <p:spPr>
              <a:xfrm>
                <a:off x="3323" y="723"/>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8"/>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0" name="Freeform 40"/>
              <p:cNvSpPr/>
              <p:nvPr/>
            </p:nvSpPr>
            <p:spPr>
              <a:xfrm>
                <a:off x="3353" y="713"/>
                <a:ext cx="26" cy="28"/>
              </a:xfrm>
              <a:custGeom>
                <a:avLst/>
                <a:gdLst/>
                <a:ahLst/>
                <a:cxnLst>
                  <a:cxn ang="0">
                    <a:pos x="10" y="0"/>
                  </a:cxn>
                  <a:cxn ang="0">
                    <a:pos x="10" y="10"/>
                  </a:cxn>
                  <a:cxn ang="0">
                    <a:pos x="0" y="14"/>
                  </a:cxn>
                  <a:cxn ang="0">
                    <a:pos x="10" y="18"/>
                  </a:cxn>
                  <a:cxn ang="0">
                    <a:pos x="10" y="28"/>
                  </a:cxn>
                  <a:cxn ang="0">
                    <a:pos x="16" y="20"/>
                  </a:cxn>
                  <a:cxn ang="0">
                    <a:pos x="26" y="22"/>
                  </a:cxn>
                  <a:cxn ang="0">
                    <a:pos x="22" y="14"/>
                  </a:cxn>
                  <a:cxn ang="0">
                    <a:pos x="26" y="6"/>
                  </a:cxn>
                  <a:cxn ang="0">
                    <a:pos x="16" y="8"/>
                  </a:cxn>
                  <a:cxn ang="0">
                    <a:pos x="10" y="0"/>
                  </a:cxn>
                </a:cxnLst>
                <a:rect l="0" t="0" r="0" b="0"/>
                <a:pathLst>
                  <a:path w="26" h="28">
                    <a:moveTo>
                      <a:pt x="10" y="0"/>
                    </a:moveTo>
                    <a:lnTo>
                      <a:pt x="10" y="10"/>
                    </a:lnTo>
                    <a:lnTo>
                      <a:pt x="0" y="14"/>
                    </a:lnTo>
                    <a:lnTo>
                      <a:pt x="10" y="18"/>
                    </a:lnTo>
                    <a:lnTo>
                      <a:pt x="10" y="28"/>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1" name="Freeform 41"/>
              <p:cNvSpPr/>
              <p:nvPr/>
            </p:nvSpPr>
            <p:spPr>
              <a:xfrm>
                <a:off x="3383" y="705"/>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2" name="Freeform 42"/>
              <p:cNvSpPr/>
              <p:nvPr/>
            </p:nvSpPr>
            <p:spPr>
              <a:xfrm>
                <a:off x="3413" y="695"/>
                <a:ext cx="25" cy="26"/>
              </a:xfrm>
              <a:custGeom>
                <a:avLst/>
                <a:gdLst/>
                <a:ahLst/>
                <a:cxnLst>
                  <a:cxn ang="0">
                    <a:pos x="10" y="0"/>
                  </a:cxn>
                  <a:cxn ang="0">
                    <a:pos x="10" y="8"/>
                  </a:cxn>
                  <a:cxn ang="0">
                    <a:pos x="0" y="12"/>
                  </a:cxn>
                  <a:cxn ang="0">
                    <a:pos x="10" y="16"/>
                  </a:cxn>
                  <a:cxn ang="0">
                    <a:pos x="10" y="26"/>
                  </a:cxn>
                  <a:cxn ang="0">
                    <a:pos x="16" y="20"/>
                  </a:cxn>
                  <a:cxn ang="0">
                    <a:pos x="25" y="20"/>
                  </a:cxn>
                  <a:cxn ang="0">
                    <a:pos x="22" y="12"/>
                  </a:cxn>
                  <a:cxn ang="0">
                    <a:pos x="25" y="4"/>
                  </a:cxn>
                  <a:cxn ang="0">
                    <a:pos x="18" y="6"/>
                  </a:cxn>
                  <a:cxn ang="0">
                    <a:pos x="10" y="0"/>
                  </a:cxn>
                </a:cxnLst>
                <a:rect l="0" t="0" r="0" b="0"/>
                <a:pathLst>
                  <a:path w="25" h="26">
                    <a:moveTo>
                      <a:pt x="10" y="0"/>
                    </a:moveTo>
                    <a:lnTo>
                      <a:pt x="10" y="8"/>
                    </a:lnTo>
                    <a:lnTo>
                      <a:pt x="0" y="12"/>
                    </a:lnTo>
                    <a:lnTo>
                      <a:pt x="10" y="16"/>
                    </a:lnTo>
                    <a:lnTo>
                      <a:pt x="10" y="26"/>
                    </a:lnTo>
                    <a:lnTo>
                      <a:pt x="16" y="20"/>
                    </a:lnTo>
                    <a:lnTo>
                      <a:pt x="25" y="20"/>
                    </a:lnTo>
                    <a:lnTo>
                      <a:pt x="22" y="12"/>
                    </a:lnTo>
                    <a:lnTo>
                      <a:pt x="25" y="4"/>
                    </a:lnTo>
                    <a:lnTo>
                      <a:pt x="18" y="6"/>
                    </a:lnTo>
                    <a:lnTo>
                      <a:pt x="10" y="0"/>
                    </a:lnTo>
                    <a:close/>
                  </a:path>
                </a:pathLst>
              </a:custGeom>
              <a:solidFill>
                <a:srgbClr val="FFFFFF"/>
              </a:solidFill>
              <a:ln w="9525">
                <a:noFill/>
              </a:ln>
            </p:spPr>
            <p:txBody>
              <a:bodyPr/>
              <a:p>
                <a:endParaRPr lang="zh-CN" altLang="en-US" sz="1350"/>
              </a:p>
            </p:txBody>
          </p:sp>
          <p:sp>
            <p:nvSpPr>
              <p:cNvPr id="43" name="Freeform 43"/>
              <p:cNvSpPr/>
              <p:nvPr/>
            </p:nvSpPr>
            <p:spPr>
              <a:xfrm>
                <a:off x="3315" y="697"/>
                <a:ext cx="24" cy="26"/>
              </a:xfrm>
              <a:custGeom>
                <a:avLst/>
                <a:gdLst/>
                <a:ahLst/>
                <a:cxnLst>
                  <a:cxn ang="0">
                    <a:pos x="10" y="0"/>
                  </a:cxn>
                  <a:cxn ang="0">
                    <a:pos x="8" y="8"/>
                  </a:cxn>
                  <a:cxn ang="0">
                    <a:pos x="0" y="12"/>
                  </a:cxn>
                  <a:cxn ang="0">
                    <a:pos x="8" y="16"/>
                  </a:cxn>
                  <a:cxn ang="0">
                    <a:pos x="8" y="26"/>
                  </a:cxn>
                  <a:cxn ang="0">
                    <a:pos x="16" y="20"/>
                  </a:cxn>
                  <a:cxn ang="0">
                    <a:pos x="24" y="20"/>
                  </a:cxn>
                  <a:cxn ang="0">
                    <a:pos x="20" y="12"/>
                  </a:cxn>
                  <a:cxn ang="0">
                    <a:pos x="24" y="4"/>
                  </a:cxn>
                  <a:cxn ang="0">
                    <a:pos x="16" y="6"/>
                  </a:cxn>
                  <a:cxn ang="0">
                    <a:pos x="10" y="0"/>
                  </a:cxn>
                </a:cxnLst>
                <a:rect l="0" t="0" r="0" b="0"/>
                <a:pathLst>
                  <a:path w="24" h="26">
                    <a:moveTo>
                      <a:pt x="10" y="0"/>
                    </a:moveTo>
                    <a:lnTo>
                      <a:pt x="8" y="8"/>
                    </a:lnTo>
                    <a:lnTo>
                      <a:pt x="0" y="12"/>
                    </a:lnTo>
                    <a:lnTo>
                      <a:pt x="8" y="16"/>
                    </a:lnTo>
                    <a:lnTo>
                      <a:pt x="8" y="26"/>
                    </a:lnTo>
                    <a:lnTo>
                      <a:pt x="16" y="20"/>
                    </a:lnTo>
                    <a:lnTo>
                      <a:pt x="24" y="20"/>
                    </a:lnTo>
                    <a:lnTo>
                      <a:pt x="20" y="12"/>
                    </a:lnTo>
                    <a:lnTo>
                      <a:pt x="24" y="4"/>
                    </a:lnTo>
                    <a:lnTo>
                      <a:pt x="16" y="6"/>
                    </a:lnTo>
                    <a:lnTo>
                      <a:pt x="10" y="0"/>
                    </a:lnTo>
                    <a:close/>
                  </a:path>
                </a:pathLst>
              </a:custGeom>
              <a:solidFill>
                <a:srgbClr val="FFFFFF"/>
              </a:solidFill>
              <a:ln w="9525">
                <a:noFill/>
              </a:ln>
            </p:spPr>
            <p:txBody>
              <a:bodyPr/>
              <a:p>
                <a:endParaRPr lang="zh-CN" altLang="en-US" sz="1350"/>
              </a:p>
            </p:txBody>
          </p:sp>
          <p:sp>
            <p:nvSpPr>
              <p:cNvPr id="44" name="Freeform 44"/>
              <p:cNvSpPr/>
              <p:nvPr/>
            </p:nvSpPr>
            <p:spPr>
              <a:xfrm>
                <a:off x="3345" y="687"/>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5" name="Freeform 45"/>
              <p:cNvSpPr/>
              <p:nvPr/>
            </p:nvSpPr>
            <p:spPr>
              <a:xfrm>
                <a:off x="3375" y="677"/>
                <a:ext cx="24" cy="26"/>
              </a:xfrm>
              <a:custGeom>
                <a:avLst/>
                <a:gdLst/>
                <a:ahLst/>
                <a:cxnLst>
                  <a:cxn ang="0">
                    <a:pos x="10" y="0"/>
                  </a:cxn>
                  <a:cxn ang="0">
                    <a:pos x="8" y="10"/>
                  </a:cxn>
                  <a:cxn ang="0">
                    <a:pos x="0" y="14"/>
                  </a:cxn>
                  <a:cxn ang="0">
                    <a:pos x="8" y="18"/>
                  </a:cxn>
                  <a:cxn ang="0">
                    <a:pos x="8" y="26"/>
                  </a:cxn>
                  <a:cxn ang="0">
                    <a:pos x="16" y="20"/>
                  </a:cxn>
                  <a:cxn ang="0">
                    <a:pos x="24" y="22"/>
                  </a:cxn>
                  <a:cxn ang="0">
                    <a:pos x="20" y="14"/>
                  </a:cxn>
                  <a:cxn ang="0">
                    <a:pos x="24" y="6"/>
                  </a:cxn>
                  <a:cxn ang="0">
                    <a:pos x="16" y="6"/>
                  </a:cxn>
                  <a:cxn ang="0">
                    <a:pos x="10" y="0"/>
                  </a:cxn>
                </a:cxnLst>
                <a:rect l="0" t="0" r="0" b="0"/>
                <a:pathLst>
                  <a:path w="24" h="26">
                    <a:moveTo>
                      <a:pt x="10" y="0"/>
                    </a:moveTo>
                    <a:lnTo>
                      <a:pt x="8" y="10"/>
                    </a:lnTo>
                    <a:lnTo>
                      <a:pt x="0" y="14"/>
                    </a:lnTo>
                    <a:lnTo>
                      <a:pt x="8" y="18"/>
                    </a:lnTo>
                    <a:lnTo>
                      <a:pt x="8" y="26"/>
                    </a:lnTo>
                    <a:lnTo>
                      <a:pt x="16" y="20"/>
                    </a:lnTo>
                    <a:lnTo>
                      <a:pt x="24" y="22"/>
                    </a:lnTo>
                    <a:lnTo>
                      <a:pt x="20" y="14"/>
                    </a:lnTo>
                    <a:lnTo>
                      <a:pt x="24" y="6"/>
                    </a:lnTo>
                    <a:lnTo>
                      <a:pt x="16" y="6"/>
                    </a:lnTo>
                    <a:lnTo>
                      <a:pt x="10" y="0"/>
                    </a:lnTo>
                    <a:close/>
                  </a:path>
                </a:pathLst>
              </a:custGeom>
              <a:solidFill>
                <a:srgbClr val="FFFFFF"/>
              </a:solidFill>
              <a:ln w="9525">
                <a:noFill/>
              </a:ln>
            </p:spPr>
            <p:txBody>
              <a:bodyPr/>
              <a:p>
                <a:endParaRPr lang="zh-CN" altLang="en-US" sz="1350"/>
              </a:p>
            </p:txBody>
          </p:sp>
          <p:sp>
            <p:nvSpPr>
              <p:cNvPr id="46" name="Freeform 46"/>
              <p:cNvSpPr/>
              <p:nvPr/>
            </p:nvSpPr>
            <p:spPr>
              <a:xfrm>
                <a:off x="3405" y="667"/>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6"/>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6"/>
                    </a:lnTo>
                    <a:lnTo>
                      <a:pt x="10" y="0"/>
                    </a:lnTo>
                    <a:close/>
                  </a:path>
                </a:pathLst>
              </a:custGeom>
              <a:solidFill>
                <a:srgbClr val="FFFFFF"/>
              </a:solidFill>
              <a:ln w="9525">
                <a:noFill/>
              </a:ln>
            </p:spPr>
            <p:txBody>
              <a:bodyPr/>
              <a:p>
                <a:endParaRPr lang="zh-CN" altLang="en-US" sz="1350"/>
              </a:p>
            </p:txBody>
          </p:sp>
        </p:grpSp>
      </p:grpSp>
      <p:sp>
        <p:nvSpPr>
          <p:cNvPr id="59" name="文本框 58"/>
          <p:cNvSpPr txBox="1"/>
          <p:nvPr/>
        </p:nvSpPr>
        <p:spPr>
          <a:xfrm>
            <a:off x="880745" y="60325"/>
            <a:ext cx="2994660" cy="460375"/>
          </a:xfrm>
          <a:prstGeom prst="rect">
            <a:avLst/>
          </a:prstGeom>
          <a:noFill/>
        </p:spPr>
        <p:txBody>
          <a:bodyPr wrap="none" rtlCol="0">
            <a:spAutoFit/>
          </a:bodyPr>
          <a:p>
            <a:r>
              <a:rPr lang="zh-CN" altLang="en-US" sz="2400">
                <a:solidFill>
                  <a:schemeClr val="bg1"/>
                </a:solidFill>
              </a:rPr>
              <a:t>二、美国</a:t>
            </a:r>
            <a:r>
              <a:rPr lang="en-US" altLang="zh-CN" sz="2400">
                <a:solidFill>
                  <a:schemeClr val="bg1"/>
                </a:solidFill>
              </a:rPr>
              <a:t>1787</a:t>
            </a:r>
            <a:r>
              <a:rPr lang="zh-CN" altLang="en-US" sz="2400">
                <a:solidFill>
                  <a:schemeClr val="bg1"/>
                </a:solidFill>
              </a:rPr>
              <a:t>年宪法</a:t>
            </a:r>
            <a:endParaRPr lang="zh-CN" altLang="en-US" sz="2400">
              <a:solidFill>
                <a:schemeClr val="bg1"/>
              </a:solidFill>
            </a:endParaRPr>
          </a:p>
        </p:txBody>
      </p:sp>
      <p:sp>
        <p:nvSpPr>
          <p:cNvPr id="47" name="文本框 46"/>
          <p:cNvSpPr txBox="1"/>
          <p:nvPr/>
        </p:nvSpPr>
        <p:spPr>
          <a:xfrm>
            <a:off x="1108075" y="724535"/>
            <a:ext cx="7740015" cy="4154170"/>
          </a:xfrm>
          <a:prstGeom prst="rect">
            <a:avLst/>
          </a:prstGeom>
          <a:noFill/>
        </p:spPr>
        <p:txBody>
          <a:bodyPr wrap="square" rtlCol="0" anchor="t">
            <a:spAutoFit/>
          </a:bodyPr>
          <a:p>
            <a:pPr>
              <a:lnSpc>
                <a:spcPct val="120000"/>
              </a:lnSpc>
            </a:pPr>
            <a:r>
              <a:rPr lang="zh-CN" altLang="en-US" sz="2000">
                <a:solidFill>
                  <a:schemeClr val="bg1"/>
                </a:solidFill>
              </a:rPr>
              <a:t>序言  美利坚合众国的人民,为了组织一个更完善的联邦……乃为美利坚合众国制定和确立这一部宪法。</a:t>
            </a:r>
            <a:endParaRPr lang="zh-CN" altLang="en-US" sz="2000">
              <a:solidFill>
                <a:schemeClr val="bg1"/>
              </a:solidFill>
            </a:endParaRPr>
          </a:p>
          <a:p>
            <a:pPr>
              <a:lnSpc>
                <a:spcPct val="120000"/>
              </a:lnSpc>
            </a:pPr>
            <a:r>
              <a:rPr lang="zh-CN" altLang="en-US" sz="2000">
                <a:solidFill>
                  <a:schemeClr val="bg1"/>
                </a:solidFill>
              </a:rPr>
              <a:t>1.1 本宪法所规定的立法权,全属合众国的国会,国会由一个参议院和一个众议院组成。</a:t>
            </a:r>
            <a:endParaRPr lang="zh-CN" altLang="en-US" sz="2000">
              <a:solidFill>
                <a:schemeClr val="bg1"/>
              </a:solidFill>
            </a:endParaRPr>
          </a:p>
          <a:p>
            <a:pPr>
              <a:lnSpc>
                <a:spcPct val="120000"/>
              </a:lnSpc>
            </a:pPr>
            <a:r>
              <a:rPr lang="zh-CN" altLang="en-US" sz="2000">
                <a:solidFill>
                  <a:schemeClr val="bg1"/>
                </a:solidFill>
              </a:rPr>
              <a:t>2.1 行政权力赋予美利坚合众国总统。总统任期四年,总统和具有同样任期的副总统,应照下列手续选举···</a:t>
            </a:r>
            <a:endParaRPr lang="zh-CN" altLang="en-US" sz="2000">
              <a:solidFill>
                <a:schemeClr val="bg1"/>
              </a:solidFill>
            </a:endParaRPr>
          </a:p>
          <a:p>
            <a:pPr>
              <a:lnSpc>
                <a:spcPct val="120000"/>
              </a:lnSpc>
            </a:pPr>
            <a:r>
              <a:rPr lang="zh-CN" altLang="en-US" sz="2000">
                <a:solidFill>
                  <a:schemeClr val="bg1"/>
                </a:solidFill>
              </a:rPr>
              <a:t>3.1 合众国的司法权属于一个最高法院以及由国会随时下令设立的低级法院。</a:t>
            </a:r>
            <a:endParaRPr lang="zh-CN" altLang="en-US" sz="2000">
              <a:solidFill>
                <a:schemeClr val="bg1"/>
              </a:solidFill>
            </a:endParaRPr>
          </a:p>
          <a:p>
            <a:pPr>
              <a:lnSpc>
                <a:spcPct val="120000"/>
              </a:lnSpc>
            </a:pPr>
            <a:r>
              <a:rPr lang="zh-CN" altLang="en-US" sz="2000">
                <a:solidFill>
                  <a:schemeClr val="bg1"/>
                </a:solidFill>
              </a:rPr>
              <a:t>4.1 各州对其它各州的公共法案、记录、和司法程序,应给予完全的信赖和尊重。国会得制定一般法律,用以规定这种法案、记录、和司法程序如何证明以及具有何等效力。</a:t>
            </a:r>
            <a:endParaRPr lang="zh-CN" altLang="en-US" sz="2000">
              <a:solidFill>
                <a:schemeClr val="bg1"/>
              </a:solidFill>
            </a:endParaRPr>
          </a:p>
        </p:txBody>
      </p:sp>
      <p:sp>
        <p:nvSpPr>
          <p:cNvPr id="58" name="矩形 57"/>
          <p:cNvSpPr/>
          <p:nvPr/>
        </p:nvSpPr>
        <p:spPr>
          <a:xfrm>
            <a:off x="6696710" y="725170"/>
            <a:ext cx="542290" cy="44196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61" name="矩形 60"/>
          <p:cNvSpPr/>
          <p:nvPr/>
        </p:nvSpPr>
        <p:spPr>
          <a:xfrm>
            <a:off x="1707515" y="1127125"/>
            <a:ext cx="827405" cy="44196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62" name="矩形 61"/>
          <p:cNvSpPr/>
          <p:nvPr/>
        </p:nvSpPr>
        <p:spPr>
          <a:xfrm>
            <a:off x="3358515" y="1457960"/>
            <a:ext cx="827405" cy="44196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63" name="矩形 62"/>
          <p:cNvSpPr/>
          <p:nvPr/>
        </p:nvSpPr>
        <p:spPr>
          <a:xfrm>
            <a:off x="5716905" y="1457960"/>
            <a:ext cx="568960" cy="44196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64" name="矩形 63"/>
          <p:cNvSpPr/>
          <p:nvPr/>
        </p:nvSpPr>
        <p:spPr>
          <a:xfrm>
            <a:off x="1580515" y="2156460"/>
            <a:ext cx="1126490" cy="44196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65" name="矩形 64"/>
          <p:cNvSpPr/>
          <p:nvPr/>
        </p:nvSpPr>
        <p:spPr>
          <a:xfrm>
            <a:off x="4564380" y="2156460"/>
            <a:ext cx="827405" cy="44196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66" name="矩形 65"/>
          <p:cNvSpPr/>
          <p:nvPr/>
        </p:nvSpPr>
        <p:spPr>
          <a:xfrm>
            <a:off x="2534920" y="2918460"/>
            <a:ext cx="827405" cy="44196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67" name="矩形 66"/>
          <p:cNvSpPr/>
          <p:nvPr/>
        </p:nvSpPr>
        <p:spPr>
          <a:xfrm>
            <a:off x="4410710" y="2918460"/>
            <a:ext cx="981075" cy="44196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68" name="矩形 67"/>
          <p:cNvSpPr/>
          <p:nvPr/>
        </p:nvSpPr>
        <p:spPr>
          <a:xfrm>
            <a:off x="1394460" y="3684905"/>
            <a:ext cx="981075" cy="44196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69" name="文本框 68"/>
          <p:cNvSpPr txBox="1"/>
          <p:nvPr/>
        </p:nvSpPr>
        <p:spPr>
          <a:xfrm>
            <a:off x="5498465" y="1125220"/>
            <a:ext cx="3307080" cy="398780"/>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p>
            <a:pPr algn="ctr"/>
            <a:r>
              <a:rPr lang="zh-CN" altLang="en-US" sz="2000" b="1" dirty="0">
                <a:solidFill>
                  <a:srgbClr val="FF0000"/>
                </a:solidFill>
                <a:latin typeface="楷体" panose="02010609060101010101" charset="-122"/>
                <a:ea typeface="楷体" panose="02010609060101010101" charset="-122"/>
              </a:rPr>
              <a:t>建立联邦制共和国</a:t>
            </a:r>
            <a:endParaRPr lang="zh-CN" altLang="en-US" sz="2000" b="1" dirty="0">
              <a:solidFill>
                <a:srgbClr val="FF0000"/>
              </a:solidFill>
              <a:latin typeface="楷体" panose="02010609060101010101" charset="-122"/>
              <a:ea typeface="楷体" panose="02010609060101010101" charset="-122"/>
            </a:endParaRPr>
          </a:p>
        </p:txBody>
      </p:sp>
      <p:sp>
        <p:nvSpPr>
          <p:cNvPr id="70" name="文本框 69"/>
          <p:cNvSpPr txBox="1"/>
          <p:nvPr/>
        </p:nvSpPr>
        <p:spPr>
          <a:xfrm>
            <a:off x="4455954" y="1833086"/>
            <a:ext cx="4391978" cy="398780"/>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p>
            <a:r>
              <a:rPr lang="zh-CN" altLang="en-US" sz="2000" b="1" dirty="0">
                <a:solidFill>
                  <a:srgbClr val="FF0000"/>
                </a:solidFill>
                <a:latin typeface="楷体" panose="02010609060101010101" charset="-122"/>
                <a:ea typeface="楷体" panose="02010609060101010101" charset="-122"/>
              </a:rPr>
              <a:t>三权分立（立法、行政、司法）</a:t>
            </a:r>
            <a:endParaRPr lang="zh-CN" altLang="en-US" sz="2000" b="1" dirty="0">
              <a:solidFill>
                <a:srgbClr val="FF0000"/>
              </a:solidFill>
              <a:latin typeface="楷体" panose="02010609060101010101" charset="-122"/>
              <a:ea typeface="楷体" panose="02010609060101010101" charset="-122"/>
            </a:endParaRPr>
          </a:p>
        </p:txBody>
      </p:sp>
      <p:sp>
        <p:nvSpPr>
          <p:cNvPr id="71" name="文本框 70"/>
          <p:cNvSpPr txBox="1"/>
          <p:nvPr/>
        </p:nvSpPr>
        <p:spPr>
          <a:xfrm>
            <a:off x="5580380" y="2558415"/>
            <a:ext cx="3267710" cy="398780"/>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p>
            <a:pPr algn="ctr"/>
            <a:r>
              <a:rPr lang="zh-CN" altLang="en-US" sz="2000" b="1" dirty="0">
                <a:solidFill>
                  <a:srgbClr val="FF0000"/>
                </a:solidFill>
                <a:latin typeface="楷体" panose="02010609060101010101" charset="-122"/>
                <a:ea typeface="楷体" panose="02010609060101010101" charset="-122"/>
              </a:rPr>
              <a:t>总统和议员选举产生</a:t>
            </a:r>
            <a:endParaRPr lang="zh-CN" altLang="en-US" sz="2000" b="1" dirty="0">
              <a:solidFill>
                <a:srgbClr val="FF0000"/>
              </a:solidFill>
              <a:latin typeface="楷体" panose="02010609060101010101" charset="-122"/>
              <a:ea typeface="楷体" panose="02010609060101010101" charset="-122"/>
            </a:endParaRPr>
          </a:p>
        </p:txBody>
      </p:sp>
      <p:sp>
        <p:nvSpPr>
          <p:cNvPr id="72" name="文本框 71"/>
          <p:cNvSpPr txBox="1"/>
          <p:nvPr/>
        </p:nvSpPr>
        <p:spPr>
          <a:xfrm>
            <a:off x="5856605" y="4418330"/>
            <a:ext cx="2948940" cy="398780"/>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p>
            <a:pPr algn="ctr"/>
            <a:r>
              <a:rPr lang="zh-CN" altLang="en-US" sz="2000" b="1" dirty="0">
                <a:solidFill>
                  <a:srgbClr val="FF0000"/>
                </a:solidFill>
                <a:latin typeface="楷体" panose="02010609060101010101" charset="-122"/>
                <a:ea typeface="楷体" panose="02010609060101010101" charset="-122"/>
              </a:rPr>
              <a:t>中央与地方分享权力</a:t>
            </a:r>
            <a:endParaRPr lang="zh-CN" altLang="en-US" sz="2000" b="1" dirty="0">
              <a:solidFill>
                <a:srgbClr val="FF0000"/>
              </a:solidFill>
              <a:latin typeface="楷体" panose="02010609060101010101" charset="-122"/>
              <a:ea typeface="楷体" panose="0201060906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down)">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wipe(down)">
                                      <p:cBhvr>
                                        <p:cTn id="12" dur="5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blinds(horizontal)">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wipe(down)">
                                      <p:cBhvr>
                                        <p:cTn id="22" dur="500"/>
                                        <p:tgtEl>
                                          <p:spTgt spid="6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wipe(down)">
                                      <p:cBhvr>
                                        <p:cTn id="27" dur="500"/>
                                        <p:tgtEl>
                                          <p:spTgt spid="6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wipe(down)">
                                      <p:cBhvr>
                                        <p:cTn id="32" dur="500"/>
                                        <p:tgtEl>
                                          <p:spTgt spid="6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wipe(down)">
                                      <p:cBhvr>
                                        <p:cTn id="37" dur="500"/>
                                        <p:tgtEl>
                                          <p:spTgt spid="6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wipe(down)">
                                      <p:cBhvr>
                                        <p:cTn id="42" dur="500"/>
                                        <p:tgtEl>
                                          <p:spTgt spid="6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wipe(down)">
                                      <p:cBhvr>
                                        <p:cTn id="47" dur="500"/>
                                        <p:tgtEl>
                                          <p:spTgt spid="67"/>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70"/>
                                        </p:tgtEl>
                                        <p:attrNameLst>
                                          <p:attrName>style.visibility</p:attrName>
                                        </p:attrNameLst>
                                      </p:cBhvr>
                                      <p:to>
                                        <p:strVal val="visible"/>
                                      </p:to>
                                    </p:set>
                                    <p:animEffect transition="in" filter="blinds(horizontal)">
                                      <p:cBhvr>
                                        <p:cTn id="52" dur="500"/>
                                        <p:tgtEl>
                                          <p:spTgt spid="70"/>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71"/>
                                        </p:tgtEl>
                                        <p:attrNameLst>
                                          <p:attrName>style.visibility</p:attrName>
                                        </p:attrNameLst>
                                      </p:cBhvr>
                                      <p:to>
                                        <p:strVal val="visible"/>
                                      </p:to>
                                    </p:set>
                                    <p:animEffect transition="in" filter="blinds(horizontal)">
                                      <p:cBhvr>
                                        <p:cTn id="57" dur="500"/>
                                        <p:tgtEl>
                                          <p:spTgt spid="7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68"/>
                                        </p:tgtEl>
                                        <p:attrNameLst>
                                          <p:attrName>style.visibility</p:attrName>
                                        </p:attrNameLst>
                                      </p:cBhvr>
                                      <p:to>
                                        <p:strVal val="visible"/>
                                      </p:to>
                                    </p:set>
                                    <p:animEffect transition="in" filter="wipe(down)">
                                      <p:cBhvr>
                                        <p:cTn id="62" dur="500"/>
                                        <p:tgtEl>
                                          <p:spTgt spid="68"/>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72"/>
                                        </p:tgtEl>
                                        <p:attrNameLst>
                                          <p:attrName>style.visibility</p:attrName>
                                        </p:attrNameLst>
                                      </p:cBhvr>
                                      <p:to>
                                        <p:strVal val="visible"/>
                                      </p:to>
                                    </p:set>
                                    <p:animEffect transition="in" filter="blinds(horizontal)">
                                      <p:cBhvr>
                                        <p:cTn id="6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P spid="70" grpId="0" bldLvl="0" animBg="1"/>
      <p:bldP spid="71" grpId="0" bldLvl="0" animBg="1"/>
      <p:bldP spid="72"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12852"/>
        </a:solidFill>
        <a:effectLst/>
      </p:bgPr>
    </p:bg>
    <p:spTree>
      <p:nvGrpSpPr>
        <p:cNvPr id="1" name=""/>
        <p:cNvGrpSpPr/>
        <p:nvPr/>
      </p:nvGrpSpPr>
      <p:grpSpPr/>
      <p:sp>
        <p:nvSpPr>
          <p:cNvPr id="52" name="矩形 51"/>
          <p:cNvSpPr/>
          <p:nvPr/>
        </p:nvSpPr>
        <p:spPr>
          <a:xfrm>
            <a:off x="1048385" y="724535"/>
            <a:ext cx="7759065" cy="4232275"/>
          </a:xfrm>
          <a:prstGeom prst="rect">
            <a:avLst/>
          </a:prstGeom>
          <a:noFill/>
          <a:ln w="28575" cmpd="sng">
            <a:solidFill>
              <a:schemeClr val="bg1"/>
            </a:solid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30000"/>
              </a:lnSpc>
            </a:pPr>
            <a:endParaRPr lang="zh-CN" altLang="en-US" sz="2000" b="1" dirty="0">
              <a:solidFill>
                <a:srgbClr val="FF0000"/>
              </a:solidFill>
              <a:latin typeface="方正姚体" panose="02010601030101010101" charset="-122"/>
              <a:ea typeface="方正姚体" panose="02010601030101010101" charset="-122"/>
              <a:cs typeface="方正姚体" panose="02010601030101010101" charset="-122"/>
              <a:sym typeface="+mn-ea"/>
            </a:endParaRPr>
          </a:p>
        </p:txBody>
      </p:sp>
      <p:grpSp>
        <p:nvGrpSpPr>
          <p:cNvPr id="49" name="组合 48"/>
          <p:cNvGrpSpPr/>
          <p:nvPr/>
        </p:nvGrpSpPr>
        <p:grpSpPr>
          <a:xfrm>
            <a:off x="2540" y="-1270"/>
            <a:ext cx="828040" cy="5149850"/>
            <a:chOff x="4" y="-2"/>
            <a:chExt cx="1304" cy="8110"/>
          </a:xfrm>
        </p:grpSpPr>
        <p:sp>
          <p:nvSpPr>
            <p:cNvPr id="2" name="矩形 1"/>
            <p:cNvSpPr/>
            <p:nvPr/>
          </p:nvSpPr>
          <p:spPr>
            <a:xfrm>
              <a:off x="4" y="-2"/>
              <a:ext cx="1304" cy="8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4000">
                <a:solidFill>
                  <a:schemeClr val="tx1"/>
                </a:solidFill>
                <a:latin typeface="字魂龙吟手书" panose="00000500000000000000" charset="-122"/>
                <a:ea typeface="字魂龙吟手书" panose="00000500000000000000" charset="-122"/>
              </a:endParaRPr>
            </a:p>
            <a:p>
              <a:pPr algn="ctr"/>
              <a:r>
                <a:rPr lang="zh-CN" altLang="en-US" sz="4000">
                  <a:solidFill>
                    <a:schemeClr val="tx1"/>
                  </a:solidFill>
                  <a:latin typeface="字魂龙吟手书" panose="00000500000000000000" charset="-122"/>
                  <a:ea typeface="字魂龙吟手书" panose="00000500000000000000" charset="-122"/>
                </a:rPr>
                <a:t>自由需要约束</a:t>
              </a:r>
              <a:endParaRPr lang="zh-CN" altLang="en-US" sz="4000">
                <a:solidFill>
                  <a:schemeClr val="tx1"/>
                </a:solidFill>
                <a:latin typeface="字魂龙吟手书" panose="00000500000000000000" charset="-122"/>
                <a:ea typeface="字魂龙吟手书" panose="00000500000000000000" charset="-122"/>
              </a:endParaRPr>
            </a:p>
          </p:txBody>
        </p:sp>
        <p:grpSp>
          <p:nvGrpSpPr>
            <p:cNvPr id="4" name="Group 4"/>
            <p:cNvGrpSpPr>
              <a:grpSpLocks noChangeAspect="1"/>
            </p:cNvGrpSpPr>
            <p:nvPr/>
          </p:nvGrpSpPr>
          <p:grpSpPr>
            <a:xfrm>
              <a:off x="52" y="577"/>
              <a:ext cx="1164" cy="564"/>
              <a:chOff x="3119" y="639"/>
              <a:chExt cx="786" cy="381"/>
            </a:xfrm>
          </p:grpSpPr>
          <p:sp>
            <p:nvSpPr>
              <p:cNvPr id="5" name="Freeform 5"/>
              <p:cNvSpPr/>
              <p:nvPr/>
            </p:nvSpPr>
            <p:spPr>
              <a:xfrm>
                <a:off x="3472" y="639"/>
                <a:ext cx="133" cy="381"/>
              </a:xfrm>
              <a:custGeom>
                <a:avLst/>
                <a:gdLst/>
                <a:ahLst/>
                <a:cxnLst>
                  <a:cxn ang="0">
                    <a:pos x="10" y="381"/>
                  </a:cxn>
                  <a:cxn ang="0">
                    <a:pos x="0" y="379"/>
                  </a:cxn>
                  <a:cxn ang="0">
                    <a:pos x="123" y="0"/>
                  </a:cxn>
                  <a:cxn ang="0">
                    <a:pos x="133" y="2"/>
                  </a:cxn>
                  <a:cxn ang="0">
                    <a:pos x="10" y="381"/>
                  </a:cxn>
                </a:cxnLst>
                <a:rect l="0" t="0" r="0" b="0"/>
                <a:pathLst>
                  <a:path w="133" h="381">
                    <a:moveTo>
                      <a:pt x="10" y="381"/>
                    </a:moveTo>
                    <a:lnTo>
                      <a:pt x="0" y="379"/>
                    </a:lnTo>
                    <a:lnTo>
                      <a:pt x="123" y="0"/>
                    </a:lnTo>
                    <a:lnTo>
                      <a:pt x="133" y="2"/>
                    </a:lnTo>
                    <a:lnTo>
                      <a:pt x="10" y="381"/>
                    </a:lnTo>
                    <a:close/>
                  </a:path>
                </a:pathLst>
              </a:custGeom>
              <a:solidFill>
                <a:srgbClr val="2D2674"/>
              </a:solidFill>
              <a:ln w="9525">
                <a:noFill/>
              </a:ln>
            </p:spPr>
            <p:txBody>
              <a:bodyPr/>
              <a:p>
                <a:endParaRPr lang="zh-CN" altLang="en-US" sz="1350"/>
              </a:p>
            </p:txBody>
          </p:sp>
          <p:sp>
            <p:nvSpPr>
              <p:cNvPr id="6" name="Freeform 6"/>
              <p:cNvSpPr/>
              <p:nvPr/>
            </p:nvSpPr>
            <p:spPr>
              <a:xfrm>
                <a:off x="3526" y="815"/>
                <a:ext cx="323" cy="133"/>
              </a:xfrm>
              <a:custGeom>
                <a:avLst/>
                <a:gdLst/>
                <a:ahLst/>
                <a:cxnLst>
                  <a:cxn ang="0">
                    <a:pos x="315" y="133"/>
                  </a:cxn>
                  <a:cxn ang="0">
                    <a:pos x="0" y="29"/>
                  </a:cxn>
                  <a:cxn ang="0">
                    <a:pos x="10" y="0"/>
                  </a:cxn>
                  <a:cxn ang="0">
                    <a:pos x="323" y="103"/>
                  </a:cxn>
                  <a:cxn ang="0">
                    <a:pos x="315" y="133"/>
                  </a:cxn>
                </a:cxnLst>
                <a:rect l="0" t="0" r="0" b="0"/>
                <a:pathLst>
                  <a:path w="323" h="133">
                    <a:moveTo>
                      <a:pt x="315" y="133"/>
                    </a:moveTo>
                    <a:lnTo>
                      <a:pt x="0" y="29"/>
                    </a:lnTo>
                    <a:lnTo>
                      <a:pt x="10" y="0"/>
                    </a:lnTo>
                    <a:lnTo>
                      <a:pt x="323" y="103"/>
                    </a:lnTo>
                    <a:lnTo>
                      <a:pt x="315" y="133"/>
                    </a:lnTo>
                    <a:close/>
                  </a:path>
                </a:pathLst>
              </a:custGeom>
              <a:solidFill>
                <a:srgbClr val="E61723"/>
              </a:solidFill>
              <a:ln w="9525">
                <a:noFill/>
              </a:ln>
            </p:spPr>
            <p:txBody>
              <a:bodyPr/>
              <a:p>
                <a:endParaRPr lang="zh-CN" altLang="en-US" sz="1350"/>
              </a:p>
            </p:txBody>
          </p:sp>
          <p:sp>
            <p:nvSpPr>
              <p:cNvPr id="7" name="Freeform 7"/>
              <p:cNvSpPr/>
              <p:nvPr/>
            </p:nvSpPr>
            <p:spPr>
              <a:xfrm>
                <a:off x="3536" y="787"/>
                <a:ext cx="323" cy="133"/>
              </a:xfrm>
              <a:custGeom>
                <a:avLst/>
                <a:gdLst/>
                <a:ahLst/>
                <a:cxnLst>
                  <a:cxn ang="0">
                    <a:pos x="313" y="133"/>
                  </a:cxn>
                  <a:cxn ang="0">
                    <a:pos x="0" y="30"/>
                  </a:cxn>
                  <a:cxn ang="0">
                    <a:pos x="8" y="0"/>
                  </a:cxn>
                  <a:cxn ang="0">
                    <a:pos x="323" y="103"/>
                  </a:cxn>
                  <a:cxn ang="0">
                    <a:pos x="313" y="133"/>
                  </a:cxn>
                </a:cxnLst>
                <a:rect l="0" t="0" r="0" b="0"/>
                <a:pathLst>
                  <a:path w="323" h="133">
                    <a:moveTo>
                      <a:pt x="313" y="133"/>
                    </a:moveTo>
                    <a:lnTo>
                      <a:pt x="0" y="30"/>
                    </a:lnTo>
                    <a:lnTo>
                      <a:pt x="8" y="0"/>
                    </a:lnTo>
                    <a:lnTo>
                      <a:pt x="323" y="103"/>
                    </a:lnTo>
                    <a:lnTo>
                      <a:pt x="313" y="133"/>
                    </a:lnTo>
                    <a:close/>
                  </a:path>
                </a:pathLst>
              </a:custGeom>
              <a:solidFill>
                <a:srgbClr val="FFFFFF"/>
              </a:solidFill>
              <a:ln w="9525">
                <a:noFill/>
              </a:ln>
            </p:spPr>
            <p:txBody>
              <a:bodyPr/>
              <a:p>
                <a:endParaRPr lang="zh-CN" altLang="en-US" sz="1350"/>
              </a:p>
            </p:txBody>
          </p:sp>
          <p:sp>
            <p:nvSpPr>
              <p:cNvPr id="8" name="Freeform 8"/>
              <p:cNvSpPr/>
              <p:nvPr/>
            </p:nvSpPr>
            <p:spPr>
              <a:xfrm>
                <a:off x="3544" y="759"/>
                <a:ext cx="323" cy="131"/>
              </a:xfrm>
              <a:custGeom>
                <a:avLst/>
                <a:gdLst/>
                <a:ahLst/>
                <a:cxnLst>
                  <a:cxn ang="0">
                    <a:pos x="315" y="131"/>
                  </a:cxn>
                  <a:cxn ang="0">
                    <a:pos x="0" y="28"/>
                  </a:cxn>
                  <a:cxn ang="0">
                    <a:pos x="10" y="0"/>
                  </a:cxn>
                  <a:cxn ang="0">
                    <a:pos x="323" y="103"/>
                  </a:cxn>
                  <a:cxn ang="0">
                    <a:pos x="315" y="131"/>
                  </a:cxn>
                </a:cxnLst>
                <a:rect l="0" t="0" r="0" b="0"/>
                <a:pathLst>
                  <a:path w="323" h="131">
                    <a:moveTo>
                      <a:pt x="315" y="131"/>
                    </a:moveTo>
                    <a:lnTo>
                      <a:pt x="0" y="28"/>
                    </a:lnTo>
                    <a:lnTo>
                      <a:pt x="10" y="0"/>
                    </a:lnTo>
                    <a:lnTo>
                      <a:pt x="323" y="103"/>
                    </a:lnTo>
                    <a:lnTo>
                      <a:pt x="315" y="131"/>
                    </a:lnTo>
                    <a:close/>
                  </a:path>
                </a:pathLst>
              </a:custGeom>
              <a:solidFill>
                <a:srgbClr val="E61723"/>
              </a:solidFill>
              <a:ln w="9525">
                <a:noFill/>
              </a:ln>
            </p:spPr>
            <p:txBody>
              <a:bodyPr/>
              <a:p>
                <a:endParaRPr lang="zh-CN" altLang="en-US" sz="1350"/>
              </a:p>
            </p:txBody>
          </p:sp>
          <p:sp>
            <p:nvSpPr>
              <p:cNvPr id="9" name="Freeform 9"/>
              <p:cNvSpPr/>
              <p:nvPr/>
            </p:nvSpPr>
            <p:spPr>
              <a:xfrm>
                <a:off x="3554" y="729"/>
                <a:ext cx="323" cy="133"/>
              </a:xfrm>
              <a:custGeom>
                <a:avLst/>
                <a:gdLst/>
                <a:ahLst/>
                <a:cxnLst>
                  <a:cxn ang="0">
                    <a:pos x="313" y="133"/>
                  </a:cxn>
                  <a:cxn ang="0">
                    <a:pos x="0" y="30"/>
                  </a:cxn>
                  <a:cxn ang="0">
                    <a:pos x="10" y="0"/>
                  </a:cxn>
                  <a:cxn ang="0">
                    <a:pos x="323" y="103"/>
                  </a:cxn>
                  <a:cxn ang="0">
                    <a:pos x="313" y="133"/>
                  </a:cxn>
                </a:cxnLst>
                <a:rect l="0" t="0" r="0" b="0"/>
                <a:pathLst>
                  <a:path w="323" h="133">
                    <a:moveTo>
                      <a:pt x="313" y="133"/>
                    </a:moveTo>
                    <a:lnTo>
                      <a:pt x="0" y="30"/>
                    </a:lnTo>
                    <a:lnTo>
                      <a:pt x="10" y="0"/>
                    </a:lnTo>
                    <a:lnTo>
                      <a:pt x="323" y="103"/>
                    </a:lnTo>
                    <a:lnTo>
                      <a:pt x="313" y="133"/>
                    </a:lnTo>
                    <a:close/>
                  </a:path>
                </a:pathLst>
              </a:custGeom>
              <a:solidFill>
                <a:srgbClr val="FFFFFF"/>
              </a:solidFill>
              <a:ln w="9525">
                <a:noFill/>
              </a:ln>
            </p:spPr>
            <p:txBody>
              <a:bodyPr/>
              <a:p>
                <a:endParaRPr lang="zh-CN" altLang="en-US" sz="1350"/>
              </a:p>
            </p:txBody>
          </p:sp>
          <p:sp>
            <p:nvSpPr>
              <p:cNvPr id="10" name="Freeform 10"/>
              <p:cNvSpPr/>
              <p:nvPr/>
            </p:nvSpPr>
            <p:spPr>
              <a:xfrm>
                <a:off x="3564" y="701"/>
                <a:ext cx="323" cy="131"/>
              </a:xfrm>
              <a:custGeom>
                <a:avLst/>
                <a:gdLst/>
                <a:ahLst/>
                <a:cxnLst>
                  <a:cxn ang="0">
                    <a:pos x="313" y="131"/>
                  </a:cxn>
                  <a:cxn ang="0">
                    <a:pos x="0" y="28"/>
                  </a:cxn>
                  <a:cxn ang="0">
                    <a:pos x="7" y="0"/>
                  </a:cxn>
                  <a:cxn ang="0">
                    <a:pos x="323" y="104"/>
                  </a:cxn>
                  <a:cxn ang="0">
                    <a:pos x="313" y="131"/>
                  </a:cxn>
                </a:cxnLst>
                <a:rect l="0" t="0" r="0" b="0"/>
                <a:pathLst>
                  <a:path w="323" h="131">
                    <a:moveTo>
                      <a:pt x="313" y="131"/>
                    </a:moveTo>
                    <a:lnTo>
                      <a:pt x="0" y="28"/>
                    </a:lnTo>
                    <a:lnTo>
                      <a:pt x="7" y="0"/>
                    </a:lnTo>
                    <a:lnTo>
                      <a:pt x="323" y="104"/>
                    </a:lnTo>
                    <a:lnTo>
                      <a:pt x="313" y="131"/>
                    </a:lnTo>
                    <a:close/>
                  </a:path>
                </a:pathLst>
              </a:custGeom>
              <a:solidFill>
                <a:srgbClr val="E61723"/>
              </a:solidFill>
              <a:ln w="9525">
                <a:noFill/>
              </a:ln>
            </p:spPr>
            <p:txBody>
              <a:bodyPr/>
              <a:p>
                <a:endParaRPr lang="zh-CN" altLang="en-US" sz="1350"/>
              </a:p>
            </p:txBody>
          </p:sp>
          <p:sp>
            <p:nvSpPr>
              <p:cNvPr id="11" name="Freeform 11"/>
              <p:cNvSpPr/>
              <p:nvPr/>
            </p:nvSpPr>
            <p:spPr>
              <a:xfrm>
                <a:off x="3571" y="671"/>
                <a:ext cx="324" cy="134"/>
              </a:xfrm>
              <a:custGeom>
                <a:avLst/>
                <a:gdLst/>
                <a:ahLst/>
                <a:cxnLst>
                  <a:cxn ang="0">
                    <a:pos x="316" y="134"/>
                  </a:cxn>
                  <a:cxn ang="0">
                    <a:pos x="0" y="30"/>
                  </a:cxn>
                  <a:cxn ang="0">
                    <a:pos x="10" y="0"/>
                  </a:cxn>
                  <a:cxn ang="0">
                    <a:pos x="324" y="104"/>
                  </a:cxn>
                  <a:cxn ang="0">
                    <a:pos x="316" y="134"/>
                  </a:cxn>
                </a:cxnLst>
                <a:rect l="0" t="0" r="0" b="0"/>
                <a:pathLst>
                  <a:path w="324" h="134">
                    <a:moveTo>
                      <a:pt x="316" y="134"/>
                    </a:moveTo>
                    <a:lnTo>
                      <a:pt x="0" y="30"/>
                    </a:lnTo>
                    <a:lnTo>
                      <a:pt x="10" y="0"/>
                    </a:lnTo>
                    <a:lnTo>
                      <a:pt x="324" y="104"/>
                    </a:lnTo>
                    <a:lnTo>
                      <a:pt x="316" y="134"/>
                    </a:lnTo>
                    <a:close/>
                  </a:path>
                </a:pathLst>
              </a:custGeom>
              <a:solidFill>
                <a:srgbClr val="FFFFFF"/>
              </a:solidFill>
              <a:ln w="9525">
                <a:noFill/>
              </a:ln>
            </p:spPr>
            <p:txBody>
              <a:bodyPr/>
              <a:p>
                <a:endParaRPr lang="zh-CN" altLang="en-US" sz="1350"/>
              </a:p>
            </p:txBody>
          </p:sp>
          <p:sp>
            <p:nvSpPr>
              <p:cNvPr id="12" name="Freeform 12"/>
              <p:cNvSpPr/>
              <p:nvPr/>
            </p:nvSpPr>
            <p:spPr>
              <a:xfrm>
                <a:off x="3581" y="643"/>
                <a:ext cx="324" cy="134"/>
              </a:xfrm>
              <a:custGeom>
                <a:avLst/>
                <a:gdLst/>
                <a:ahLst/>
                <a:cxnLst>
                  <a:cxn ang="0">
                    <a:pos x="314" y="134"/>
                  </a:cxn>
                  <a:cxn ang="0">
                    <a:pos x="0" y="30"/>
                  </a:cxn>
                  <a:cxn ang="0">
                    <a:pos x="10" y="0"/>
                  </a:cxn>
                  <a:cxn ang="0">
                    <a:pos x="324" y="104"/>
                  </a:cxn>
                  <a:cxn ang="0">
                    <a:pos x="314" y="134"/>
                  </a:cxn>
                </a:cxnLst>
                <a:rect l="0" t="0" r="0" b="0"/>
                <a:pathLst>
                  <a:path w="324" h="134">
                    <a:moveTo>
                      <a:pt x="314" y="134"/>
                    </a:moveTo>
                    <a:lnTo>
                      <a:pt x="0" y="30"/>
                    </a:lnTo>
                    <a:lnTo>
                      <a:pt x="10" y="0"/>
                    </a:lnTo>
                    <a:lnTo>
                      <a:pt x="324" y="104"/>
                    </a:lnTo>
                    <a:lnTo>
                      <a:pt x="314" y="134"/>
                    </a:lnTo>
                    <a:close/>
                  </a:path>
                </a:pathLst>
              </a:custGeom>
              <a:solidFill>
                <a:srgbClr val="E61723"/>
              </a:solidFill>
              <a:ln w="9525">
                <a:noFill/>
              </a:ln>
            </p:spPr>
            <p:txBody>
              <a:bodyPr/>
              <a:p>
                <a:endParaRPr lang="zh-CN" altLang="en-US" sz="1350"/>
              </a:p>
            </p:txBody>
          </p:sp>
          <p:sp>
            <p:nvSpPr>
              <p:cNvPr id="13" name="Freeform 13"/>
              <p:cNvSpPr/>
              <p:nvPr/>
            </p:nvSpPr>
            <p:spPr>
              <a:xfrm>
                <a:off x="3554" y="643"/>
                <a:ext cx="176" cy="160"/>
              </a:xfrm>
              <a:custGeom>
                <a:avLst/>
                <a:gdLst/>
                <a:ahLst/>
                <a:cxnLst>
                  <a:cxn ang="0">
                    <a:pos x="141" y="160"/>
                  </a:cxn>
                  <a:cxn ang="0">
                    <a:pos x="0" y="116"/>
                  </a:cxn>
                  <a:cxn ang="0">
                    <a:pos x="37" y="0"/>
                  </a:cxn>
                  <a:cxn ang="0">
                    <a:pos x="176" y="46"/>
                  </a:cxn>
                  <a:cxn ang="0">
                    <a:pos x="141" y="160"/>
                  </a:cxn>
                </a:cxnLst>
                <a:rect l="0" t="0" r="0" b="0"/>
                <a:pathLst>
                  <a:path w="176" h="160">
                    <a:moveTo>
                      <a:pt x="141" y="160"/>
                    </a:moveTo>
                    <a:lnTo>
                      <a:pt x="0" y="116"/>
                    </a:lnTo>
                    <a:lnTo>
                      <a:pt x="37" y="0"/>
                    </a:lnTo>
                    <a:lnTo>
                      <a:pt x="176" y="46"/>
                    </a:lnTo>
                    <a:lnTo>
                      <a:pt x="141" y="160"/>
                    </a:lnTo>
                    <a:close/>
                  </a:path>
                </a:pathLst>
              </a:custGeom>
              <a:solidFill>
                <a:srgbClr val="2D2674"/>
              </a:solidFill>
              <a:ln w="9525">
                <a:noFill/>
              </a:ln>
            </p:spPr>
            <p:txBody>
              <a:bodyPr/>
              <a:p>
                <a:endParaRPr lang="zh-CN" altLang="en-US" sz="1350"/>
              </a:p>
            </p:txBody>
          </p:sp>
          <p:sp>
            <p:nvSpPr>
              <p:cNvPr id="14" name="Freeform 14"/>
              <p:cNvSpPr/>
              <p:nvPr/>
            </p:nvSpPr>
            <p:spPr>
              <a:xfrm>
                <a:off x="3667" y="751"/>
                <a:ext cx="24" cy="28"/>
              </a:xfrm>
              <a:custGeom>
                <a:avLst/>
                <a:gdLst/>
                <a:ahLst/>
                <a:cxnLst>
                  <a:cxn ang="0">
                    <a:pos x="16" y="0"/>
                  </a:cxn>
                  <a:cxn ang="0">
                    <a:pos x="16" y="10"/>
                  </a:cxn>
                  <a:cxn ang="0">
                    <a:pos x="24" y="14"/>
                  </a:cxn>
                  <a:cxn ang="0">
                    <a:pos x="16" y="18"/>
                  </a:cxn>
                  <a:cxn ang="0">
                    <a:pos x="16" y="28"/>
                  </a:cxn>
                  <a:cxn ang="0">
                    <a:pos x="8" y="20"/>
                  </a:cxn>
                  <a:cxn ang="0">
                    <a:pos x="0" y="22"/>
                  </a:cxn>
                  <a:cxn ang="0">
                    <a:pos x="4" y="14"/>
                  </a:cxn>
                  <a:cxn ang="0">
                    <a:pos x="0" y="6"/>
                  </a:cxn>
                  <a:cxn ang="0">
                    <a:pos x="8" y="8"/>
                  </a:cxn>
                  <a:cxn ang="0">
                    <a:pos x="16" y="0"/>
                  </a:cxn>
                </a:cxnLst>
                <a:rect l="0" t="0" r="0" b="0"/>
                <a:pathLst>
                  <a:path w="24" h="28">
                    <a:moveTo>
                      <a:pt x="16" y="0"/>
                    </a:moveTo>
                    <a:lnTo>
                      <a:pt x="16" y="10"/>
                    </a:lnTo>
                    <a:lnTo>
                      <a:pt x="24" y="14"/>
                    </a:lnTo>
                    <a:lnTo>
                      <a:pt x="16" y="18"/>
                    </a:lnTo>
                    <a:lnTo>
                      <a:pt x="16" y="28"/>
                    </a:lnTo>
                    <a:lnTo>
                      <a:pt x="8" y="20"/>
                    </a:lnTo>
                    <a:lnTo>
                      <a:pt x="0" y="22"/>
                    </a:lnTo>
                    <a:lnTo>
                      <a:pt x="4" y="14"/>
                    </a:lnTo>
                    <a:lnTo>
                      <a:pt x="0" y="6"/>
                    </a:lnTo>
                    <a:lnTo>
                      <a:pt x="8" y="8"/>
                    </a:lnTo>
                    <a:lnTo>
                      <a:pt x="16" y="0"/>
                    </a:lnTo>
                    <a:close/>
                  </a:path>
                </a:pathLst>
              </a:custGeom>
              <a:solidFill>
                <a:srgbClr val="FFFFFF"/>
              </a:solidFill>
              <a:ln w="9525">
                <a:noFill/>
              </a:ln>
            </p:spPr>
            <p:txBody>
              <a:bodyPr/>
              <a:p>
                <a:endParaRPr lang="zh-CN" altLang="en-US" sz="1350"/>
              </a:p>
            </p:txBody>
          </p:sp>
          <p:sp>
            <p:nvSpPr>
              <p:cNvPr id="15" name="Freeform 15"/>
              <p:cNvSpPr/>
              <p:nvPr/>
            </p:nvSpPr>
            <p:spPr>
              <a:xfrm>
                <a:off x="3635" y="743"/>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16" name="Freeform 16"/>
              <p:cNvSpPr/>
              <p:nvPr/>
            </p:nvSpPr>
            <p:spPr>
              <a:xfrm>
                <a:off x="3607" y="733"/>
                <a:ext cx="24" cy="26"/>
              </a:xfrm>
              <a:custGeom>
                <a:avLst/>
                <a:gdLst/>
                <a:ahLst/>
                <a:cxnLst>
                  <a:cxn ang="0">
                    <a:pos x="16" y="0"/>
                  </a:cxn>
                  <a:cxn ang="0">
                    <a:pos x="16" y="8"/>
                  </a:cxn>
                  <a:cxn ang="0">
                    <a:pos x="24" y="12"/>
                  </a:cxn>
                  <a:cxn ang="0">
                    <a:pos x="16" y="18"/>
                  </a:cxn>
                  <a:cxn ang="0">
                    <a:pos x="16" y="26"/>
                  </a:cxn>
                  <a:cxn ang="0">
                    <a:pos x="8" y="20"/>
                  </a:cxn>
                  <a:cxn ang="0">
                    <a:pos x="0" y="22"/>
                  </a:cxn>
                  <a:cxn ang="0">
                    <a:pos x="4" y="14"/>
                  </a:cxn>
                  <a:cxn ang="0">
                    <a:pos x="0" y="4"/>
                  </a:cxn>
                  <a:cxn ang="0">
                    <a:pos x="8" y="6"/>
                  </a:cxn>
                  <a:cxn ang="0">
                    <a:pos x="16" y="0"/>
                  </a:cxn>
                </a:cxnLst>
                <a:rect l="0" t="0" r="0" b="0"/>
                <a:pathLst>
                  <a:path w="24" h="26">
                    <a:moveTo>
                      <a:pt x="16" y="0"/>
                    </a:moveTo>
                    <a:lnTo>
                      <a:pt x="16" y="8"/>
                    </a:lnTo>
                    <a:lnTo>
                      <a:pt x="24" y="12"/>
                    </a:lnTo>
                    <a:lnTo>
                      <a:pt x="16" y="18"/>
                    </a:lnTo>
                    <a:lnTo>
                      <a:pt x="16" y="26"/>
                    </a:lnTo>
                    <a:lnTo>
                      <a:pt x="8" y="20"/>
                    </a:lnTo>
                    <a:lnTo>
                      <a:pt x="0" y="22"/>
                    </a:lnTo>
                    <a:lnTo>
                      <a:pt x="4" y="14"/>
                    </a:lnTo>
                    <a:lnTo>
                      <a:pt x="0" y="4"/>
                    </a:lnTo>
                    <a:lnTo>
                      <a:pt x="8" y="6"/>
                    </a:lnTo>
                    <a:lnTo>
                      <a:pt x="16" y="0"/>
                    </a:lnTo>
                    <a:close/>
                  </a:path>
                </a:pathLst>
              </a:custGeom>
              <a:solidFill>
                <a:srgbClr val="FFFFFF"/>
              </a:solidFill>
              <a:ln w="9525">
                <a:noFill/>
              </a:ln>
            </p:spPr>
            <p:txBody>
              <a:bodyPr/>
              <a:p>
                <a:endParaRPr lang="zh-CN" altLang="en-US" sz="1350"/>
              </a:p>
            </p:txBody>
          </p:sp>
          <p:sp>
            <p:nvSpPr>
              <p:cNvPr id="17" name="Freeform 17"/>
              <p:cNvSpPr/>
              <p:nvPr/>
            </p:nvSpPr>
            <p:spPr>
              <a:xfrm>
                <a:off x="3575" y="723"/>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18" name="Freeform 18"/>
              <p:cNvSpPr/>
              <p:nvPr/>
            </p:nvSpPr>
            <p:spPr>
              <a:xfrm>
                <a:off x="3675" y="723"/>
                <a:ext cx="25" cy="26"/>
              </a:xfrm>
              <a:custGeom>
                <a:avLst/>
                <a:gdLst/>
                <a:ahLst/>
                <a:cxnLst>
                  <a:cxn ang="0">
                    <a:pos x="16" y="0"/>
                  </a:cxn>
                  <a:cxn ang="0">
                    <a:pos x="18" y="10"/>
                  </a:cxn>
                  <a:cxn ang="0">
                    <a:pos x="25" y="14"/>
                  </a:cxn>
                  <a:cxn ang="0">
                    <a:pos x="18" y="18"/>
                  </a:cxn>
                  <a:cxn ang="0">
                    <a:pos x="16" y="26"/>
                  </a:cxn>
                  <a:cxn ang="0">
                    <a:pos x="10" y="20"/>
                  </a:cxn>
                  <a:cxn ang="0">
                    <a:pos x="0" y="22"/>
                  </a:cxn>
                  <a:cxn ang="0">
                    <a:pos x="6" y="14"/>
                  </a:cxn>
                  <a:cxn ang="0">
                    <a:pos x="0" y="6"/>
                  </a:cxn>
                  <a:cxn ang="0">
                    <a:pos x="10" y="8"/>
                  </a:cxn>
                  <a:cxn ang="0">
                    <a:pos x="16" y="0"/>
                  </a:cxn>
                </a:cxnLst>
                <a:rect l="0" t="0" r="0" b="0"/>
                <a:pathLst>
                  <a:path w="25" h="26">
                    <a:moveTo>
                      <a:pt x="16" y="0"/>
                    </a:moveTo>
                    <a:lnTo>
                      <a:pt x="18" y="10"/>
                    </a:lnTo>
                    <a:lnTo>
                      <a:pt x="25" y="14"/>
                    </a:lnTo>
                    <a:lnTo>
                      <a:pt x="18" y="18"/>
                    </a:lnTo>
                    <a:lnTo>
                      <a:pt x="16" y="26"/>
                    </a:lnTo>
                    <a:lnTo>
                      <a:pt x="10" y="20"/>
                    </a:lnTo>
                    <a:lnTo>
                      <a:pt x="0" y="22"/>
                    </a:lnTo>
                    <a:lnTo>
                      <a:pt x="6" y="14"/>
                    </a:lnTo>
                    <a:lnTo>
                      <a:pt x="0" y="6"/>
                    </a:lnTo>
                    <a:lnTo>
                      <a:pt x="10" y="8"/>
                    </a:lnTo>
                    <a:lnTo>
                      <a:pt x="16" y="0"/>
                    </a:lnTo>
                    <a:close/>
                  </a:path>
                </a:pathLst>
              </a:custGeom>
              <a:solidFill>
                <a:srgbClr val="FFFFFF"/>
              </a:solidFill>
              <a:ln w="9525">
                <a:noFill/>
              </a:ln>
            </p:spPr>
            <p:txBody>
              <a:bodyPr/>
              <a:p>
                <a:endParaRPr lang="zh-CN" altLang="en-US" sz="1350"/>
              </a:p>
            </p:txBody>
          </p:sp>
          <p:sp>
            <p:nvSpPr>
              <p:cNvPr id="19" name="Freeform 19"/>
              <p:cNvSpPr/>
              <p:nvPr/>
            </p:nvSpPr>
            <p:spPr>
              <a:xfrm>
                <a:off x="3645" y="713"/>
                <a:ext cx="26" cy="28"/>
              </a:xfrm>
              <a:custGeom>
                <a:avLst/>
                <a:gdLst/>
                <a:ahLst/>
                <a:cxnLst>
                  <a:cxn ang="0">
                    <a:pos x="16" y="0"/>
                  </a:cxn>
                  <a:cxn ang="0">
                    <a:pos x="18" y="10"/>
                  </a:cxn>
                  <a:cxn ang="0">
                    <a:pos x="26" y="14"/>
                  </a:cxn>
                  <a:cxn ang="0">
                    <a:pos x="18" y="18"/>
                  </a:cxn>
                  <a:cxn ang="0">
                    <a:pos x="16" y="28"/>
                  </a:cxn>
                  <a:cxn ang="0">
                    <a:pos x="10" y="20"/>
                  </a:cxn>
                  <a:cxn ang="0">
                    <a:pos x="0" y="22"/>
                  </a:cxn>
                  <a:cxn ang="0">
                    <a:pos x="4" y="14"/>
                  </a:cxn>
                  <a:cxn ang="0">
                    <a:pos x="0" y="6"/>
                  </a:cxn>
                  <a:cxn ang="0">
                    <a:pos x="10" y="8"/>
                  </a:cxn>
                  <a:cxn ang="0">
                    <a:pos x="16" y="0"/>
                  </a:cxn>
                </a:cxnLst>
                <a:rect l="0" t="0" r="0" b="0"/>
                <a:pathLst>
                  <a:path w="26" h="28">
                    <a:moveTo>
                      <a:pt x="16" y="0"/>
                    </a:moveTo>
                    <a:lnTo>
                      <a:pt x="18" y="10"/>
                    </a:lnTo>
                    <a:lnTo>
                      <a:pt x="26" y="14"/>
                    </a:lnTo>
                    <a:lnTo>
                      <a:pt x="18" y="18"/>
                    </a:lnTo>
                    <a:lnTo>
                      <a:pt x="16" y="28"/>
                    </a:lnTo>
                    <a:lnTo>
                      <a:pt x="10" y="20"/>
                    </a:lnTo>
                    <a:lnTo>
                      <a:pt x="0" y="22"/>
                    </a:lnTo>
                    <a:lnTo>
                      <a:pt x="4" y="14"/>
                    </a:lnTo>
                    <a:lnTo>
                      <a:pt x="0" y="6"/>
                    </a:lnTo>
                    <a:lnTo>
                      <a:pt x="10" y="8"/>
                    </a:lnTo>
                    <a:lnTo>
                      <a:pt x="16" y="0"/>
                    </a:lnTo>
                    <a:close/>
                  </a:path>
                </a:pathLst>
              </a:custGeom>
              <a:solidFill>
                <a:srgbClr val="FFFFFF"/>
              </a:solidFill>
              <a:ln w="9525">
                <a:noFill/>
              </a:ln>
            </p:spPr>
            <p:txBody>
              <a:bodyPr/>
              <a:p>
                <a:endParaRPr lang="zh-CN" altLang="en-US" sz="1350"/>
              </a:p>
            </p:txBody>
          </p:sp>
          <p:sp>
            <p:nvSpPr>
              <p:cNvPr id="20" name="Freeform 20"/>
              <p:cNvSpPr/>
              <p:nvPr/>
            </p:nvSpPr>
            <p:spPr>
              <a:xfrm>
                <a:off x="3615" y="705"/>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1" name="Freeform 21"/>
              <p:cNvSpPr/>
              <p:nvPr/>
            </p:nvSpPr>
            <p:spPr>
              <a:xfrm>
                <a:off x="3585" y="695"/>
                <a:ext cx="26" cy="26"/>
              </a:xfrm>
              <a:custGeom>
                <a:avLst/>
                <a:gdLst/>
                <a:ahLst/>
                <a:cxnLst>
                  <a:cxn ang="0">
                    <a:pos x="16" y="0"/>
                  </a:cxn>
                  <a:cxn ang="0">
                    <a:pos x="16" y="8"/>
                  </a:cxn>
                  <a:cxn ang="0">
                    <a:pos x="26" y="12"/>
                  </a:cxn>
                  <a:cxn ang="0">
                    <a:pos x="18" y="16"/>
                  </a:cxn>
                  <a:cxn ang="0">
                    <a:pos x="16" y="26"/>
                  </a:cxn>
                  <a:cxn ang="0">
                    <a:pos x="10" y="20"/>
                  </a:cxn>
                  <a:cxn ang="0">
                    <a:pos x="0" y="20"/>
                  </a:cxn>
                  <a:cxn ang="0">
                    <a:pos x="4" y="12"/>
                  </a:cxn>
                  <a:cxn ang="0">
                    <a:pos x="0" y="4"/>
                  </a:cxn>
                  <a:cxn ang="0">
                    <a:pos x="10" y="6"/>
                  </a:cxn>
                  <a:cxn ang="0">
                    <a:pos x="16" y="0"/>
                  </a:cxn>
                </a:cxnLst>
                <a:rect l="0" t="0" r="0" b="0"/>
                <a:pathLst>
                  <a:path w="26" h="26">
                    <a:moveTo>
                      <a:pt x="16" y="0"/>
                    </a:moveTo>
                    <a:lnTo>
                      <a:pt x="16" y="8"/>
                    </a:lnTo>
                    <a:lnTo>
                      <a:pt x="26" y="12"/>
                    </a:lnTo>
                    <a:lnTo>
                      <a:pt x="18" y="16"/>
                    </a:lnTo>
                    <a:lnTo>
                      <a:pt x="16" y="26"/>
                    </a:lnTo>
                    <a:lnTo>
                      <a:pt x="10" y="20"/>
                    </a:lnTo>
                    <a:lnTo>
                      <a:pt x="0" y="20"/>
                    </a:lnTo>
                    <a:lnTo>
                      <a:pt x="4" y="12"/>
                    </a:lnTo>
                    <a:lnTo>
                      <a:pt x="0" y="4"/>
                    </a:lnTo>
                    <a:lnTo>
                      <a:pt x="10" y="6"/>
                    </a:lnTo>
                    <a:lnTo>
                      <a:pt x="16" y="0"/>
                    </a:lnTo>
                    <a:close/>
                  </a:path>
                </a:pathLst>
              </a:custGeom>
              <a:solidFill>
                <a:srgbClr val="FFFFFF"/>
              </a:solidFill>
              <a:ln w="9525">
                <a:noFill/>
              </a:ln>
            </p:spPr>
            <p:txBody>
              <a:bodyPr/>
              <a:p>
                <a:endParaRPr lang="zh-CN" altLang="en-US" sz="1350"/>
              </a:p>
            </p:txBody>
          </p:sp>
          <p:sp>
            <p:nvSpPr>
              <p:cNvPr id="22" name="Freeform 22"/>
              <p:cNvSpPr/>
              <p:nvPr/>
            </p:nvSpPr>
            <p:spPr>
              <a:xfrm>
                <a:off x="3685" y="697"/>
                <a:ext cx="23" cy="26"/>
              </a:xfrm>
              <a:custGeom>
                <a:avLst/>
                <a:gdLst/>
                <a:ahLst/>
                <a:cxnLst>
                  <a:cxn ang="0">
                    <a:pos x="15" y="0"/>
                  </a:cxn>
                  <a:cxn ang="0">
                    <a:pos x="15" y="8"/>
                  </a:cxn>
                  <a:cxn ang="0">
                    <a:pos x="23" y="12"/>
                  </a:cxn>
                  <a:cxn ang="0">
                    <a:pos x="15" y="16"/>
                  </a:cxn>
                  <a:cxn ang="0">
                    <a:pos x="15" y="26"/>
                  </a:cxn>
                  <a:cxn ang="0">
                    <a:pos x="8" y="20"/>
                  </a:cxn>
                  <a:cxn ang="0">
                    <a:pos x="0" y="20"/>
                  </a:cxn>
                  <a:cxn ang="0">
                    <a:pos x="4" y="12"/>
                  </a:cxn>
                  <a:cxn ang="0">
                    <a:pos x="0" y="4"/>
                  </a:cxn>
                  <a:cxn ang="0">
                    <a:pos x="8" y="6"/>
                  </a:cxn>
                  <a:cxn ang="0">
                    <a:pos x="15" y="0"/>
                  </a:cxn>
                </a:cxnLst>
                <a:rect l="0" t="0" r="0" b="0"/>
                <a:pathLst>
                  <a:path w="23" h="26">
                    <a:moveTo>
                      <a:pt x="15" y="0"/>
                    </a:moveTo>
                    <a:lnTo>
                      <a:pt x="15" y="8"/>
                    </a:lnTo>
                    <a:lnTo>
                      <a:pt x="23" y="12"/>
                    </a:lnTo>
                    <a:lnTo>
                      <a:pt x="15" y="16"/>
                    </a:lnTo>
                    <a:lnTo>
                      <a:pt x="15" y="26"/>
                    </a:lnTo>
                    <a:lnTo>
                      <a:pt x="8" y="20"/>
                    </a:lnTo>
                    <a:lnTo>
                      <a:pt x="0" y="20"/>
                    </a:lnTo>
                    <a:lnTo>
                      <a:pt x="4" y="12"/>
                    </a:lnTo>
                    <a:lnTo>
                      <a:pt x="0" y="4"/>
                    </a:lnTo>
                    <a:lnTo>
                      <a:pt x="8" y="6"/>
                    </a:lnTo>
                    <a:lnTo>
                      <a:pt x="15" y="0"/>
                    </a:lnTo>
                    <a:close/>
                  </a:path>
                </a:pathLst>
              </a:custGeom>
              <a:solidFill>
                <a:srgbClr val="FFFFFF"/>
              </a:solidFill>
              <a:ln w="9525">
                <a:noFill/>
              </a:ln>
            </p:spPr>
            <p:txBody>
              <a:bodyPr/>
              <a:p>
                <a:endParaRPr lang="zh-CN" altLang="en-US" sz="1350"/>
              </a:p>
            </p:txBody>
          </p:sp>
          <p:sp>
            <p:nvSpPr>
              <p:cNvPr id="23" name="Freeform 23"/>
              <p:cNvSpPr/>
              <p:nvPr/>
            </p:nvSpPr>
            <p:spPr>
              <a:xfrm>
                <a:off x="3653" y="687"/>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4" name="Freeform 24"/>
              <p:cNvSpPr/>
              <p:nvPr/>
            </p:nvSpPr>
            <p:spPr>
              <a:xfrm>
                <a:off x="3625" y="677"/>
                <a:ext cx="24" cy="26"/>
              </a:xfrm>
              <a:custGeom>
                <a:avLst/>
                <a:gdLst/>
                <a:ahLst/>
                <a:cxnLst>
                  <a:cxn ang="0">
                    <a:pos x="16" y="0"/>
                  </a:cxn>
                  <a:cxn ang="0">
                    <a:pos x="16" y="10"/>
                  </a:cxn>
                  <a:cxn ang="0">
                    <a:pos x="24" y="14"/>
                  </a:cxn>
                  <a:cxn ang="0">
                    <a:pos x="16" y="18"/>
                  </a:cxn>
                  <a:cxn ang="0">
                    <a:pos x="16" y="26"/>
                  </a:cxn>
                  <a:cxn ang="0">
                    <a:pos x="8" y="20"/>
                  </a:cxn>
                  <a:cxn ang="0">
                    <a:pos x="0" y="22"/>
                  </a:cxn>
                  <a:cxn ang="0">
                    <a:pos x="4" y="14"/>
                  </a:cxn>
                  <a:cxn ang="0">
                    <a:pos x="0" y="6"/>
                  </a:cxn>
                  <a:cxn ang="0">
                    <a:pos x="8" y="6"/>
                  </a:cxn>
                  <a:cxn ang="0">
                    <a:pos x="16" y="0"/>
                  </a:cxn>
                </a:cxnLst>
                <a:rect l="0" t="0" r="0" b="0"/>
                <a:pathLst>
                  <a:path w="24" h="26">
                    <a:moveTo>
                      <a:pt x="16" y="0"/>
                    </a:moveTo>
                    <a:lnTo>
                      <a:pt x="16" y="10"/>
                    </a:lnTo>
                    <a:lnTo>
                      <a:pt x="24" y="14"/>
                    </a:lnTo>
                    <a:lnTo>
                      <a:pt x="16" y="18"/>
                    </a:lnTo>
                    <a:lnTo>
                      <a:pt x="16" y="26"/>
                    </a:lnTo>
                    <a:lnTo>
                      <a:pt x="8" y="20"/>
                    </a:lnTo>
                    <a:lnTo>
                      <a:pt x="0" y="22"/>
                    </a:lnTo>
                    <a:lnTo>
                      <a:pt x="4" y="14"/>
                    </a:lnTo>
                    <a:lnTo>
                      <a:pt x="0" y="6"/>
                    </a:lnTo>
                    <a:lnTo>
                      <a:pt x="8" y="6"/>
                    </a:lnTo>
                    <a:lnTo>
                      <a:pt x="16" y="0"/>
                    </a:lnTo>
                    <a:close/>
                  </a:path>
                </a:pathLst>
              </a:custGeom>
              <a:solidFill>
                <a:srgbClr val="FFFFFF"/>
              </a:solidFill>
              <a:ln w="9525">
                <a:noFill/>
              </a:ln>
            </p:spPr>
            <p:txBody>
              <a:bodyPr/>
              <a:p>
                <a:endParaRPr lang="zh-CN" altLang="en-US" sz="1350"/>
              </a:p>
            </p:txBody>
          </p:sp>
          <p:sp>
            <p:nvSpPr>
              <p:cNvPr id="25" name="Freeform 25"/>
              <p:cNvSpPr/>
              <p:nvPr/>
            </p:nvSpPr>
            <p:spPr>
              <a:xfrm>
                <a:off x="3593" y="667"/>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26" name="Freeform 26"/>
              <p:cNvSpPr/>
              <p:nvPr/>
            </p:nvSpPr>
            <p:spPr>
              <a:xfrm>
                <a:off x="3419" y="639"/>
                <a:ext cx="133" cy="381"/>
              </a:xfrm>
              <a:custGeom>
                <a:avLst/>
                <a:gdLst/>
                <a:ahLst/>
                <a:cxnLst>
                  <a:cxn ang="0">
                    <a:pos x="123" y="381"/>
                  </a:cxn>
                  <a:cxn ang="0">
                    <a:pos x="133" y="379"/>
                  </a:cxn>
                  <a:cxn ang="0">
                    <a:pos x="10" y="0"/>
                  </a:cxn>
                  <a:cxn ang="0">
                    <a:pos x="0" y="2"/>
                  </a:cxn>
                  <a:cxn ang="0">
                    <a:pos x="123" y="381"/>
                  </a:cxn>
                </a:cxnLst>
                <a:rect l="0" t="0" r="0" b="0"/>
                <a:pathLst>
                  <a:path w="133" h="381">
                    <a:moveTo>
                      <a:pt x="123" y="381"/>
                    </a:moveTo>
                    <a:lnTo>
                      <a:pt x="133" y="379"/>
                    </a:lnTo>
                    <a:lnTo>
                      <a:pt x="10" y="0"/>
                    </a:lnTo>
                    <a:lnTo>
                      <a:pt x="0" y="2"/>
                    </a:lnTo>
                    <a:lnTo>
                      <a:pt x="123" y="381"/>
                    </a:lnTo>
                    <a:close/>
                  </a:path>
                </a:pathLst>
              </a:custGeom>
              <a:solidFill>
                <a:srgbClr val="2D2674"/>
              </a:solidFill>
              <a:ln w="9525">
                <a:noFill/>
              </a:ln>
            </p:spPr>
            <p:txBody>
              <a:bodyPr/>
              <a:p>
                <a:endParaRPr lang="zh-CN" altLang="en-US" sz="1350"/>
              </a:p>
            </p:txBody>
          </p:sp>
          <p:sp>
            <p:nvSpPr>
              <p:cNvPr id="27" name="Freeform 27"/>
              <p:cNvSpPr/>
              <p:nvPr/>
            </p:nvSpPr>
            <p:spPr>
              <a:xfrm>
                <a:off x="3175" y="815"/>
                <a:ext cx="323" cy="133"/>
              </a:xfrm>
              <a:custGeom>
                <a:avLst/>
                <a:gdLst/>
                <a:ahLst/>
                <a:cxnLst>
                  <a:cxn ang="0">
                    <a:pos x="9" y="133"/>
                  </a:cxn>
                  <a:cxn ang="0">
                    <a:pos x="323" y="29"/>
                  </a:cxn>
                  <a:cxn ang="0">
                    <a:pos x="313" y="0"/>
                  </a:cxn>
                  <a:cxn ang="0">
                    <a:pos x="0" y="103"/>
                  </a:cxn>
                  <a:cxn ang="0">
                    <a:pos x="9" y="133"/>
                  </a:cxn>
                </a:cxnLst>
                <a:rect l="0" t="0" r="0" b="0"/>
                <a:pathLst>
                  <a:path w="323" h="133">
                    <a:moveTo>
                      <a:pt x="9" y="133"/>
                    </a:moveTo>
                    <a:lnTo>
                      <a:pt x="323" y="29"/>
                    </a:lnTo>
                    <a:lnTo>
                      <a:pt x="313" y="0"/>
                    </a:lnTo>
                    <a:lnTo>
                      <a:pt x="0" y="103"/>
                    </a:lnTo>
                    <a:lnTo>
                      <a:pt x="9" y="133"/>
                    </a:lnTo>
                    <a:close/>
                  </a:path>
                </a:pathLst>
              </a:custGeom>
              <a:solidFill>
                <a:srgbClr val="E61723"/>
              </a:solidFill>
              <a:ln w="9525">
                <a:noFill/>
              </a:ln>
            </p:spPr>
            <p:txBody>
              <a:bodyPr/>
              <a:p>
                <a:endParaRPr lang="zh-CN" altLang="en-US" sz="1350"/>
              </a:p>
            </p:txBody>
          </p:sp>
          <p:sp>
            <p:nvSpPr>
              <p:cNvPr id="28" name="Freeform 28"/>
              <p:cNvSpPr/>
              <p:nvPr/>
            </p:nvSpPr>
            <p:spPr>
              <a:xfrm>
                <a:off x="3165" y="787"/>
                <a:ext cx="323" cy="133"/>
              </a:xfrm>
              <a:custGeom>
                <a:avLst/>
                <a:gdLst/>
                <a:ahLst/>
                <a:cxnLst>
                  <a:cxn ang="0">
                    <a:pos x="10" y="133"/>
                  </a:cxn>
                  <a:cxn ang="0">
                    <a:pos x="323" y="30"/>
                  </a:cxn>
                  <a:cxn ang="0">
                    <a:pos x="315" y="0"/>
                  </a:cxn>
                  <a:cxn ang="0">
                    <a:pos x="0" y="103"/>
                  </a:cxn>
                  <a:cxn ang="0">
                    <a:pos x="10" y="133"/>
                  </a:cxn>
                </a:cxnLst>
                <a:rect l="0" t="0" r="0" b="0"/>
                <a:pathLst>
                  <a:path w="323" h="133">
                    <a:moveTo>
                      <a:pt x="10" y="133"/>
                    </a:moveTo>
                    <a:lnTo>
                      <a:pt x="323" y="30"/>
                    </a:lnTo>
                    <a:lnTo>
                      <a:pt x="315" y="0"/>
                    </a:lnTo>
                    <a:lnTo>
                      <a:pt x="0" y="103"/>
                    </a:lnTo>
                    <a:lnTo>
                      <a:pt x="10" y="133"/>
                    </a:lnTo>
                    <a:close/>
                  </a:path>
                </a:pathLst>
              </a:custGeom>
              <a:solidFill>
                <a:srgbClr val="FFFFFF"/>
              </a:solidFill>
              <a:ln w="9525">
                <a:noFill/>
              </a:ln>
            </p:spPr>
            <p:txBody>
              <a:bodyPr/>
              <a:p>
                <a:endParaRPr lang="zh-CN" altLang="en-US" sz="1350"/>
              </a:p>
            </p:txBody>
          </p:sp>
          <p:sp>
            <p:nvSpPr>
              <p:cNvPr id="29" name="Freeform 29"/>
              <p:cNvSpPr/>
              <p:nvPr/>
            </p:nvSpPr>
            <p:spPr>
              <a:xfrm>
                <a:off x="3157" y="759"/>
                <a:ext cx="323" cy="131"/>
              </a:xfrm>
              <a:custGeom>
                <a:avLst/>
                <a:gdLst/>
                <a:ahLst/>
                <a:cxnLst>
                  <a:cxn ang="0">
                    <a:pos x="8" y="131"/>
                  </a:cxn>
                  <a:cxn ang="0">
                    <a:pos x="323" y="28"/>
                  </a:cxn>
                  <a:cxn ang="0">
                    <a:pos x="313" y="0"/>
                  </a:cxn>
                  <a:cxn ang="0">
                    <a:pos x="0" y="103"/>
                  </a:cxn>
                  <a:cxn ang="0">
                    <a:pos x="8" y="131"/>
                  </a:cxn>
                </a:cxnLst>
                <a:rect l="0" t="0" r="0" b="0"/>
                <a:pathLst>
                  <a:path w="323" h="131">
                    <a:moveTo>
                      <a:pt x="8" y="131"/>
                    </a:moveTo>
                    <a:lnTo>
                      <a:pt x="323" y="28"/>
                    </a:lnTo>
                    <a:lnTo>
                      <a:pt x="313" y="0"/>
                    </a:lnTo>
                    <a:lnTo>
                      <a:pt x="0" y="103"/>
                    </a:lnTo>
                    <a:lnTo>
                      <a:pt x="8" y="131"/>
                    </a:lnTo>
                    <a:close/>
                  </a:path>
                </a:pathLst>
              </a:custGeom>
              <a:solidFill>
                <a:srgbClr val="E61723"/>
              </a:solidFill>
              <a:ln w="9525">
                <a:noFill/>
              </a:ln>
            </p:spPr>
            <p:txBody>
              <a:bodyPr/>
              <a:p>
                <a:endParaRPr lang="zh-CN" altLang="en-US" sz="1350"/>
              </a:p>
            </p:txBody>
          </p:sp>
          <p:sp>
            <p:nvSpPr>
              <p:cNvPr id="30" name="Freeform 30"/>
              <p:cNvSpPr/>
              <p:nvPr/>
            </p:nvSpPr>
            <p:spPr>
              <a:xfrm>
                <a:off x="3147" y="729"/>
                <a:ext cx="323" cy="133"/>
              </a:xfrm>
              <a:custGeom>
                <a:avLst/>
                <a:gdLst/>
                <a:ahLst/>
                <a:cxnLst>
                  <a:cxn ang="0">
                    <a:pos x="10" y="133"/>
                  </a:cxn>
                  <a:cxn ang="0">
                    <a:pos x="323" y="30"/>
                  </a:cxn>
                  <a:cxn ang="0">
                    <a:pos x="313" y="0"/>
                  </a:cxn>
                  <a:cxn ang="0">
                    <a:pos x="0" y="103"/>
                  </a:cxn>
                  <a:cxn ang="0">
                    <a:pos x="10" y="133"/>
                  </a:cxn>
                </a:cxnLst>
                <a:rect l="0" t="0" r="0" b="0"/>
                <a:pathLst>
                  <a:path w="323" h="133">
                    <a:moveTo>
                      <a:pt x="10" y="133"/>
                    </a:moveTo>
                    <a:lnTo>
                      <a:pt x="323" y="30"/>
                    </a:lnTo>
                    <a:lnTo>
                      <a:pt x="313" y="0"/>
                    </a:lnTo>
                    <a:lnTo>
                      <a:pt x="0" y="103"/>
                    </a:lnTo>
                    <a:lnTo>
                      <a:pt x="10" y="133"/>
                    </a:lnTo>
                    <a:close/>
                  </a:path>
                </a:pathLst>
              </a:custGeom>
              <a:solidFill>
                <a:srgbClr val="FFFFFF"/>
              </a:solidFill>
              <a:ln w="9525">
                <a:noFill/>
              </a:ln>
            </p:spPr>
            <p:txBody>
              <a:bodyPr/>
              <a:p>
                <a:endParaRPr lang="zh-CN" altLang="en-US" sz="1350"/>
              </a:p>
            </p:txBody>
          </p:sp>
          <p:sp>
            <p:nvSpPr>
              <p:cNvPr id="31" name="Freeform 31"/>
              <p:cNvSpPr/>
              <p:nvPr/>
            </p:nvSpPr>
            <p:spPr>
              <a:xfrm>
                <a:off x="3137" y="701"/>
                <a:ext cx="323" cy="131"/>
              </a:xfrm>
              <a:custGeom>
                <a:avLst/>
                <a:gdLst/>
                <a:ahLst/>
                <a:cxnLst>
                  <a:cxn ang="0">
                    <a:pos x="10" y="131"/>
                  </a:cxn>
                  <a:cxn ang="0">
                    <a:pos x="323" y="28"/>
                  </a:cxn>
                  <a:cxn ang="0">
                    <a:pos x="315" y="0"/>
                  </a:cxn>
                  <a:cxn ang="0">
                    <a:pos x="0" y="104"/>
                  </a:cxn>
                  <a:cxn ang="0">
                    <a:pos x="10" y="131"/>
                  </a:cxn>
                </a:cxnLst>
                <a:rect l="0" t="0" r="0" b="0"/>
                <a:pathLst>
                  <a:path w="323" h="131">
                    <a:moveTo>
                      <a:pt x="10" y="131"/>
                    </a:moveTo>
                    <a:lnTo>
                      <a:pt x="323" y="28"/>
                    </a:lnTo>
                    <a:lnTo>
                      <a:pt x="315" y="0"/>
                    </a:lnTo>
                    <a:lnTo>
                      <a:pt x="0" y="104"/>
                    </a:lnTo>
                    <a:lnTo>
                      <a:pt x="10" y="131"/>
                    </a:lnTo>
                    <a:close/>
                  </a:path>
                </a:pathLst>
              </a:custGeom>
              <a:solidFill>
                <a:srgbClr val="E61723"/>
              </a:solidFill>
              <a:ln w="9525">
                <a:noFill/>
              </a:ln>
            </p:spPr>
            <p:txBody>
              <a:bodyPr/>
              <a:p>
                <a:endParaRPr lang="zh-CN" altLang="en-US" sz="1350"/>
              </a:p>
            </p:txBody>
          </p:sp>
          <p:sp>
            <p:nvSpPr>
              <p:cNvPr id="32" name="Freeform 32"/>
              <p:cNvSpPr/>
              <p:nvPr/>
            </p:nvSpPr>
            <p:spPr>
              <a:xfrm>
                <a:off x="3129" y="671"/>
                <a:ext cx="323" cy="134"/>
              </a:xfrm>
              <a:custGeom>
                <a:avLst/>
                <a:gdLst/>
                <a:ahLst/>
                <a:cxnLst>
                  <a:cxn ang="0">
                    <a:pos x="8" y="134"/>
                  </a:cxn>
                  <a:cxn ang="0">
                    <a:pos x="323" y="30"/>
                  </a:cxn>
                  <a:cxn ang="0">
                    <a:pos x="313" y="0"/>
                  </a:cxn>
                  <a:cxn ang="0">
                    <a:pos x="0" y="104"/>
                  </a:cxn>
                  <a:cxn ang="0">
                    <a:pos x="8" y="134"/>
                  </a:cxn>
                </a:cxnLst>
                <a:rect l="0" t="0" r="0" b="0"/>
                <a:pathLst>
                  <a:path w="323" h="134">
                    <a:moveTo>
                      <a:pt x="8" y="134"/>
                    </a:moveTo>
                    <a:lnTo>
                      <a:pt x="323" y="30"/>
                    </a:lnTo>
                    <a:lnTo>
                      <a:pt x="313" y="0"/>
                    </a:lnTo>
                    <a:lnTo>
                      <a:pt x="0" y="104"/>
                    </a:lnTo>
                    <a:lnTo>
                      <a:pt x="8" y="134"/>
                    </a:lnTo>
                    <a:close/>
                  </a:path>
                </a:pathLst>
              </a:custGeom>
              <a:solidFill>
                <a:srgbClr val="FFFFFF"/>
              </a:solidFill>
              <a:ln w="9525">
                <a:noFill/>
              </a:ln>
            </p:spPr>
            <p:txBody>
              <a:bodyPr/>
              <a:p>
                <a:endParaRPr lang="zh-CN" altLang="en-US" sz="1350"/>
              </a:p>
            </p:txBody>
          </p:sp>
          <p:sp>
            <p:nvSpPr>
              <p:cNvPr id="33" name="Freeform 33"/>
              <p:cNvSpPr/>
              <p:nvPr/>
            </p:nvSpPr>
            <p:spPr>
              <a:xfrm>
                <a:off x="3119" y="643"/>
                <a:ext cx="323" cy="134"/>
              </a:xfrm>
              <a:custGeom>
                <a:avLst/>
                <a:gdLst/>
                <a:ahLst/>
                <a:cxnLst>
                  <a:cxn ang="0">
                    <a:pos x="10" y="134"/>
                  </a:cxn>
                  <a:cxn ang="0">
                    <a:pos x="323" y="30"/>
                  </a:cxn>
                  <a:cxn ang="0">
                    <a:pos x="316" y="0"/>
                  </a:cxn>
                  <a:cxn ang="0">
                    <a:pos x="0" y="104"/>
                  </a:cxn>
                  <a:cxn ang="0">
                    <a:pos x="10" y="134"/>
                  </a:cxn>
                </a:cxnLst>
                <a:rect l="0" t="0" r="0" b="0"/>
                <a:pathLst>
                  <a:path w="323" h="134">
                    <a:moveTo>
                      <a:pt x="10" y="134"/>
                    </a:moveTo>
                    <a:lnTo>
                      <a:pt x="323" y="30"/>
                    </a:lnTo>
                    <a:lnTo>
                      <a:pt x="316" y="0"/>
                    </a:lnTo>
                    <a:lnTo>
                      <a:pt x="0" y="104"/>
                    </a:lnTo>
                    <a:lnTo>
                      <a:pt x="10" y="134"/>
                    </a:lnTo>
                    <a:close/>
                  </a:path>
                </a:pathLst>
              </a:custGeom>
              <a:solidFill>
                <a:srgbClr val="E61723"/>
              </a:solidFill>
              <a:ln w="9525">
                <a:noFill/>
              </a:ln>
            </p:spPr>
            <p:txBody>
              <a:bodyPr/>
              <a:p>
                <a:endParaRPr lang="zh-CN" altLang="en-US" sz="1350"/>
              </a:p>
            </p:txBody>
          </p:sp>
          <p:sp>
            <p:nvSpPr>
              <p:cNvPr id="34" name="Freeform 34"/>
              <p:cNvSpPr/>
              <p:nvPr/>
            </p:nvSpPr>
            <p:spPr>
              <a:xfrm>
                <a:off x="3294" y="643"/>
                <a:ext cx="176" cy="160"/>
              </a:xfrm>
              <a:custGeom>
                <a:avLst/>
                <a:gdLst/>
                <a:ahLst/>
                <a:cxnLst>
                  <a:cxn ang="0">
                    <a:pos x="37" y="160"/>
                  </a:cxn>
                  <a:cxn ang="0">
                    <a:pos x="176" y="116"/>
                  </a:cxn>
                  <a:cxn ang="0">
                    <a:pos x="141" y="0"/>
                  </a:cxn>
                  <a:cxn ang="0">
                    <a:pos x="0" y="46"/>
                  </a:cxn>
                  <a:cxn ang="0">
                    <a:pos x="37" y="160"/>
                  </a:cxn>
                </a:cxnLst>
                <a:rect l="0" t="0" r="0" b="0"/>
                <a:pathLst>
                  <a:path w="176" h="160">
                    <a:moveTo>
                      <a:pt x="37" y="160"/>
                    </a:moveTo>
                    <a:lnTo>
                      <a:pt x="176" y="116"/>
                    </a:lnTo>
                    <a:lnTo>
                      <a:pt x="141" y="0"/>
                    </a:lnTo>
                    <a:lnTo>
                      <a:pt x="0" y="46"/>
                    </a:lnTo>
                    <a:lnTo>
                      <a:pt x="37" y="160"/>
                    </a:lnTo>
                    <a:close/>
                  </a:path>
                </a:pathLst>
              </a:custGeom>
              <a:solidFill>
                <a:srgbClr val="2D2674"/>
              </a:solidFill>
              <a:ln w="9525">
                <a:noFill/>
              </a:ln>
            </p:spPr>
            <p:txBody>
              <a:bodyPr/>
              <a:p>
                <a:endParaRPr lang="zh-CN" altLang="en-US" sz="1350"/>
              </a:p>
            </p:txBody>
          </p:sp>
          <p:sp>
            <p:nvSpPr>
              <p:cNvPr id="35" name="Freeform 35"/>
              <p:cNvSpPr/>
              <p:nvPr/>
            </p:nvSpPr>
            <p:spPr>
              <a:xfrm>
                <a:off x="3333" y="751"/>
                <a:ext cx="24" cy="28"/>
              </a:xfrm>
              <a:custGeom>
                <a:avLst/>
                <a:gdLst/>
                <a:ahLst/>
                <a:cxnLst>
                  <a:cxn ang="0">
                    <a:pos x="8" y="0"/>
                  </a:cxn>
                  <a:cxn ang="0">
                    <a:pos x="8" y="10"/>
                  </a:cxn>
                  <a:cxn ang="0">
                    <a:pos x="0" y="14"/>
                  </a:cxn>
                  <a:cxn ang="0">
                    <a:pos x="8" y="18"/>
                  </a:cxn>
                  <a:cxn ang="0">
                    <a:pos x="8" y="28"/>
                  </a:cxn>
                  <a:cxn ang="0">
                    <a:pos x="16" y="20"/>
                  </a:cxn>
                  <a:cxn ang="0">
                    <a:pos x="24" y="22"/>
                  </a:cxn>
                  <a:cxn ang="0">
                    <a:pos x="20" y="14"/>
                  </a:cxn>
                  <a:cxn ang="0">
                    <a:pos x="24" y="6"/>
                  </a:cxn>
                  <a:cxn ang="0">
                    <a:pos x="16" y="8"/>
                  </a:cxn>
                  <a:cxn ang="0">
                    <a:pos x="8" y="0"/>
                  </a:cxn>
                </a:cxnLst>
                <a:rect l="0" t="0" r="0" b="0"/>
                <a:pathLst>
                  <a:path w="24" h="28">
                    <a:moveTo>
                      <a:pt x="8" y="0"/>
                    </a:moveTo>
                    <a:lnTo>
                      <a:pt x="8" y="10"/>
                    </a:lnTo>
                    <a:lnTo>
                      <a:pt x="0" y="14"/>
                    </a:lnTo>
                    <a:lnTo>
                      <a:pt x="8" y="18"/>
                    </a:lnTo>
                    <a:lnTo>
                      <a:pt x="8" y="28"/>
                    </a:lnTo>
                    <a:lnTo>
                      <a:pt x="16" y="20"/>
                    </a:lnTo>
                    <a:lnTo>
                      <a:pt x="24" y="22"/>
                    </a:lnTo>
                    <a:lnTo>
                      <a:pt x="20" y="14"/>
                    </a:lnTo>
                    <a:lnTo>
                      <a:pt x="24" y="6"/>
                    </a:lnTo>
                    <a:lnTo>
                      <a:pt x="16" y="8"/>
                    </a:lnTo>
                    <a:lnTo>
                      <a:pt x="8" y="0"/>
                    </a:lnTo>
                    <a:close/>
                  </a:path>
                </a:pathLst>
              </a:custGeom>
              <a:solidFill>
                <a:srgbClr val="FFFFFF"/>
              </a:solidFill>
              <a:ln w="9525">
                <a:noFill/>
              </a:ln>
            </p:spPr>
            <p:txBody>
              <a:bodyPr/>
              <a:p>
                <a:endParaRPr lang="zh-CN" altLang="en-US" sz="1350"/>
              </a:p>
            </p:txBody>
          </p:sp>
          <p:sp>
            <p:nvSpPr>
              <p:cNvPr id="36" name="Freeform 36"/>
              <p:cNvSpPr/>
              <p:nvPr/>
            </p:nvSpPr>
            <p:spPr>
              <a:xfrm>
                <a:off x="3363" y="743"/>
                <a:ext cx="26" cy="26"/>
              </a:xfrm>
              <a:custGeom>
                <a:avLst/>
                <a:gdLst/>
                <a:ahLst/>
                <a:cxnLst>
                  <a:cxn ang="0">
                    <a:pos x="10" y="0"/>
                  </a:cxn>
                  <a:cxn ang="0">
                    <a:pos x="8" y="8"/>
                  </a:cxn>
                  <a:cxn ang="0">
                    <a:pos x="0" y="12"/>
                  </a:cxn>
                  <a:cxn ang="0">
                    <a:pos x="8" y="16"/>
                  </a:cxn>
                  <a:cxn ang="0">
                    <a:pos x="10" y="26"/>
                  </a:cxn>
                  <a:cxn ang="0">
                    <a:pos x="16" y="20"/>
                  </a:cxn>
                  <a:cxn ang="0">
                    <a:pos x="26" y="20"/>
                  </a:cxn>
                  <a:cxn ang="0">
                    <a:pos x="20"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0" y="12"/>
                    </a:lnTo>
                    <a:lnTo>
                      <a:pt x="26" y="4"/>
                    </a:lnTo>
                    <a:lnTo>
                      <a:pt x="16" y="6"/>
                    </a:lnTo>
                    <a:lnTo>
                      <a:pt x="10" y="0"/>
                    </a:lnTo>
                    <a:close/>
                  </a:path>
                </a:pathLst>
              </a:custGeom>
              <a:solidFill>
                <a:srgbClr val="FFFFFF"/>
              </a:solidFill>
              <a:ln w="9525">
                <a:noFill/>
              </a:ln>
            </p:spPr>
            <p:txBody>
              <a:bodyPr/>
              <a:p>
                <a:endParaRPr lang="zh-CN" altLang="en-US" sz="1350"/>
              </a:p>
            </p:txBody>
          </p:sp>
          <p:sp>
            <p:nvSpPr>
              <p:cNvPr id="37" name="Freeform 37"/>
              <p:cNvSpPr/>
              <p:nvPr/>
            </p:nvSpPr>
            <p:spPr>
              <a:xfrm>
                <a:off x="3393" y="733"/>
                <a:ext cx="24" cy="26"/>
              </a:xfrm>
              <a:custGeom>
                <a:avLst/>
                <a:gdLst/>
                <a:ahLst/>
                <a:cxnLst>
                  <a:cxn ang="0">
                    <a:pos x="8" y="0"/>
                  </a:cxn>
                  <a:cxn ang="0">
                    <a:pos x="8" y="8"/>
                  </a:cxn>
                  <a:cxn ang="0">
                    <a:pos x="0" y="12"/>
                  </a:cxn>
                  <a:cxn ang="0">
                    <a:pos x="8" y="18"/>
                  </a:cxn>
                  <a:cxn ang="0">
                    <a:pos x="8" y="26"/>
                  </a:cxn>
                  <a:cxn ang="0">
                    <a:pos x="16" y="20"/>
                  </a:cxn>
                  <a:cxn ang="0">
                    <a:pos x="24" y="22"/>
                  </a:cxn>
                  <a:cxn ang="0">
                    <a:pos x="20" y="14"/>
                  </a:cxn>
                  <a:cxn ang="0">
                    <a:pos x="24" y="4"/>
                  </a:cxn>
                  <a:cxn ang="0">
                    <a:pos x="16" y="6"/>
                  </a:cxn>
                  <a:cxn ang="0">
                    <a:pos x="8" y="0"/>
                  </a:cxn>
                </a:cxnLst>
                <a:rect l="0" t="0" r="0" b="0"/>
                <a:pathLst>
                  <a:path w="24" h="26">
                    <a:moveTo>
                      <a:pt x="8" y="0"/>
                    </a:moveTo>
                    <a:lnTo>
                      <a:pt x="8" y="8"/>
                    </a:lnTo>
                    <a:lnTo>
                      <a:pt x="0" y="12"/>
                    </a:lnTo>
                    <a:lnTo>
                      <a:pt x="8" y="18"/>
                    </a:lnTo>
                    <a:lnTo>
                      <a:pt x="8" y="26"/>
                    </a:lnTo>
                    <a:lnTo>
                      <a:pt x="16" y="20"/>
                    </a:lnTo>
                    <a:lnTo>
                      <a:pt x="24" y="22"/>
                    </a:lnTo>
                    <a:lnTo>
                      <a:pt x="20" y="14"/>
                    </a:lnTo>
                    <a:lnTo>
                      <a:pt x="24" y="4"/>
                    </a:lnTo>
                    <a:lnTo>
                      <a:pt x="16" y="6"/>
                    </a:lnTo>
                    <a:lnTo>
                      <a:pt x="8" y="0"/>
                    </a:lnTo>
                    <a:close/>
                  </a:path>
                </a:pathLst>
              </a:custGeom>
              <a:solidFill>
                <a:srgbClr val="FFFFFF"/>
              </a:solidFill>
              <a:ln w="9525">
                <a:noFill/>
              </a:ln>
            </p:spPr>
            <p:txBody>
              <a:bodyPr/>
              <a:p>
                <a:endParaRPr lang="zh-CN" altLang="en-US" sz="1350"/>
              </a:p>
            </p:txBody>
          </p:sp>
          <p:sp>
            <p:nvSpPr>
              <p:cNvPr id="38" name="Freeform 38"/>
              <p:cNvSpPr/>
              <p:nvPr/>
            </p:nvSpPr>
            <p:spPr>
              <a:xfrm>
                <a:off x="3423" y="723"/>
                <a:ext cx="25" cy="26"/>
              </a:xfrm>
              <a:custGeom>
                <a:avLst/>
                <a:gdLst/>
                <a:ahLst/>
                <a:cxnLst>
                  <a:cxn ang="0">
                    <a:pos x="10" y="0"/>
                  </a:cxn>
                  <a:cxn ang="0">
                    <a:pos x="8" y="10"/>
                  </a:cxn>
                  <a:cxn ang="0">
                    <a:pos x="0" y="14"/>
                  </a:cxn>
                  <a:cxn ang="0">
                    <a:pos x="8" y="18"/>
                  </a:cxn>
                  <a:cxn ang="0">
                    <a:pos x="10" y="26"/>
                  </a:cxn>
                  <a:cxn ang="0">
                    <a:pos x="15" y="20"/>
                  </a:cxn>
                  <a:cxn ang="0">
                    <a:pos x="25" y="22"/>
                  </a:cxn>
                  <a:cxn ang="0">
                    <a:pos x="19" y="14"/>
                  </a:cxn>
                  <a:cxn ang="0">
                    <a:pos x="25" y="6"/>
                  </a:cxn>
                  <a:cxn ang="0">
                    <a:pos x="15" y="6"/>
                  </a:cxn>
                  <a:cxn ang="0">
                    <a:pos x="10" y="0"/>
                  </a:cxn>
                </a:cxnLst>
                <a:rect l="0" t="0" r="0" b="0"/>
                <a:pathLst>
                  <a:path w="25" h="26">
                    <a:moveTo>
                      <a:pt x="10" y="0"/>
                    </a:moveTo>
                    <a:lnTo>
                      <a:pt x="8" y="10"/>
                    </a:lnTo>
                    <a:lnTo>
                      <a:pt x="0" y="14"/>
                    </a:lnTo>
                    <a:lnTo>
                      <a:pt x="8" y="18"/>
                    </a:lnTo>
                    <a:lnTo>
                      <a:pt x="10" y="26"/>
                    </a:lnTo>
                    <a:lnTo>
                      <a:pt x="15" y="20"/>
                    </a:lnTo>
                    <a:lnTo>
                      <a:pt x="25" y="22"/>
                    </a:lnTo>
                    <a:lnTo>
                      <a:pt x="19" y="14"/>
                    </a:lnTo>
                    <a:lnTo>
                      <a:pt x="25" y="6"/>
                    </a:lnTo>
                    <a:lnTo>
                      <a:pt x="15" y="6"/>
                    </a:lnTo>
                    <a:lnTo>
                      <a:pt x="10" y="0"/>
                    </a:lnTo>
                    <a:close/>
                  </a:path>
                </a:pathLst>
              </a:custGeom>
              <a:solidFill>
                <a:srgbClr val="FFFFFF"/>
              </a:solidFill>
              <a:ln w="9525">
                <a:noFill/>
              </a:ln>
            </p:spPr>
            <p:txBody>
              <a:bodyPr/>
              <a:p>
                <a:endParaRPr lang="zh-CN" altLang="en-US" sz="1350"/>
              </a:p>
            </p:txBody>
          </p:sp>
          <p:sp>
            <p:nvSpPr>
              <p:cNvPr id="39" name="Freeform 39"/>
              <p:cNvSpPr/>
              <p:nvPr/>
            </p:nvSpPr>
            <p:spPr>
              <a:xfrm>
                <a:off x="3323" y="723"/>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8"/>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0" name="Freeform 40"/>
              <p:cNvSpPr/>
              <p:nvPr/>
            </p:nvSpPr>
            <p:spPr>
              <a:xfrm>
                <a:off x="3353" y="713"/>
                <a:ext cx="26" cy="28"/>
              </a:xfrm>
              <a:custGeom>
                <a:avLst/>
                <a:gdLst/>
                <a:ahLst/>
                <a:cxnLst>
                  <a:cxn ang="0">
                    <a:pos x="10" y="0"/>
                  </a:cxn>
                  <a:cxn ang="0">
                    <a:pos x="10" y="10"/>
                  </a:cxn>
                  <a:cxn ang="0">
                    <a:pos x="0" y="14"/>
                  </a:cxn>
                  <a:cxn ang="0">
                    <a:pos x="10" y="18"/>
                  </a:cxn>
                  <a:cxn ang="0">
                    <a:pos x="10" y="28"/>
                  </a:cxn>
                  <a:cxn ang="0">
                    <a:pos x="16" y="20"/>
                  </a:cxn>
                  <a:cxn ang="0">
                    <a:pos x="26" y="22"/>
                  </a:cxn>
                  <a:cxn ang="0">
                    <a:pos x="22" y="14"/>
                  </a:cxn>
                  <a:cxn ang="0">
                    <a:pos x="26" y="6"/>
                  </a:cxn>
                  <a:cxn ang="0">
                    <a:pos x="16" y="8"/>
                  </a:cxn>
                  <a:cxn ang="0">
                    <a:pos x="10" y="0"/>
                  </a:cxn>
                </a:cxnLst>
                <a:rect l="0" t="0" r="0" b="0"/>
                <a:pathLst>
                  <a:path w="26" h="28">
                    <a:moveTo>
                      <a:pt x="10" y="0"/>
                    </a:moveTo>
                    <a:lnTo>
                      <a:pt x="10" y="10"/>
                    </a:lnTo>
                    <a:lnTo>
                      <a:pt x="0" y="14"/>
                    </a:lnTo>
                    <a:lnTo>
                      <a:pt x="10" y="18"/>
                    </a:lnTo>
                    <a:lnTo>
                      <a:pt x="10" y="28"/>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1" name="Freeform 41"/>
              <p:cNvSpPr/>
              <p:nvPr/>
            </p:nvSpPr>
            <p:spPr>
              <a:xfrm>
                <a:off x="3383" y="705"/>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2" name="Freeform 42"/>
              <p:cNvSpPr/>
              <p:nvPr/>
            </p:nvSpPr>
            <p:spPr>
              <a:xfrm>
                <a:off x="3413" y="695"/>
                <a:ext cx="25" cy="26"/>
              </a:xfrm>
              <a:custGeom>
                <a:avLst/>
                <a:gdLst/>
                <a:ahLst/>
                <a:cxnLst>
                  <a:cxn ang="0">
                    <a:pos x="10" y="0"/>
                  </a:cxn>
                  <a:cxn ang="0">
                    <a:pos x="10" y="8"/>
                  </a:cxn>
                  <a:cxn ang="0">
                    <a:pos x="0" y="12"/>
                  </a:cxn>
                  <a:cxn ang="0">
                    <a:pos x="10" y="16"/>
                  </a:cxn>
                  <a:cxn ang="0">
                    <a:pos x="10" y="26"/>
                  </a:cxn>
                  <a:cxn ang="0">
                    <a:pos x="16" y="20"/>
                  </a:cxn>
                  <a:cxn ang="0">
                    <a:pos x="25" y="20"/>
                  </a:cxn>
                  <a:cxn ang="0">
                    <a:pos x="22" y="12"/>
                  </a:cxn>
                  <a:cxn ang="0">
                    <a:pos x="25" y="4"/>
                  </a:cxn>
                  <a:cxn ang="0">
                    <a:pos x="18" y="6"/>
                  </a:cxn>
                  <a:cxn ang="0">
                    <a:pos x="10" y="0"/>
                  </a:cxn>
                </a:cxnLst>
                <a:rect l="0" t="0" r="0" b="0"/>
                <a:pathLst>
                  <a:path w="25" h="26">
                    <a:moveTo>
                      <a:pt x="10" y="0"/>
                    </a:moveTo>
                    <a:lnTo>
                      <a:pt x="10" y="8"/>
                    </a:lnTo>
                    <a:lnTo>
                      <a:pt x="0" y="12"/>
                    </a:lnTo>
                    <a:lnTo>
                      <a:pt x="10" y="16"/>
                    </a:lnTo>
                    <a:lnTo>
                      <a:pt x="10" y="26"/>
                    </a:lnTo>
                    <a:lnTo>
                      <a:pt x="16" y="20"/>
                    </a:lnTo>
                    <a:lnTo>
                      <a:pt x="25" y="20"/>
                    </a:lnTo>
                    <a:lnTo>
                      <a:pt x="22" y="12"/>
                    </a:lnTo>
                    <a:lnTo>
                      <a:pt x="25" y="4"/>
                    </a:lnTo>
                    <a:lnTo>
                      <a:pt x="18" y="6"/>
                    </a:lnTo>
                    <a:lnTo>
                      <a:pt x="10" y="0"/>
                    </a:lnTo>
                    <a:close/>
                  </a:path>
                </a:pathLst>
              </a:custGeom>
              <a:solidFill>
                <a:srgbClr val="FFFFFF"/>
              </a:solidFill>
              <a:ln w="9525">
                <a:noFill/>
              </a:ln>
            </p:spPr>
            <p:txBody>
              <a:bodyPr/>
              <a:p>
                <a:endParaRPr lang="zh-CN" altLang="en-US" sz="1350"/>
              </a:p>
            </p:txBody>
          </p:sp>
          <p:sp>
            <p:nvSpPr>
              <p:cNvPr id="43" name="Freeform 43"/>
              <p:cNvSpPr/>
              <p:nvPr/>
            </p:nvSpPr>
            <p:spPr>
              <a:xfrm>
                <a:off x="3315" y="697"/>
                <a:ext cx="24" cy="26"/>
              </a:xfrm>
              <a:custGeom>
                <a:avLst/>
                <a:gdLst/>
                <a:ahLst/>
                <a:cxnLst>
                  <a:cxn ang="0">
                    <a:pos x="10" y="0"/>
                  </a:cxn>
                  <a:cxn ang="0">
                    <a:pos x="8" y="8"/>
                  </a:cxn>
                  <a:cxn ang="0">
                    <a:pos x="0" y="12"/>
                  </a:cxn>
                  <a:cxn ang="0">
                    <a:pos x="8" y="16"/>
                  </a:cxn>
                  <a:cxn ang="0">
                    <a:pos x="8" y="26"/>
                  </a:cxn>
                  <a:cxn ang="0">
                    <a:pos x="16" y="20"/>
                  </a:cxn>
                  <a:cxn ang="0">
                    <a:pos x="24" y="20"/>
                  </a:cxn>
                  <a:cxn ang="0">
                    <a:pos x="20" y="12"/>
                  </a:cxn>
                  <a:cxn ang="0">
                    <a:pos x="24" y="4"/>
                  </a:cxn>
                  <a:cxn ang="0">
                    <a:pos x="16" y="6"/>
                  </a:cxn>
                  <a:cxn ang="0">
                    <a:pos x="10" y="0"/>
                  </a:cxn>
                </a:cxnLst>
                <a:rect l="0" t="0" r="0" b="0"/>
                <a:pathLst>
                  <a:path w="24" h="26">
                    <a:moveTo>
                      <a:pt x="10" y="0"/>
                    </a:moveTo>
                    <a:lnTo>
                      <a:pt x="8" y="8"/>
                    </a:lnTo>
                    <a:lnTo>
                      <a:pt x="0" y="12"/>
                    </a:lnTo>
                    <a:lnTo>
                      <a:pt x="8" y="16"/>
                    </a:lnTo>
                    <a:lnTo>
                      <a:pt x="8" y="26"/>
                    </a:lnTo>
                    <a:lnTo>
                      <a:pt x="16" y="20"/>
                    </a:lnTo>
                    <a:lnTo>
                      <a:pt x="24" y="20"/>
                    </a:lnTo>
                    <a:lnTo>
                      <a:pt x="20" y="12"/>
                    </a:lnTo>
                    <a:lnTo>
                      <a:pt x="24" y="4"/>
                    </a:lnTo>
                    <a:lnTo>
                      <a:pt x="16" y="6"/>
                    </a:lnTo>
                    <a:lnTo>
                      <a:pt x="10" y="0"/>
                    </a:lnTo>
                    <a:close/>
                  </a:path>
                </a:pathLst>
              </a:custGeom>
              <a:solidFill>
                <a:srgbClr val="FFFFFF"/>
              </a:solidFill>
              <a:ln w="9525">
                <a:noFill/>
              </a:ln>
            </p:spPr>
            <p:txBody>
              <a:bodyPr/>
              <a:p>
                <a:endParaRPr lang="zh-CN" altLang="en-US" sz="1350"/>
              </a:p>
            </p:txBody>
          </p:sp>
          <p:sp>
            <p:nvSpPr>
              <p:cNvPr id="44" name="Freeform 44"/>
              <p:cNvSpPr/>
              <p:nvPr/>
            </p:nvSpPr>
            <p:spPr>
              <a:xfrm>
                <a:off x="3345" y="687"/>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5" name="Freeform 45"/>
              <p:cNvSpPr/>
              <p:nvPr/>
            </p:nvSpPr>
            <p:spPr>
              <a:xfrm>
                <a:off x="3375" y="677"/>
                <a:ext cx="24" cy="26"/>
              </a:xfrm>
              <a:custGeom>
                <a:avLst/>
                <a:gdLst/>
                <a:ahLst/>
                <a:cxnLst>
                  <a:cxn ang="0">
                    <a:pos x="10" y="0"/>
                  </a:cxn>
                  <a:cxn ang="0">
                    <a:pos x="8" y="10"/>
                  </a:cxn>
                  <a:cxn ang="0">
                    <a:pos x="0" y="14"/>
                  </a:cxn>
                  <a:cxn ang="0">
                    <a:pos x="8" y="18"/>
                  </a:cxn>
                  <a:cxn ang="0">
                    <a:pos x="8" y="26"/>
                  </a:cxn>
                  <a:cxn ang="0">
                    <a:pos x="16" y="20"/>
                  </a:cxn>
                  <a:cxn ang="0">
                    <a:pos x="24" y="22"/>
                  </a:cxn>
                  <a:cxn ang="0">
                    <a:pos x="20" y="14"/>
                  </a:cxn>
                  <a:cxn ang="0">
                    <a:pos x="24" y="6"/>
                  </a:cxn>
                  <a:cxn ang="0">
                    <a:pos x="16" y="6"/>
                  </a:cxn>
                  <a:cxn ang="0">
                    <a:pos x="10" y="0"/>
                  </a:cxn>
                </a:cxnLst>
                <a:rect l="0" t="0" r="0" b="0"/>
                <a:pathLst>
                  <a:path w="24" h="26">
                    <a:moveTo>
                      <a:pt x="10" y="0"/>
                    </a:moveTo>
                    <a:lnTo>
                      <a:pt x="8" y="10"/>
                    </a:lnTo>
                    <a:lnTo>
                      <a:pt x="0" y="14"/>
                    </a:lnTo>
                    <a:lnTo>
                      <a:pt x="8" y="18"/>
                    </a:lnTo>
                    <a:lnTo>
                      <a:pt x="8" y="26"/>
                    </a:lnTo>
                    <a:lnTo>
                      <a:pt x="16" y="20"/>
                    </a:lnTo>
                    <a:lnTo>
                      <a:pt x="24" y="22"/>
                    </a:lnTo>
                    <a:lnTo>
                      <a:pt x="20" y="14"/>
                    </a:lnTo>
                    <a:lnTo>
                      <a:pt x="24" y="6"/>
                    </a:lnTo>
                    <a:lnTo>
                      <a:pt x="16" y="6"/>
                    </a:lnTo>
                    <a:lnTo>
                      <a:pt x="10" y="0"/>
                    </a:lnTo>
                    <a:close/>
                  </a:path>
                </a:pathLst>
              </a:custGeom>
              <a:solidFill>
                <a:srgbClr val="FFFFFF"/>
              </a:solidFill>
              <a:ln w="9525">
                <a:noFill/>
              </a:ln>
            </p:spPr>
            <p:txBody>
              <a:bodyPr/>
              <a:p>
                <a:endParaRPr lang="zh-CN" altLang="en-US" sz="1350"/>
              </a:p>
            </p:txBody>
          </p:sp>
          <p:sp>
            <p:nvSpPr>
              <p:cNvPr id="46" name="Freeform 46"/>
              <p:cNvSpPr/>
              <p:nvPr/>
            </p:nvSpPr>
            <p:spPr>
              <a:xfrm>
                <a:off x="3405" y="667"/>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6"/>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6"/>
                    </a:lnTo>
                    <a:lnTo>
                      <a:pt x="10" y="0"/>
                    </a:lnTo>
                    <a:close/>
                  </a:path>
                </a:pathLst>
              </a:custGeom>
              <a:solidFill>
                <a:srgbClr val="FFFFFF"/>
              </a:solidFill>
              <a:ln w="9525">
                <a:noFill/>
              </a:ln>
            </p:spPr>
            <p:txBody>
              <a:bodyPr/>
              <a:p>
                <a:endParaRPr lang="zh-CN" altLang="en-US" sz="1350"/>
              </a:p>
            </p:txBody>
          </p:sp>
        </p:grpSp>
      </p:grpSp>
      <p:sp>
        <p:nvSpPr>
          <p:cNvPr id="59" name="文本框 58"/>
          <p:cNvSpPr txBox="1"/>
          <p:nvPr/>
        </p:nvSpPr>
        <p:spPr>
          <a:xfrm>
            <a:off x="880745" y="60325"/>
            <a:ext cx="2994660" cy="460375"/>
          </a:xfrm>
          <a:prstGeom prst="rect">
            <a:avLst/>
          </a:prstGeom>
          <a:noFill/>
        </p:spPr>
        <p:txBody>
          <a:bodyPr wrap="none" rtlCol="0">
            <a:spAutoFit/>
          </a:bodyPr>
          <a:p>
            <a:r>
              <a:rPr lang="zh-CN" altLang="en-US" sz="2400">
                <a:solidFill>
                  <a:schemeClr val="bg1"/>
                </a:solidFill>
              </a:rPr>
              <a:t>二、美国</a:t>
            </a:r>
            <a:r>
              <a:rPr lang="en-US" altLang="zh-CN" sz="2400">
                <a:solidFill>
                  <a:schemeClr val="bg1"/>
                </a:solidFill>
              </a:rPr>
              <a:t>1787</a:t>
            </a:r>
            <a:r>
              <a:rPr lang="zh-CN" altLang="en-US" sz="2400">
                <a:solidFill>
                  <a:schemeClr val="bg1"/>
                </a:solidFill>
              </a:rPr>
              <a:t>年宪法</a:t>
            </a:r>
            <a:endParaRPr lang="zh-CN" altLang="en-US" sz="2400">
              <a:solidFill>
                <a:schemeClr val="bg1"/>
              </a:solidFill>
            </a:endParaRPr>
          </a:p>
        </p:txBody>
      </p:sp>
      <p:sp>
        <p:nvSpPr>
          <p:cNvPr id="60" name="文本框 59"/>
          <p:cNvSpPr txBox="1"/>
          <p:nvPr/>
        </p:nvSpPr>
        <p:spPr>
          <a:xfrm>
            <a:off x="1048385" y="834390"/>
            <a:ext cx="1554480" cy="645160"/>
          </a:xfrm>
          <a:prstGeom prst="rect">
            <a:avLst/>
          </a:prstGeom>
          <a:noFill/>
        </p:spPr>
        <p:txBody>
          <a:bodyPr wrap="none" rtlCol="0">
            <a:spAutoFit/>
          </a:bodyPr>
          <a:p>
            <a:pPr>
              <a:lnSpc>
                <a:spcPct val="150000"/>
              </a:lnSpc>
            </a:pPr>
            <a:r>
              <a:rPr lang="en-US" altLang="zh-CN" sz="2400">
                <a:solidFill>
                  <a:schemeClr val="bg1"/>
                </a:solidFill>
                <a:latin typeface="楷体" panose="02010609060101010101" charset="-122"/>
                <a:ea typeface="楷体" panose="02010609060101010101" charset="-122"/>
              </a:rPr>
              <a:t>1</a:t>
            </a:r>
            <a:r>
              <a:rPr lang="zh-CN" altLang="en-US" sz="2400">
                <a:solidFill>
                  <a:schemeClr val="bg1"/>
                </a:solidFill>
                <a:latin typeface="楷体" panose="02010609060101010101" charset="-122"/>
                <a:ea typeface="楷体" panose="02010609060101010101" charset="-122"/>
              </a:rPr>
              <a:t>、时间：</a:t>
            </a:r>
            <a:endParaRPr lang="zh-CN" altLang="en-US" sz="2400">
              <a:solidFill>
                <a:schemeClr val="bg1"/>
              </a:solidFill>
              <a:latin typeface="楷体" panose="02010609060101010101" charset="-122"/>
              <a:ea typeface="楷体" panose="02010609060101010101" charset="-122"/>
            </a:endParaRPr>
          </a:p>
        </p:txBody>
      </p:sp>
      <p:sp>
        <p:nvSpPr>
          <p:cNvPr id="48" name="文本框 47"/>
          <p:cNvSpPr txBox="1"/>
          <p:nvPr/>
        </p:nvSpPr>
        <p:spPr>
          <a:xfrm>
            <a:off x="2473325" y="834390"/>
            <a:ext cx="1097280" cy="645160"/>
          </a:xfrm>
          <a:prstGeom prst="rect">
            <a:avLst/>
          </a:prstGeom>
          <a:noFill/>
        </p:spPr>
        <p:txBody>
          <a:bodyPr wrap="none" rtlCol="0">
            <a:spAutoFit/>
          </a:bodyPr>
          <a:p>
            <a:pPr>
              <a:lnSpc>
                <a:spcPct val="150000"/>
              </a:lnSpc>
            </a:pPr>
            <a:r>
              <a:rPr lang="en-US" altLang="zh-CN" sz="2400">
                <a:solidFill>
                  <a:schemeClr val="bg1"/>
                </a:solidFill>
                <a:latin typeface="楷体" panose="02010609060101010101" charset="-122"/>
                <a:ea typeface="楷体" panose="02010609060101010101" charset="-122"/>
              </a:rPr>
              <a:t>1787</a:t>
            </a:r>
            <a:r>
              <a:rPr lang="zh-CN" altLang="en-US" sz="2400">
                <a:solidFill>
                  <a:schemeClr val="bg1"/>
                </a:solidFill>
                <a:latin typeface="楷体" panose="02010609060101010101" charset="-122"/>
                <a:ea typeface="楷体" panose="02010609060101010101" charset="-122"/>
              </a:rPr>
              <a:t>年</a:t>
            </a:r>
            <a:endParaRPr lang="zh-CN" altLang="en-US" sz="2400">
              <a:solidFill>
                <a:schemeClr val="bg1"/>
              </a:solidFill>
              <a:latin typeface="楷体" panose="02010609060101010101" charset="-122"/>
              <a:ea typeface="楷体" panose="02010609060101010101" charset="-122"/>
            </a:endParaRPr>
          </a:p>
        </p:txBody>
      </p:sp>
      <p:sp>
        <p:nvSpPr>
          <p:cNvPr id="51" name="文本框 50"/>
          <p:cNvSpPr txBox="1"/>
          <p:nvPr/>
        </p:nvSpPr>
        <p:spPr>
          <a:xfrm>
            <a:off x="1048385" y="1266190"/>
            <a:ext cx="2164080" cy="645160"/>
          </a:xfrm>
          <a:prstGeom prst="rect">
            <a:avLst/>
          </a:prstGeom>
          <a:noFill/>
        </p:spPr>
        <p:txBody>
          <a:bodyPr wrap="none" rtlCol="0">
            <a:spAutoFit/>
          </a:bodyPr>
          <a:p>
            <a:pPr>
              <a:lnSpc>
                <a:spcPct val="150000"/>
              </a:lnSpc>
            </a:pPr>
            <a:r>
              <a:rPr lang="en-US" altLang="zh-CN" sz="2400">
                <a:solidFill>
                  <a:schemeClr val="bg1"/>
                </a:solidFill>
                <a:latin typeface="楷体" panose="02010609060101010101" charset="-122"/>
                <a:ea typeface="楷体" panose="02010609060101010101" charset="-122"/>
              </a:rPr>
              <a:t>2</a:t>
            </a:r>
            <a:r>
              <a:rPr lang="zh-CN" altLang="en-US" sz="2400">
                <a:solidFill>
                  <a:schemeClr val="bg1"/>
                </a:solidFill>
                <a:latin typeface="楷体" panose="02010609060101010101" charset="-122"/>
                <a:ea typeface="楷体" panose="02010609060101010101" charset="-122"/>
              </a:rPr>
              <a:t>、制定机构：</a:t>
            </a:r>
            <a:endParaRPr lang="zh-CN" altLang="en-US" sz="2400">
              <a:solidFill>
                <a:schemeClr val="bg1"/>
              </a:solidFill>
              <a:latin typeface="楷体" panose="02010609060101010101" charset="-122"/>
              <a:ea typeface="楷体" panose="02010609060101010101" charset="-122"/>
            </a:endParaRPr>
          </a:p>
        </p:txBody>
      </p:sp>
      <p:sp>
        <p:nvSpPr>
          <p:cNvPr id="53" name="文本框 52"/>
          <p:cNvSpPr txBox="1"/>
          <p:nvPr/>
        </p:nvSpPr>
        <p:spPr>
          <a:xfrm>
            <a:off x="2967355" y="1266190"/>
            <a:ext cx="1402080" cy="645160"/>
          </a:xfrm>
          <a:prstGeom prst="rect">
            <a:avLst/>
          </a:prstGeom>
          <a:noFill/>
        </p:spPr>
        <p:txBody>
          <a:bodyPr wrap="none" rtlCol="0">
            <a:spAutoFit/>
          </a:bodyPr>
          <a:p>
            <a:pPr>
              <a:lnSpc>
                <a:spcPct val="150000"/>
              </a:lnSpc>
            </a:pPr>
            <a:r>
              <a:rPr lang="zh-CN" altLang="en-US" sz="2400">
                <a:solidFill>
                  <a:schemeClr val="bg1"/>
                </a:solidFill>
                <a:latin typeface="楷体" panose="02010609060101010101" charset="-122"/>
                <a:ea typeface="楷体" panose="02010609060101010101" charset="-122"/>
              </a:rPr>
              <a:t>制宪会议</a:t>
            </a:r>
            <a:endParaRPr lang="zh-CN" altLang="en-US" sz="2400">
              <a:solidFill>
                <a:schemeClr val="bg1"/>
              </a:solidFill>
              <a:latin typeface="楷体" panose="02010609060101010101" charset="-122"/>
              <a:ea typeface="楷体" panose="02010609060101010101" charset="-122"/>
            </a:endParaRPr>
          </a:p>
        </p:txBody>
      </p:sp>
      <p:sp>
        <p:nvSpPr>
          <p:cNvPr id="54" name="文本框 53"/>
          <p:cNvSpPr txBox="1"/>
          <p:nvPr/>
        </p:nvSpPr>
        <p:spPr>
          <a:xfrm>
            <a:off x="1048385" y="1751330"/>
            <a:ext cx="1424940" cy="645160"/>
          </a:xfrm>
          <a:prstGeom prst="rect">
            <a:avLst/>
          </a:prstGeom>
          <a:noFill/>
        </p:spPr>
        <p:txBody>
          <a:bodyPr wrap="square" rtlCol="0">
            <a:spAutoFit/>
          </a:bodyPr>
          <a:p>
            <a:pPr algn="l">
              <a:lnSpc>
                <a:spcPct val="150000"/>
              </a:lnSpc>
            </a:pPr>
            <a:r>
              <a:rPr lang="en-US" altLang="zh-CN" sz="2400">
                <a:solidFill>
                  <a:schemeClr val="bg1"/>
                </a:solidFill>
                <a:latin typeface="楷体" panose="02010609060101010101" charset="-122"/>
                <a:ea typeface="楷体" panose="02010609060101010101" charset="-122"/>
              </a:rPr>
              <a:t>3</a:t>
            </a:r>
            <a:r>
              <a:rPr lang="zh-CN" altLang="en-US" sz="2400">
                <a:solidFill>
                  <a:schemeClr val="bg1"/>
                </a:solidFill>
                <a:latin typeface="楷体" panose="02010609060101010101" charset="-122"/>
                <a:ea typeface="楷体" panose="02010609060101010101" charset="-122"/>
              </a:rPr>
              <a:t>、</a:t>
            </a:r>
            <a:r>
              <a:rPr lang="zh-CN" altLang="en-US" sz="2400">
                <a:solidFill>
                  <a:schemeClr val="bg1"/>
                </a:solidFill>
                <a:latin typeface="楷体" panose="02010609060101010101" charset="-122"/>
                <a:ea typeface="楷体" panose="02010609060101010101" charset="-122"/>
                <a:sym typeface="+mn-ea"/>
              </a:rPr>
              <a:t>政体</a:t>
            </a:r>
            <a:r>
              <a:rPr lang="zh-CN" altLang="en-US" sz="2400">
                <a:solidFill>
                  <a:schemeClr val="bg1"/>
                </a:solidFill>
                <a:latin typeface="楷体" panose="02010609060101010101" charset="-122"/>
                <a:ea typeface="楷体" panose="02010609060101010101" charset="-122"/>
              </a:rPr>
              <a:t>：</a:t>
            </a:r>
            <a:endParaRPr lang="zh-CN" altLang="en-US" sz="2400">
              <a:solidFill>
                <a:schemeClr val="bg1"/>
              </a:solidFill>
              <a:latin typeface="楷体" panose="02010609060101010101" charset="-122"/>
              <a:ea typeface="楷体" panose="02010609060101010101" charset="-122"/>
            </a:endParaRPr>
          </a:p>
        </p:txBody>
      </p:sp>
      <p:sp>
        <p:nvSpPr>
          <p:cNvPr id="55" name="文本框 54"/>
          <p:cNvSpPr txBox="1"/>
          <p:nvPr/>
        </p:nvSpPr>
        <p:spPr>
          <a:xfrm>
            <a:off x="2473325" y="2393315"/>
            <a:ext cx="6015355" cy="497205"/>
          </a:xfrm>
          <a:prstGeom prst="rect">
            <a:avLst/>
          </a:prstGeom>
          <a:noFill/>
        </p:spPr>
        <p:txBody>
          <a:bodyPr wrap="square" rtlCol="0">
            <a:spAutoFit/>
          </a:bodyPr>
          <a:p>
            <a:pPr algn="l">
              <a:lnSpc>
                <a:spcPct val="110000"/>
              </a:lnSpc>
            </a:pPr>
            <a:r>
              <a:rPr lang="zh-CN" altLang="en-US" sz="2400">
                <a:solidFill>
                  <a:schemeClr val="bg1"/>
                </a:solidFill>
                <a:latin typeface="楷体" panose="02010609060101010101" charset="-122"/>
                <a:ea typeface="楷体" panose="02010609060101010101" charset="-122"/>
              </a:rPr>
              <a:t>依据分权制衡原则设计联邦制共和国</a:t>
            </a:r>
            <a:endParaRPr lang="zh-CN" altLang="en-US" sz="2400">
              <a:solidFill>
                <a:schemeClr val="bg1"/>
              </a:solidFill>
              <a:latin typeface="楷体" panose="02010609060101010101" charset="-122"/>
              <a:ea typeface="楷体" panose="02010609060101010101" charset="-122"/>
            </a:endParaRPr>
          </a:p>
        </p:txBody>
      </p:sp>
      <p:sp>
        <p:nvSpPr>
          <p:cNvPr id="56" name="文本框 55"/>
          <p:cNvSpPr txBox="1"/>
          <p:nvPr/>
        </p:nvSpPr>
        <p:spPr>
          <a:xfrm>
            <a:off x="1048385" y="2245360"/>
            <a:ext cx="1554480" cy="645160"/>
          </a:xfrm>
          <a:prstGeom prst="rect">
            <a:avLst/>
          </a:prstGeom>
          <a:noFill/>
        </p:spPr>
        <p:txBody>
          <a:bodyPr wrap="none" rtlCol="0">
            <a:spAutoFit/>
          </a:bodyPr>
          <a:p>
            <a:pPr algn="l">
              <a:lnSpc>
                <a:spcPct val="150000"/>
              </a:lnSpc>
            </a:pPr>
            <a:r>
              <a:rPr lang="en-US" altLang="zh-CN" sz="2400">
                <a:solidFill>
                  <a:schemeClr val="bg1"/>
                </a:solidFill>
                <a:latin typeface="楷体" panose="02010609060101010101" charset="-122"/>
                <a:ea typeface="楷体" panose="02010609060101010101" charset="-122"/>
              </a:rPr>
              <a:t>4</a:t>
            </a:r>
            <a:r>
              <a:rPr lang="zh-CN" altLang="en-US" sz="2400">
                <a:solidFill>
                  <a:schemeClr val="bg1"/>
                </a:solidFill>
                <a:latin typeface="楷体" panose="02010609060101010101" charset="-122"/>
                <a:ea typeface="楷体" panose="02010609060101010101" charset="-122"/>
              </a:rPr>
              <a:t>、</a:t>
            </a:r>
            <a:r>
              <a:rPr lang="zh-CN" altLang="en-US" sz="2400">
                <a:solidFill>
                  <a:schemeClr val="bg1"/>
                </a:solidFill>
                <a:latin typeface="楷体" panose="02010609060101010101" charset="-122"/>
                <a:ea typeface="楷体" panose="02010609060101010101" charset="-122"/>
                <a:sym typeface="+mn-ea"/>
              </a:rPr>
              <a:t>内容</a:t>
            </a:r>
            <a:r>
              <a:rPr lang="zh-CN" altLang="en-US" sz="2400">
                <a:solidFill>
                  <a:schemeClr val="bg1"/>
                </a:solidFill>
                <a:latin typeface="楷体" panose="02010609060101010101" charset="-122"/>
                <a:ea typeface="楷体" panose="02010609060101010101" charset="-122"/>
                <a:sym typeface="+mn-ea"/>
              </a:rPr>
              <a:t>：</a:t>
            </a:r>
            <a:endParaRPr lang="zh-CN" altLang="en-US" sz="2400">
              <a:solidFill>
                <a:schemeClr val="bg1"/>
              </a:solidFill>
              <a:latin typeface="楷体" panose="02010609060101010101" charset="-122"/>
              <a:ea typeface="楷体" panose="02010609060101010101" charset="-122"/>
            </a:endParaRPr>
          </a:p>
        </p:txBody>
      </p:sp>
      <p:sp>
        <p:nvSpPr>
          <p:cNvPr id="57" name="文本框 56"/>
          <p:cNvSpPr txBox="1"/>
          <p:nvPr/>
        </p:nvSpPr>
        <p:spPr>
          <a:xfrm>
            <a:off x="2473325" y="1899285"/>
            <a:ext cx="1851025" cy="497205"/>
          </a:xfrm>
          <a:prstGeom prst="rect">
            <a:avLst/>
          </a:prstGeom>
          <a:noFill/>
        </p:spPr>
        <p:txBody>
          <a:bodyPr wrap="square" rtlCol="0">
            <a:spAutoFit/>
          </a:bodyPr>
          <a:p>
            <a:pPr algn="l">
              <a:lnSpc>
                <a:spcPct val="110000"/>
              </a:lnSpc>
            </a:pPr>
            <a:r>
              <a:rPr lang="zh-CN" altLang="en-US" sz="2400">
                <a:solidFill>
                  <a:schemeClr val="bg1"/>
                </a:solidFill>
                <a:latin typeface="楷体" panose="02010609060101010101" charset="-122"/>
                <a:ea typeface="楷体" panose="02010609060101010101" charset="-122"/>
              </a:rPr>
              <a:t>民主共和制</a:t>
            </a:r>
            <a:endParaRPr lang="zh-CN" altLang="en-US" sz="2400">
              <a:solidFill>
                <a:schemeClr val="bg1"/>
              </a:solidFill>
              <a:latin typeface="楷体" panose="02010609060101010101" charset="-122"/>
              <a:ea typeface="楷体" panose="02010609060101010101" charset="-122"/>
            </a:endParaRPr>
          </a:p>
        </p:txBody>
      </p:sp>
      <p:sp>
        <p:nvSpPr>
          <p:cNvPr id="3" name="文本框 2"/>
          <p:cNvSpPr txBox="1"/>
          <p:nvPr/>
        </p:nvSpPr>
        <p:spPr>
          <a:xfrm>
            <a:off x="1048385" y="2698750"/>
            <a:ext cx="1554480" cy="645160"/>
          </a:xfrm>
          <a:prstGeom prst="rect">
            <a:avLst/>
          </a:prstGeom>
          <a:noFill/>
        </p:spPr>
        <p:txBody>
          <a:bodyPr wrap="none" rtlCol="0">
            <a:spAutoFit/>
          </a:bodyPr>
          <a:p>
            <a:pPr>
              <a:lnSpc>
                <a:spcPct val="150000"/>
              </a:lnSpc>
            </a:pPr>
            <a:r>
              <a:rPr lang="en-US" altLang="zh-CN" sz="2400">
                <a:solidFill>
                  <a:schemeClr val="bg1"/>
                </a:solidFill>
                <a:latin typeface="楷体" panose="02010609060101010101" charset="-122"/>
                <a:ea typeface="楷体" panose="02010609060101010101" charset="-122"/>
              </a:rPr>
              <a:t>5</a:t>
            </a:r>
            <a:r>
              <a:rPr lang="zh-CN" altLang="en-US" sz="2400">
                <a:solidFill>
                  <a:schemeClr val="bg1"/>
                </a:solidFill>
                <a:latin typeface="楷体" panose="02010609060101010101" charset="-122"/>
                <a:ea typeface="楷体" panose="02010609060101010101" charset="-122"/>
              </a:rPr>
              <a:t>、特点：</a:t>
            </a:r>
            <a:endParaRPr lang="zh-CN" altLang="en-US" sz="2400">
              <a:solidFill>
                <a:schemeClr val="bg1"/>
              </a:solidFill>
              <a:latin typeface="楷体" panose="02010609060101010101" charset="-122"/>
              <a:ea typeface="楷体" panose="02010609060101010101" charset="-122"/>
            </a:endParaRPr>
          </a:p>
        </p:txBody>
      </p:sp>
      <p:sp>
        <p:nvSpPr>
          <p:cNvPr id="47" name="文本框 46"/>
          <p:cNvSpPr txBox="1"/>
          <p:nvPr/>
        </p:nvSpPr>
        <p:spPr>
          <a:xfrm>
            <a:off x="2473325" y="2846705"/>
            <a:ext cx="4844415" cy="497205"/>
          </a:xfrm>
          <a:prstGeom prst="rect">
            <a:avLst/>
          </a:prstGeom>
          <a:noFill/>
        </p:spPr>
        <p:txBody>
          <a:bodyPr wrap="square" rtlCol="0">
            <a:spAutoFit/>
          </a:bodyPr>
          <a:p>
            <a:pPr algn="l">
              <a:lnSpc>
                <a:spcPct val="110000"/>
              </a:lnSpc>
            </a:pPr>
            <a:r>
              <a:rPr lang="zh-CN" altLang="en-US" sz="2400">
                <a:solidFill>
                  <a:schemeClr val="bg1"/>
                </a:solidFill>
                <a:latin typeface="楷体" panose="02010609060101010101" charset="-122"/>
                <a:ea typeface="楷体" panose="02010609060101010101" charset="-122"/>
              </a:rPr>
              <a:t>分权制衡、联邦制、民主原则</a:t>
            </a:r>
            <a:endParaRPr lang="zh-CN" altLang="en-US" sz="2400">
              <a:solidFill>
                <a:schemeClr val="bg1"/>
              </a:solidFill>
              <a:latin typeface="楷体" panose="02010609060101010101" charset="-122"/>
              <a:ea typeface="楷体" panose="02010609060101010101" charset="-122"/>
            </a:endParaRPr>
          </a:p>
        </p:txBody>
      </p:sp>
      <p:sp>
        <p:nvSpPr>
          <p:cNvPr id="58" name="文本框 57"/>
          <p:cNvSpPr txBox="1"/>
          <p:nvPr/>
        </p:nvSpPr>
        <p:spPr>
          <a:xfrm>
            <a:off x="1048385" y="3138805"/>
            <a:ext cx="1554480" cy="645160"/>
          </a:xfrm>
          <a:prstGeom prst="rect">
            <a:avLst/>
          </a:prstGeom>
          <a:noFill/>
        </p:spPr>
        <p:txBody>
          <a:bodyPr wrap="none" rtlCol="0">
            <a:spAutoFit/>
          </a:bodyPr>
          <a:p>
            <a:pPr>
              <a:lnSpc>
                <a:spcPct val="150000"/>
              </a:lnSpc>
            </a:pPr>
            <a:r>
              <a:rPr lang="en-US" altLang="zh-CN" sz="2400">
                <a:solidFill>
                  <a:schemeClr val="bg1"/>
                </a:solidFill>
                <a:latin typeface="楷体" panose="02010609060101010101" charset="-122"/>
                <a:ea typeface="楷体" panose="02010609060101010101" charset="-122"/>
              </a:rPr>
              <a:t>6</a:t>
            </a:r>
            <a:r>
              <a:rPr lang="zh-CN" altLang="en-US" sz="2400">
                <a:solidFill>
                  <a:schemeClr val="bg1"/>
                </a:solidFill>
                <a:latin typeface="楷体" panose="02010609060101010101" charset="-122"/>
                <a:ea typeface="楷体" panose="02010609060101010101" charset="-122"/>
              </a:rPr>
              <a:t>、意义：</a:t>
            </a:r>
            <a:endParaRPr lang="zh-CN" altLang="en-US" sz="2400">
              <a:solidFill>
                <a:schemeClr val="bg1"/>
              </a:solidFill>
              <a:latin typeface="楷体" panose="02010609060101010101" charset="-122"/>
              <a:ea typeface="楷体" panose="02010609060101010101" charset="-122"/>
            </a:endParaRPr>
          </a:p>
        </p:txBody>
      </p:sp>
      <p:sp>
        <p:nvSpPr>
          <p:cNvPr id="61" name="文本框 60"/>
          <p:cNvSpPr txBox="1"/>
          <p:nvPr/>
        </p:nvSpPr>
        <p:spPr>
          <a:xfrm>
            <a:off x="1048385" y="3661410"/>
            <a:ext cx="7758430" cy="497205"/>
          </a:xfrm>
          <a:prstGeom prst="rect">
            <a:avLst/>
          </a:prstGeom>
          <a:noFill/>
        </p:spPr>
        <p:txBody>
          <a:bodyPr wrap="square" rtlCol="0">
            <a:spAutoFit/>
          </a:bodyPr>
          <a:p>
            <a:pPr algn="l">
              <a:lnSpc>
                <a:spcPct val="110000"/>
              </a:lnSpc>
            </a:pPr>
            <a:r>
              <a:rPr lang="zh-CN" altLang="en-US" sz="2400">
                <a:solidFill>
                  <a:schemeClr val="bg1"/>
                </a:solidFill>
                <a:latin typeface="楷体" panose="02010609060101010101" charset="-122"/>
                <a:ea typeface="楷体" panose="02010609060101010101" charset="-122"/>
              </a:rPr>
              <a:t>（</a:t>
            </a:r>
            <a:r>
              <a:rPr lang="en-US" altLang="zh-CN" sz="2400">
                <a:solidFill>
                  <a:schemeClr val="bg1"/>
                </a:solidFill>
                <a:latin typeface="楷体" panose="02010609060101010101" charset="-122"/>
                <a:ea typeface="楷体" panose="02010609060101010101" charset="-122"/>
              </a:rPr>
              <a:t>1</a:t>
            </a:r>
            <a:r>
              <a:rPr lang="zh-CN" altLang="en-US" sz="2400">
                <a:solidFill>
                  <a:schemeClr val="bg1"/>
                </a:solidFill>
                <a:latin typeface="楷体" panose="02010609060101010101" charset="-122"/>
                <a:ea typeface="楷体" panose="02010609060101010101" charset="-122"/>
              </a:rPr>
              <a:t>）</a:t>
            </a:r>
            <a:r>
              <a:rPr lang="zh-CN" altLang="en-US" sz="2400">
                <a:solidFill>
                  <a:schemeClr val="bg1"/>
                </a:solidFill>
                <a:latin typeface="楷体" panose="02010609060101010101" charset="-122"/>
                <a:ea typeface="楷体" panose="02010609060101010101" charset="-122"/>
              </a:rPr>
              <a:t>1787年美国宪法是世界上第一部资产阶级成文宪法。</a:t>
            </a:r>
            <a:endParaRPr lang="zh-CN" altLang="en-US" sz="2400">
              <a:solidFill>
                <a:schemeClr val="bg1"/>
              </a:solidFill>
              <a:latin typeface="楷体" panose="02010609060101010101" charset="-122"/>
              <a:ea typeface="楷体" panose="02010609060101010101" charset="-122"/>
            </a:endParaRPr>
          </a:p>
        </p:txBody>
      </p:sp>
      <p:sp>
        <p:nvSpPr>
          <p:cNvPr id="62" name="文本框 61"/>
          <p:cNvSpPr txBox="1"/>
          <p:nvPr/>
        </p:nvSpPr>
        <p:spPr>
          <a:xfrm>
            <a:off x="1048385" y="4060190"/>
            <a:ext cx="7758430" cy="497205"/>
          </a:xfrm>
          <a:prstGeom prst="rect">
            <a:avLst/>
          </a:prstGeom>
          <a:noFill/>
        </p:spPr>
        <p:txBody>
          <a:bodyPr wrap="square" rtlCol="0">
            <a:spAutoFit/>
          </a:bodyPr>
          <a:p>
            <a:pPr algn="l">
              <a:lnSpc>
                <a:spcPct val="110000"/>
              </a:lnSpc>
            </a:pPr>
            <a:r>
              <a:rPr lang="zh-CN" altLang="en-US" sz="2400">
                <a:solidFill>
                  <a:schemeClr val="bg1"/>
                </a:solidFill>
                <a:latin typeface="楷体" panose="02010609060101010101" charset="-122"/>
                <a:ea typeface="楷体" panose="02010609060101010101" charset="-122"/>
              </a:rPr>
              <a:t>（</a:t>
            </a:r>
            <a:r>
              <a:rPr lang="en-US" altLang="zh-CN" sz="2400">
                <a:solidFill>
                  <a:schemeClr val="bg1"/>
                </a:solidFill>
                <a:latin typeface="楷体" panose="02010609060101010101" charset="-122"/>
                <a:ea typeface="楷体" panose="02010609060101010101" charset="-122"/>
              </a:rPr>
              <a:t>2</a:t>
            </a:r>
            <a:r>
              <a:rPr lang="zh-CN" altLang="en-US" sz="2400">
                <a:solidFill>
                  <a:schemeClr val="bg1"/>
                </a:solidFill>
                <a:latin typeface="楷体" panose="02010609060101010101" charset="-122"/>
                <a:ea typeface="楷体" panose="02010609060101010101" charset="-122"/>
              </a:rPr>
              <a:t>）</a:t>
            </a:r>
            <a:r>
              <a:rPr lang="zh-CN" altLang="en-US" sz="2400">
                <a:solidFill>
                  <a:schemeClr val="bg1"/>
                </a:solidFill>
                <a:latin typeface="楷体" panose="02010609060101010101" charset="-122"/>
                <a:ea typeface="楷体" panose="02010609060101010101" charset="-122"/>
                <a:sym typeface="+mn-ea"/>
              </a:rPr>
              <a:t>对后来许多国家的政治变革产生了重要影响。</a:t>
            </a:r>
            <a:endParaRPr lang="zh-CN" altLang="en-US" sz="2400">
              <a:solidFill>
                <a:schemeClr val="bg1"/>
              </a:solidFill>
              <a:latin typeface="楷体" panose="02010609060101010101" charset="-122"/>
              <a:ea typeface="楷体" panose="02010609060101010101" charset="-122"/>
            </a:endParaRPr>
          </a:p>
        </p:txBody>
      </p:sp>
      <p:sp>
        <p:nvSpPr>
          <p:cNvPr id="63" name="文本框 62"/>
          <p:cNvSpPr txBox="1"/>
          <p:nvPr/>
        </p:nvSpPr>
        <p:spPr>
          <a:xfrm>
            <a:off x="878205" y="4496435"/>
            <a:ext cx="7650480" cy="460375"/>
          </a:xfrm>
          <a:prstGeom prst="rect">
            <a:avLst/>
          </a:prstGeom>
          <a:noFill/>
        </p:spPr>
        <p:txBody>
          <a:bodyPr wrap="none" rtlCol="0" anchor="t">
            <a:spAutoFit/>
          </a:bodyPr>
          <a:p>
            <a:r>
              <a:rPr lang="zh-CN" altLang="en-US" sz="2400">
                <a:solidFill>
                  <a:schemeClr val="bg1"/>
                </a:solidFill>
                <a:latin typeface="楷体" panose="02010609060101010101" charset="-122"/>
                <a:ea typeface="楷体" panose="02010609060101010101" charset="-122"/>
                <a:sym typeface="微软雅黑" panose="020B0503020204020204" charset="-122"/>
              </a:rPr>
              <a:t> （3）</a:t>
            </a:r>
            <a:r>
              <a:rPr lang="zh-CN" altLang="en-US" sz="2400">
                <a:solidFill>
                  <a:schemeClr val="bg1"/>
                </a:solidFill>
                <a:latin typeface="楷体" panose="02010609060101010101" charset="-122"/>
                <a:ea typeface="楷体" panose="02010609060101010101" charset="-122"/>
                <a:sym typeface="微软雅黑" panose="020B0503020204020204" charset="-122"/>
              </a:rPr>
              <a:t>允许奴隶制的存在，为美国政治发展留下了隐患。</a:t>
            </a:r>
            <a:endParaRPr lang="zh-CN" altLang="en-US" sz="2400">
              <a:solidFill>
                <a:schemeClr val="bg1"/>
              </a:solidFill>
              <a:latin typeface="楷体" panose="02010609060101010101" charset="-122"/>
              <a:ea typeface="楷体" panose="02010609060101010101" charset="-122"/>
              <a:sym typeface="微软雅黑" panose="020B0503020204020204"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linds(horizontal)">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linds(horizontal)">
                                      <p:cBhvr>
                                        <p:cTn id="12" dur="5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blinds(horizontal)">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1"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blinds(horizontal)">
                                      <p:cBhvr>
                                        <p:cTn id="2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61" grpId="0"/>
      <p:bldP spid="62" grpId="0"/>
      <p:bldP spid="6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16sucai_v571c087_25f.JPG"/>
          <p:cNvPicPr>
            <a:picLocks noChangeAspect="1" noChangeArrowheads="1"/>
          </p:cNvPicPr>
          <p:nvPr/>
        </p:nvPicPr>
        <p:blipFill>
          <a:blip r:embed="rId1" cstate="print"/>
          <a:srcRect l="9335" t="24947" b="19379"/>
          <a:stretch>
            <a:fillRect/>
          </a:stretch>
        </p:blipFill>
        <p:spPr bwMode="auto">
          <a:xfrm>
            <a:off x="92075" y="3066415"/>
            <a:ext cx="3305810" cy="1955800"/>
          </a:xfrm>
          <a:prstGeom prst="rect">
            <a:avLst/>
          </a:prstGeom>
          <a:noFill/>
          <a:effectLst>
            <a:softEdge rad="127000"/>
          </a:effectLst>
        </p:spPr>
      </p:pic>
      <p:sp>
        <p:nvSpPr>
          <p:cNvPr id="9" name="矩形 8"/>
          <p:cNvSpPr/>
          <p:nvPr/>
        </p:nvSpPr>
        <p:spPr>
          <a:xfrm>
            <a:off x="269240" y="153670"/>
            <a:ext cx="8542020" cy="1014730"/>
          </a:xfrm>
          <a:prstGeom prst="rect">
            <a:avLst/>
          </a:prstGeom>
          <a:noFill/>
          <a:ln>
            <a:solidFill>
              <a:srgbClr val="212852"/>
            </a:solidFill>
          </a:ln>
          <a:effectLst>
            <a:outerShdw blurRad="63500" sx="102000" sy="102000" algn="c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a:spAutoFit/>
          </a:bodyPr>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240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微软雅黑" panose="020B0503020204020204" charset="-122"/>
              </a:rPr>
              <a:t>“战争中第一人、 和平年代第一人、同胞的心目中的第一人。”                             </a:t>
            </a:r>
            <a:endParaRPr kumimoji="0" lang="en-US" altLang="zh-CN" sz="240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r"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en-US" altLang="zh-CN" sz="240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微软雅黑" panose="020B0503020204020204" charset="-122"/>
              </a:rPr>
              <a:t>                       ——</a:t>
            </a:r>
            <a:r>
              <a:rPr kumimoji="0" lang="zh-CN" altLang="en-US" sz="240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微软雅黑" panose="020B0503020204020204" charset="-122"/>
              </a:rPr>
              <a:t>亨利</a:t>
            </a:r>
            <a:r>
              <a:rPr kumimoji="0" lang="en-US" altLang="zh-CN" sz="240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240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微软雅黑" panose="020B0503020204020204" charset="-122"/>
              </a:rPr>
              <a:t>李（华盛顿的部下）</a:t>
            </a:r>
            <a:endParaRPr kumimoji="0" lang="zh-CN" altLang="en-US" sz="240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微软雅黑" panose="020B0503020204020204" charset="-122"/>
            </a:endParaRPr>
          </a:p>
        </p:txBody>
      </p:sp>
      <p:sp>
        <p:nvSpPr>
          <p:cNvPr id="3" name="TextBox 6"/>
          <p:cNvSpPr txBox="1"/>
          <p:nvPr/>
        </p:nvSpPr>
        <p:spPr>
          <a:xfrm>
            <a:off x="269240" y="1283335"/>
            <a:ext cx="8542020" cy="1198880"/>
          </a:xfrm>
          <a:prstGeom prst="rect">
            <a:avLst/>
          </a:prstGeom>
          <a:noFill/>
          <a:ln>
            <a:solidFill>
              <a:srgbClr val="212852"/>
            </a:solidFill>
          </a:ln>
          <a:effectLst>
            <a:outerShdw blurRad="63500" sx="102000" sy="102000" algn="c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a:spAutoFit/>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i="0" u="none" strike="noStrike" kern="1200" cap="none" spc="0" normalizeH="0" baseline="0" noProof="0" dirty="0">
                <a:ln>
                  <a:noFill/>
                </a:ln>
                <a:solidFill>
                  <a:schemeClr val="dk1"/>
                </a:solidFill>
                <a:effectLst/>
                <a:uLnTx/>
                <a:uFillTx/>
                <a:latin typeface="+mn-lt"/>
                <a:ea typeface="+mn-ea"/>
                <a:cs typeface="+mn-cs"/>
              </a:rPr>
              <a:t>华盛顿有所为，美利坚民族得以独立，华盛顿有所不为，美利坚人民不受其害！</a:t>
            </a:r>
            <a:endParaRPr kumimoji="0" lang="en-US" altLang="zh-CN" sz="2400" i="0" u="none" strike="noStrike" kern="1200" cap="none" spc="0" normalizeH="0" baseline="0" noProof="0" dirty="0">
              <a:ln>
                <a:noFill/>
              </a:ln>
              <a:solidFill>
                <a:schemeClr val="dk1"/>
              </a:solidFill>
              <a:effectLst/>
              <a:uLnTx/>
              <a:uFillTx/>
              <a:latin typeface="+mn-lt"/>
              <a:ea typeface="+mn-ea"/>
              <a:cs typeface="+mn-cs"/>
            </a:endParaRPr>
          </a:p>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400" i="0" u="none" strike="noStrike" kern="1200" cap="none" spc="0" normalizeH="0" baseline="0" noProof="0" dirty="0">
                <a:ln>
                  <a:noFill/>
                </a:ln>
                <a:solidFill>
                  <a:schemeClr val="dk1"/>
                </a:solidFill>
                <a:effectLst/>
                <a:uLnTx/>
                <a:uFillTx/>
                <a:latin typeface="+mn-lt"/>
                <a:ea typeface="+mn-ea"/>
                <a:cs typeface="+mn-cs"/>
              </a:rPr>
              <a:t> ——</a:t>
            </a:r>
            <a:r>
              <a:rPr kumimoji="0" lang="zh-CN" altLang="en-US" sz="2400" i="0" u="none" strike="noStrike" kern="1200" cap="none" spc="0" normalizeH="0" baseline="0" noProof="0" dirty="0">
                <a:ln>
                  <a:noFill/>
                </a:ln>
                <a:solidFill>
                  <a:schemeClr val="dk1"/>
                </a:solidFill>
                <a:effectLst/>
                <a:uLnTx/>
                <a:uFillTx/>
                <a:latin typeface="+mn-lt"/>
                <a:ea typeface="+mn-ea"/>
                <a:cs typeface="+mn-cs"/>
              </a:rPr>
              <a:t>易中天</a:t>
            </a:r>
            <a:r>
              <a:rPr kumimoji="0" lang="en-US" altLang="zh-CN" sz="2400" i="0" u="none" strike="noStrike" kern="1200" cap="none" spc="0" normalizeH="0" baseline="0" noProof="0" dirty="0">
                <a:ln>
                  <a:noFill/>
                </a:ln>
                <a:solidFill>
                  <a:schemeClr val="dk1"/>
                </a:solidFill>
                <a:effectLst/>
                <a:uLnTx/>
                <a:uFillTx/>
                <a:latin typeface="+mn-lt"/>
                <a:ea typeface="+mn-ea"/>
                <a:cs typeface="+mn-cs"/>
              </a:rPr>
              <a:t>《</a:t>
            </a:r>
            <a:r>
              <a:rPr kumimoji="0" lang="zh-CN" altLang="en-US" sz="2400" i="0" u="none" strike="noStrike" kern="1200" cap="none" spc="0" normalizeH="0" baseline="0" noProof="0" dirty="0">
                <a:ln>
                  <a:noFill/>
                </a:ln>
                <a:solidFill>
                  <a:schemeClr val="dk1"/>
                </a:solidFill>
                <a:effectLst/>
                <a:uLnTx/>
                <a:uFillTx/>
                <a:latin typeface="+mn-lt"/>
                <a:ea typeface="+mn-ea"/>
                <a:cs typeface="+mn-cs"/>
              </a:rPr>
              <a:t>美国宪法的诞生和我们的反思</a:t>
            </a:r>
            <a:r>
              <a:rPr kumimoji="0" lang="en-US" altLang="zh-CN" sz="2400" i="0" u="none" strike="noStrike" kern="1200" cap="none" spc="0" normalizeH="0" baseline="0" noProof="0" dirty="0">
                <a:ln>
                  <a:noFill/>
                </a:ln>
                <a:solidFill>
                  <a:schemeClr val="dk1"/>
                </a:solidFill>
                <a:effectLst/>
                <a:uLnTx/>
                <a:uFillTx/>
                <a:latin typeface="+mn-lt"/>
                <a:ea typeface="+mn-ea"/>
                <a:cs typeface="+mn-cs"/>
              </a:rPr>
              <a:t>》</a:t>
            </a:r>
            <a:endParaRPr kumimoji="0" lang="zh-CN" altLang="en-US" sz="2400" i="0" u="none" strike="noStrike" kern="1200" cap="none" spc="0" normalizeH="0" baseline="0" noProof="0" dirty="0">
              <a:ln>
                <a:noFill/>
              </a:ln>
              <a:solidFill>
                <a:schemeClr val="dk1"/>
              </a:solidFill>
              <a:effectLst/>
              <a:uLnTx/>
              <a:uFillTx/>
              <a:latin typeface="+mn-lt"/>
              <a:ea typeface="+mn-ea"/>
              <a:cs typeface="+mn-cs"/>
            </a:endParaRPr>
          </a:p>
        </p:txBody>
      </p:sp>
      <p:sp>
        <p:nvSpPr>
          <p:cNvPr id="8" name="TextBox 5"/>
          <p:cNvSpPr txBox="1"/>
          <p:nvPr/>
        </p:nvSpPr>
        <p:spPr>
          <a:xfrm>
            <a:off x="3221990" y="2573020"/>
            <a:ext cx="5589270" cy="24612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p>
            <a:pPr marL="0" marR="0" lvl="0" indent="0" algn="l" defTabSz="914400" rtl="0" eaLnBrk="1" fontAlgn="base" latinLnBrk="0" hangingPunct="1">
              <a:lnSpc>
                <a:spcPct val="110000"/>
              </a:lnSpc>
              <a:spcBef>
                <a:spcPct val="0"/>
              </a:spcBef>
              <a:spcAft>
                <a:spcPct val="0"/>
              </a:spcAft>
              <a:buClrTx/>
              <a:buSzTx/>
              <a:buFont typeface="Arial" panose="020B0604020202020204" pitchFamily="34" charset="0"/>
              <a:buNone/>
              <a:defRPr/>
            </a:pPr>
            <a:r>
              <a:rPr kumimoji="0" lang="en-US" altLang="zh-CN" sz="2000" i="0" u="none" strike="noStrike" kern="1200" cap="none" spc="0" normalizeH="0" baseline="0" noProof="0" dirty="0">
                <a:ln>
                  <a:noFill/>
                </a:ln>
                <a:solidFill>
                  <a:schemeClr val="dk1"/>
                </a:solidFill>
                <a:effectLst/>
                <a:uLnTx/>
                <a:uFillTx/>
                <a:latin typeface="楷体" panose="02010609060101010101" charset="-122"/>
                <a:ea typeface="楷体" panose="02010609060101010101" charset="-122"/>
                <a:cs typeface="楷体" panose="02010609060101010101" charset="-122"/>
              </a:rPr>
              <a:t>1</a:t>
            </a:r>
            <a:r>
              <a:rPr kumimoji="0" lang="zh-CN" altLang="en-US" sz="2000" i="0" u="none" strike="noStrike" kern="1200" cap="none" spc="0" normalizeH="0" baseline="0" noProof="0" dirty="0">
                <a:ln>
                  <a:noFill/>
                </a:ln>
                <a:solidFill>
                  <a:schemeClr val="dk1"/>
                </a:solidFill>
                <a:effectLst/>
                <a:uLnTx/>
                <a:uFillTx/>
                <a:latin typeface="楷体" panose="02010609060101010101" charset="-122"/>
                <a:ea typeface="楷体" panose="02010609060101010101" charset="-122"/>
                <a:cs typeface="楷体" panose="02010609060101010101" charset="-122"/>
              </a:rPr>
              <a:t>、华盛顿是美国历史上著名军事家、政治家，美国第一任总统。</a:t>
            </a:r>
            <a:endParaRPr kumimoji="0" lang="en-US" altLang="zh-CN" sz="2000" i="0" u="none" strike="noStrike" kern="1200" cap="none" spc="0" normalizeH="0" baseline="0" noProof="0" dirty="0">
              <a:ln>
                <a:noFill/>
              </a:ln>
              <a:solidFill>
                <a:schemeClr val="dk1"/>
              </a:solidFill>
              <a:effectLst/>
              <a:uLnTx/>
              <a:uFillTx/>
              <a:latin typeface="楷体" panose="02010609060101010101" charset="-122"/>
              <a:ea typeface="楷体" panose="02010609060101010101" charset="-122"/>
              <a:cs typeface="楷体" panose="02010609060101010101" charset="-122"/>
            </a:endParaRPr>
          </a:p>
          <a:p>
            <a:pPr marL="0" marR="0" lvl="0" indent="0" algn="l" defTabSz="914400" rtl="0" eaLnBrk="1" fontAlgn="base" latinLnBrk="0" hangingPunct="1">
              <a:lnSpc>
                <a:spcPct val="110000"/>
              </a:lnSpc>
              <a:spcBef>
                <a:spcPct val="0"/>
              </a:spcBef>
              <a:spcAft>
                <a:spcPct val="0"/>
              </a:spcAft>
              <a:buClrTx/>
              <a:buSzTx/>
              <a:buFont typeface="Arial" panose="020B0604020202020204" pitchFamily="34" charset="0"/>
              <a:buNone/>
              <a:defRPr/>
            </a:pPr>
            <a:r>
              <a:rPr kumimoji="0" lang="en-US" altLang="zh-CN" sz="2000" i="0" u="none" strike="noStrike" kern="1200" cap="none" spc="0" normalizeH="0" baseline="0" noProof="0" dirty="0">
                <a:ln>
                  <a:noFill/>
                </a:ln>
                <a:solidFill>
                  <a:schemeClr val="dk1"/>
                </a:solidFill>
                <a:effectLst/>
                <a:uLnTx/>
                <a:uFillTx/>
                <a:latin typeface="楷体" panose="02010609060101010101" charset="-122"/>
                <a:ea typeface="楷体" panose="02010609060101010101" charset="-122"/>
                <a:cs typeface="楷体" panose="02010609060101010101" charset="-122"/>
              </a:rPr>
              <a:t>2</a:t>
            </a:r>
            <a:r>
              <a:rPr kumimoji="0" lang="zh-CN" altLang="en-US" sz="2000" i="0" u="none" strike="noStrike" kern="1200" cap="none" spc="0" normalizeH="0" baseline="0" noProof="0" dirty="0">
                <a:ln>
                  <a:noFill/>
                </a:ln>
                <a:solidFill>
                  <a:schemeClr val="dk1"/>
                </a:solidFill>
                <a:effectLst/>
                <a:uLnTx/>
                <a:uFillTx/>
                <a:latin typeface="楷体" panose="02010609060101010101" charset="-122"/>
                <a:ea typeface="楷体" panose="02010609060101010101" charset="-122"/>
                <a:cs typeface="楷体" panose="02010609060101010101" charset="-122"/>
              </a:rPr>
              <a:t>、华盛顿领导美国独立战争，推翻英国殖民统治，实现国家的独立；战后主持制宪会议，颁布</a:t>
            </a:r>
            <a:r>
              <a:rPr kumimoji="0" lang="en-US" altLang="zh-CN" sz="2000" i="0" u="none" strike="noStrike" kern="1200" cap="none" spc="0" normalizeH="0" baseline="0" noProof="0" dirty="0">
                <a:ln>
                  <a:noFill/>
                </a:ln>
                <a:solidFill>
                  <a:schemeClr val="dk1"/>
                </a:solidFill>
                <a:effectLst/>
                <a:uLnTx/>
                <a:uFillTx/>
                <a:latin typeface="楷体" panose="02010609060101010101" charset="-122"/>
                <a:ea typeface="楷体" panose="02010609060101010101" charset="-122"/>
                <a:cs typeface="楷体" panose="02010609060101010101" charset="-122"/>
              </a:rPr>
              <a:t>《1787</a:t>
            </a:r>
            <a:r>
              <a:rPr kumimoji="0" lang="zh-CN" altLang="en-US" sz="2000" i="0" u="none" strike="noStrike" kern="1200" cap="none" spc="0" normalizeH="0" baseline="0" noProof="0" dirty="0">
                <a:ln>
                  <a:noFill/>
                </a:ln>
                <a:solidFill>
                  <a:schemeClr val="dk1"/>
                </a:solidFill>
                <a:effectLst/>
                <a:uLnTx/>
                <a:uFillTx/>
                <a:latin typeface="楷体" panose="02010609060101010101" charset="-122"/>
                <a:ea typeface="楷体" panose="02010609060101010101" charset="-122"/>
                <a:cs typeface="楷体" panose="02010609060101010101" charset="-122"/>
              </a:rPr>
              <a:t>年宪法</a:t>
            </a:r>
            <a:r>
              <a:rPr kumimoji="0" lang="en-US" altLang="zh-CN" sz="2000" i="0" u="none" strike="noStrike" kern="1200" cap="none" spc="0" normalizeH="0" baseline="0" noProof="0" dirty="0">
                <a:ln>
                  <a:noFill/>
                </a:ln>
                <a:solidFill>
                  <a:schemeClr val="dk1"/>
                </a:solidFill>
                <a:effectLst/>
                <a:uLnTx/>
                <a:uFillTx/>
                <a:latin typeface="楷体" panose="02010609060101010101" charset="-122"/>
                <a:ea typeface="楷体" panose="02010609060101010101" charset="-122"/>
                <a:cs typeface="楷体" panose="02010609060101010101" charset="-122"/>
              </a:rPr>
              <a:t>》</a:t>
            </a:r>
            <a:r>
              <a:rPr kumimoji="0" lang="zh-CN" altLang="en-US" sz="2000" i="0" u="none" strike="noStrike" kern="1200" cap="none" spc="0" normalizeH="0" baseline="0" noProof="0" dirty="0">
                <a:ln>
                  <a:noFill/>
                </a:ln>
                <a:solidFill>
                  <a:schemeClr val="dk1"/>
                </a:solidFill>
                <a:effectLst/>
                <a:uLnTx/>
                <a:uFillTx/>
                <a:latin typeface="楷体" panose="02010609060101010101" charset="-122"/>
                <a:ea typeface="楷体" panose="02010609060101010101" charset="-122"/>
                <a:cs typeface="楷体" panose="02010609060101010101" charset="-122"/>
              </a:rPr>
              <a:t>，有利于资本主义的发展。</a:t>
            </a:r>
            <a:r>
              <a:rPr lang="zh-CN" altLang="en-US" sz="2000" noProof="0" dirty="0">
                <a:ln>
                  <a:noFill/>
                </a:ln>
                <a:solidFill>
                  <a:srgbClr val="FF0000"/>
                </a:solidFill>
                <a:effectLst/>
                <a:uLnTx/>
                <a:uFillTx/>
                <a:latin typeface="楷体" panose="02010609060101010101" charset="-122"/>
                <a:ea typeface="楷体" panose="02010609060101010101" charset="-122"/>
                <a:cs typeface="楷体" panose="02010609060101010101" charset="-122"/>
                <a:sym typeface="+mn-ea"/>
              </a:rPr>
              <a:t>（功绩）</a:t>
            </a:r>
            <a:endParaRPr kumimoji="0" lang="en-US" altLang="zh-CN" sz="2000" i="0" u="none" strike="noStrike" kern="1200" cap="none" spc="0" normalizeH="0" baseline="0" noProof="0" dirty="0">
              <a:ln>
                <a:noFill/>
              </a:ln>
              <a:solidFill>
                <a:srgbClr val="006600"/>
              </a:solidFill>
              <a:effectLst/>
              <a:uLnTx/>
              <a:uFillTx/>
              <a:latin typeface="楷体" panose="02010609060101010101" charset="-122"/>
              <a:ea typeface="楷体" panose="02010609060101010101" charset="-122"/>
              <a:cs typeface="楷体" panose="02010609060101010101" charset="-122"/>
            </a:endParaRPr>
          </a:p>
          <a:p>
            <a:pPr marL="0" marR="0" lvl="0" indent="0" algn="l" defTabSz="914400" rtl="0" eaLnBrk="1" fontAlgn="base" latinLnBrk="0" hangingPunct="1">
              <a:lnSpc>
                <a:spcPct val="110000"/>
              </a:lnSpc>
              <a:spcBef>
                <a:spcPct val="0"/>
              </a:spcBef>
              <a:spcAft>
                <a:spcPct val="0"/>
              </a:spcAft>
              <a:buClrTx/>
              <a:buSzTx/>
              <a:buFont typeface="Arial" panose="020B0604020202020204" pitchFamily="34" charset="0"/>
              <a:buNone/>
              <a:defRPr/>
            </a:pPr>
            <a:r>
              <a:rPr kumimoji="0" lang="en-US" altLang="zh-CN" sz="2000" i="0" u="none" strike="noStrike" kern="1200" cap="none" spc="0" normalizeH="0" baseline="0" noProof="0" dirty="0">
                <a:ln>
                  <a:noFill/>
                </a:ln>
                <a:solidFill>
                  <a:schemeClr val="dk1"/>
                </a:solidFill>
                <a:effectLst/>
                <a:uLnTx/>
                <a:uFillTx/>
                <a:latin typeface="楷体" panose="02010609060101010101" charset="-122"/>
                <a:ea typeface="楷体" panose="02010609060101010101" charset="-122"/>
                <a:cs typeface="楷体" panose="02010609060101010101" charset="-122"/>
              </a:rPr>
              <a:t>3</a:t>
            </a:r>
            <a:r>
              <a:rPr kumimoji="0" lang="zh-CN" altLang="en-US" sz="2000" i="0" u="none" strike="noStrike" kern="1200" cap="none" spc="0" normalizeH="0" baseline="0" noProof="0" dirty="0">
                <a:ln>
                  <a:noFill/>
                </a:ln>
                <a:solidFill>
                  <a:schemeClr val="dk1"/>
                </a:solidFill>
                <a:effectLst/>
                <a:uLnTx/>
                <a:uFillTx/>
                <a:latin typeface="楷体" panose="02010609060101010101" charset="-122"/>
                <a:ea typeface="楷体" panose="02010609060101010101" charset="-122"/>
                <a:cs typeface="楷体" panose="02010609060101010101" charset="-122"/>
              </a:rPr>
              <a:t>、未能废除黑人奴隶制度。</a:t>
            </a:r>
            <a:r>
              <a:rPr lang="zh-CN" altLang="en-US" sz="2000" noProof="0" dirty="0">
                <a:ln>
                  <a:noFill/>
                </a:ln>
                <a:solidFill>
                  <a:srgbClr val="FF0000"/>
                </a:solidFill>
                <a:effectLst/>
                <a:uLnTx/>
                <a:uFillTx/>
                <a:latin typeface="楷体" panose="02010609060101010101" charset="-122"/>
                <a:ea typeface="楷体" panose="02010609060101010101" charset="-122"/>
                <a:cs typeface="楷体" panose="02010609060101010101" charset="-122"/>
                <a:sym typeface="+mn-ea"/>
              </a:rPr>
              <a:t>（局限）</a:t>
            </a:r>
            <a:endParaRPr kumimoji="0" lang="zh-CN" altLang="en-US" sz="2000" i="0" u="none" strike="noStrike" kern="1200" cap="none" spc="0" normalizeH="0" baseline="0" noProof="0" dirty="0">
              <a:ln>
                <a:noFill/>
              </a:ln>
              <a:solidFill>
                <a:srgbClr val="FF0000"/>
              </a:solidFill>
              <a:effectLst/>
              <a:uLnTx/>
              <a:uFillTx/>
              <a:latin typeface="楷体" panose="02010609060101010101" charset="-122"/>
              <a:ea typeface="楷体" panose="02010609060101010101" charset="-122"/>
              <a:cs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p:txBody>
          <a:bodyPr/>
          <a:lstStyle/>
          <a:p>
            <a:r>
              <a:rPr lang="zh-CN" altLang="en-US"/>
              <a:t>空白演示</a:t>
            </a:r>
            <a:endParaRPr lang="zh-CN" altLang="en-US"/>
          </a:p>
        </p:txBody>
      </p:sp>
      <p:sp>
        <p:nvSpPr>
          <p:cNvPr id="3" name="副标题 2"/>
          <p:cNvSpPr>
            <a:spLocks noGrp="1"/>
          </p:cNvSpPr>
          <p:nvPr>
            <p:ph type="subTitle" idx="1"/>
            <p:custDataLst>
              <p:tags r:id="rId2"/>
            </p:custDataLst>
          </p:nvPr>
        </p:nvSpPr>
        <p:spPr/>
        <p:txBody>
          <a:bodyPr/>
          <a:lstStyle/>
          <a:p>
            <a:r>
              <a:rPr lang="zh-CN" altLang="en-US"/>
              <a:t>在此输入您的封面副标题</a:t>
            </a:r>
            <a:endParaRPr lang="zh-CN" altLang="en-US"/>
          </a:p>
        </p:txBody>
      </p:sp>
      <p:pic>
        <p:nvPicPr>
          <p:cNvPr id="8" name="图片 7"/>
          <p:cNvPicPr>
            <a:picLocks noChangeAspect="1"/>
          </p:cNvPicPr>
          <p:nvPr userDrawn="1"/>
        </p:nvPicPr>
        <p:blipFill>
          <a:blip r:embed="rId3"/>
          <a:stretch>
            <a:fillRect/>
          </a:stretch>
        </p:blipFill>
        <p:spPr>
          <a:xfrm>
            <a:off x="0" y="132"/>
            <a:ext cx="9144000" cy="5144400"/>
          </a:xfrm>
          <a:prstGeom prst="rect">
            <a:avLst/>
          </a:prstGeom>
        </p:spPr>
      </p:pic>
      <p:sp>
        <p:nvSpPr>
          <p:cNvPr id="6" name="矩形 5"/>
          <p:cNvSpPr/>
          <p:nvPr/>
        </p:nvSpPr>
        <p:spPr>
          <a:xfrm>
            <a:off x="3033395" y="356367"/>
            <a:ext cx="6111240" cy="922020"/>
          </a:xfrm>
          <a:prstGeom prst="rect">
            <a:avLst/>
          </a:prstGeom>
          <a:noFill/>
          <a:ln>
            <a:noFill/>
          </a:ln>
        </p:spPr>
        <p:txBody>
          <a:bodyPr wrap="square" rtlCol="0" anchor="t">
            <a:spAutoFit/>
            <a:scene3d>
              <a:camera prst="orthographicFront"/>
              <a:lightRig rig="freezing" dir="t">
                <a:rot lat="0" lon="0" rev="0"/>
              </a:lightRig>
            </a:scene3d>
            <a:sp3d contourW="6350"/>
          </a:bodyPr>
          <a:p>
            <a:pPr algn="ctr"/>
            <a:r>
              <a:rPr lang="zh-CN" altLang="en-US" sz="5400" b="1">
                <a:ln w="12700" cmpd="sng">
                  <a:solidFill>
                    <a:schemeClr val="bg1">
                      <a:alpha val="46000"/>
                    </a:schemeClr>
                  </a:solidFill>
                  <a:prstDash val="solid"/>
                </a:ln>
                <a:blipFill>
                  <a:blip r:embed="rId4"/>
                  <a:stretch>
                    <a:fillRect/>
                  </a:stretch>
                </a:blipFill>
                <a:effectLst/>
                <a:latin typeface="汉仪歪歪体简" panose="00020600040101010101" charset="-122"/>
                <a:ea typeface="汉仪歪歪体简" panose="00020600040101010101" charset="-122"/>
              </a:rPr>
              <a:t>第</a:t>
            </a:r>
            <a:r>
              <a:rPr lang="en-US" altLang="zh-CN" sz="5400" b="1">
                <a:ln w="12700" cmpd="sng">
                  <a:solidFill>
                    <a:schemeClr val="bg1">
                      <a:alpha val="46000"/>
                    </a:schemeClr>
                  </a:solidFill>
                  <a:prstDash val="solid"/>
                </a:ln>
                <a:blipFill>
                  <a:blip r:embed="rId4"/>
                  <a:stretch>
                    <a:fillRect/>
                  </a:stretch>
                </a:blipFill>
                <a:effectLst/>
                <a:latin typeface="汉仪歪歪体简" panose="00020600040101010101" charset="-122"/>
                <a:ea typeface="汉仪歪歪体简" panose="00020600040101010101" charset="-122"/>
              </a:rPr>
              <a:t>18</a:t>
            </a:r>
            <a:r>
              <a:rPr lang="zh-CN" altLang="en-US" sz="5400" b="1">
                <a:ln w="12700" cmpd="sng">
                  <a:solidFill>
                    <a:schemeClr val="bg1">
                      <a:alpha val="46000"/>
                    </a:schemeClr>
                  </a:solidFill>
                  <a:prstDash val="solid"/>
                </a:ln>
                <a:blipFill>
                  <a:blip r:embed="rId4"/>
                  <a:stretch>
                    <a:fillRect/>
                  </a:stretch>
                </a:blipFill>
                <a:effectLst/>
                <a:latin typeface="汉仪歪歪体简" panose="00020600040101010101" charset="-122"/>
                <a:ea typeface="汉仪歪歪体简" panose="00020600040101010101" charset="-122"/>
              </a:rPr>
              <a:t>课  美国的独立</a:t>
            </a:r>
            <a:endParaRPr lang="zh-CN" altLang="en-US" sz="5400" b="1">
              <a:ln w="12700" cmpd="sng">
                <a:solidFill>
                  <a:schemeClr val="bg1">
                    <a:alpha val="46000"/>
                  </a:schemeClr>
                </a:solidFill>
                <a:prstDash val="solid"/>
              </a:ln>
              <a:blipFill>
                <a:blip r:embed="rId4"/>
                <a:stretch>
                  <a:fillRect/>
                </a:stretch>
              </a:blipFill>
              <a:effectLst/>
              <a:latin typeface="汉仪歪歪体简" panose="00020600040101010101" charset="-122"/>
              <a:ea typeface="汉仪歪歪体简" panose="00020600040101010101" charset="-122"/>
            </a:endParaRPr>
          </a:p>
        </p:txBody>
      </p:sp>
      <p:sp>
        <p:nvSpPr>
          <p:cNvPr id="7" name="矩形 6"/>
          <p:cNvSpPr/>
          <p:nvPr/>
        </p:nvSpPr>
        <p:spPr>
          <a:xfrm>
            <a:off x="3480435" y="1371732"/>
            <a:ext cx="6083300" cy="521970"/>
          </a:xfrm>
          <a:prstGeom prst="rect">
            <a:avLst/>
          </a:prstGeom>
          <a:noFill/>
          <a:ln>
            <a:noFill/>
          </a:ln>
        </p:spPr>
        <p:txBody>
          <a:bodyPr wrap="square" rtlCol="0" anchor="t">
            <a:spAutoFit/>
            <a:scene3d>
              <a:camera prst="orthographicFront"/>
              <a:lightRig rig="freezing" dir="t">
                <a:rot lat="0" lon="0" rev="0"/>
              </a:lightRig>
            </a:scene3d>
            <a:sp3d contourW="6350"/>
          </a:bodyPr>
          <a:p>
            <a:pPr algn="ctr"/>
            <a:r>
              <a:rPr lang="en-US" altLang="zh-CN" sz="2800" b="1">
                <a:ln w="12700" cmpd="sng">
                  <a:solidFill>
                    <a:schemeClr val="bg1">
                      <a:alpha val="46000"/>
                    </a:schemeClr>
                  </a:solidFill>
                  <a:prstDash val="solid"/>
                </a:ln>
                <a:blipFill>
                  <a:blip r:embed="rId4"/>
                  <a:stretch>
                    <a:fillRect/>
                  </a:stretch>
                </a:blipFill>
                <a:effectLst/>
                <a:latin typeface="汉仪歪歪体简" panose="00020600040101010101" charset="-122"/>
                <a:ea typeface="汉仪歪歪体简" panose="00020600040101010101" charset="-122"/>
              </a:rPr>
              <a:t>——</a:t>
            </a:r>
            <a:r>
              <a:rPr lang="zh-CN" altLang="en-US" sz="2800" b="1">
                <a:ln w="12700" cmpd="sng">
                  <a:solidFill>
                    <a:schemeClr val="bg1">
                      <a:alpha val="46000"/>
                    </a:schemeClr>
                  </a:solidFill>
                  <a:prstDash val="solid"/>
                </a:ln>
                <a:blipFill>
                  <a:blip r:embed="rId4"/>
                  <a:stretch>
                    <a:fillRect/>
                  </a:stretch>
                </a:blipFill>
                <a:effectLst/>
                <a:latin typeface="汉仪歪歪体简" panose="00020600040101010101" charset="-122"/>
                <a:ea typeface="汉仪歪歪体简" panose="00020600040101010101" charset="-122"/>
              </a:rPr>
              <a:t>美国独立战争（</a:t>
            </a:r>
            <a:r>
              <a:rPr lang="en-US" altLang="zh-CN" sz="2800" b="1">
                <a:ln w="12700" cmpd="sng">
                  <a:solidFill>
                    <a:schemeClr val="bg1">
                      <a:alpha val="46000"/>
                    </a:schemeClr>
                  </a:solidFill>
                  <a:prstDash val="solid"/>
                </a:ln>
                <a:blipFill>
                  <a:blip r:embed="rId4"/>
                  <a:stretch>
                    <a:fillRect/>
                  </a:stretch>
                </a:blipFill>
                <a:effectLst/>
                <a:latin typeface="汉仪歪歪体简" panose="00020600040101010101" charset="-122"/>
                <a:ea typeface="汉仪歪歪体简" panose="00020600040101010101" charset="-122"/>
              </a:rPr>
              <a:t>1775-1783</a:t>
            </a:r>
            <a:r>
              <a:rPr lang="zh-CN" altLang="en-US" sz="2800" b="1">
                <a:ln w="12700" cmpd="sng">
                  <a:solidFill>
                    <a:schemeClr val="bg1">
                      <a:alpha val="46000"/>
                    </a:schemeClr>
                  </a:solidFill>
                  <a:prstDash val="solid"/>
                </a:ln>
                <a:blipFill>
                  <a:blip r:embed="rId4"/>
                  <a:stretch>
                    <a:fillRect/>
                  </a:stretch>
                </a:blipFill>
                <a:effectLst/>
                <a:latin typeface="汉仪歪歪体简" panose="00020600040101010101" charset="-122"/>
                <a:ea typeface="汉仪歪歪体简" panose="00020600040101010101" charset="-122"/>
              </a:rPr>
              <a:t>）</a:t>
            </a:r>
            <a:endParaRPr lang="zh-CN" altLang="en-US" sz="2800" b="1">
              <a:ln w="12700" cmpd="sng">
                <a:solidFill>
                  <a:schemeClr val="bg1">
                    <a:alpha val="46000"/>
                  </a:schemeClr>
                </a:solidFill>
                <a:prstDash val="solid"/>
              </a:ln>
              <a:blipFill>
                <a:blip r:embed="rId4"/>
                <a:stretch>
                  <a:fillRect/>
                </a:stretch>
              </a:blipFill>
              <a:effectLst/>
              <a:latin typeface="汉仪歪歪体简" panose="00020600040101010101" charset="-122"/>
              <a:ea typeface="汉仪歪歪体简" panose="00020600040101010101" charset="-122"/>
            </a:endParaRPr>
          </a:p>
        </p:txBody>
      </p:sp>
    </p:spTree>
    <p:custDataLst>
      <p:tags r:id="rId5"/>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4" name="Freeform 72"/>
          <p:cNvSpPr>
            <a:spLocks noEditPoints="1"/>
          </p:cNvSpPr>
          <p:nvPr/>
        </p:nvSpPr>
        <p:spPr bwMode="auto">
          <a:xfrm>
            <a:off x="7020243" y="607192"/>
            <a:ext cx="1420416" cy="4189810"/>
          </a:xfrm>
          <a:custGeom>
            <a:avLst/>
            <a:gdLst>
              <a:gd name="T0" fmla="*/ 100 w 117"/>
              <a:gd name="T1" fmla="*/ 149 h 351"/>
              <a:gd name="T2" fmla="*/ 92 w 117"/>
              <a:gd name="T3" fmla="*/ 160 h 351"/>
              <a:gd name="T4" fmla="*/ 83 w 117"/>
              <a:gd name="T5" fmla="*/ 149 h 351"/>
              <a:gd name="T6" fmla="*/ 70 w 117"/>
              <a:gd name="T7" fmla="*/ 127 h 351"/>
              <a:gd name="T8" fmla="*/ 67 w 117"/>
              <a:gd name="T9" fmla="*/ 113 h 351"/>
              <a:gd name="T10" fmla="*/ 66 w 117"/>
              <a:gd name="T11" fmla="*/ 101 h 351"/>
              <a:gd name="T12" fmla="*/ 66 w 117"/>
              <a:gd name="T13" fmla="*/ 93 h 351"/>
              <a:gd name="T14" fmla="*/ 65 w 117"/>
              <a:gd name="T15" fmla="*/ 88 h 351"/>
              <a:gd name="T16" fmla="*/ 59 w 117"/>
              <a:gd name="T17" fmla="*/ 83 h 351"/>
              <a:gd name="T18" fmla="*/ 50 w 117"/>
              <a:gd name="T19" fmla="*/ 82 h 351"/>
              <a:gd name="T20" fmla="*/ 41 w 117"/>
              <a:gd name="T21" fmla="*/ 86 h 351"/>
              <a:gd name="T22" fmla="*/ 24 w 117"/>
              <a:gd name="T23" fmla="*/ 71 h 351"/>
              <a:gd name="T24" fmla="*/ 17 w 117"/>
              <a:gd name="T25" fmla="*/ 36 h 351"/>
              <a:gd name="T26" fmla="*/ 17 w 117"/>
              <a:gd name="T27" fmla="*/ 30 h 351"/>
              <a:gd name="T28" fmla="*/ 24 w 117"/>
              <a:gd name="T29" fmla="*/ 22 h 351"/>
              <a:gd name="T30" fmla="*/ 24 w 117"/>
              <a:gd name="T31" fmla="*/ 18 h 351"/>
              <a:gd name="T32" fmla="*/ 20 w 117"/>
              <a:gd name="T33" fmla="*/ 18 h 351"/>
              <a:gd name="T34" fmla="*/ 17 w 117"/>
              <a:gd name="T35" fmla="*/ 17 h 351"/>
              <a:gd name="T36" fmla="*/ 20 w 117"/>
              <a:gd name="T37" fmla="*/ 6 h 351"/>
              <a:gd name="T38" fmla="*/ 16 w 117"/>
              <a:gd name="T39" fmla="*/ 0 h 351"/>
              <a:gd name="T40" fmla="*/ 12 w 117"/>
              <a:gd name="T41" fmla="*/ 5 h 351"/>
              <a:gd name="T42" fmla="*/ 9 w 117"/>
              <a:gd name="T43" fmla="*/ 14 h 351"/>
              <a:gd name="T44" fmla="*/ 8 w 117"/>
              <a:gd name="T45" fmla="*/ 17 h 351"/>
              <a:gd name="T46" fmla="*/ 4 w 117"/>
              <a:gd name="T47" fmla="*/ 17 h 351"/>
              <a:gd name="T48" fmla="*/ 2 w 117"/>
              <a:gd name="T49" fmla="*/ 19 h 351"/>
              <a:gd name="T50" fmla="*/ 2 w 117"/>
              <a:gd name="T51" fmla="*/ 23 h 351"/>
              <a:gd name="T52" fmla="*/ 5 w 117"/>
              <a:gd name="T53" fmla="*/ 29 h 351"/>
              <a:gd name="T54" fmla="*/ 7 w 117"/>
              <a:gd name="T55" fmla="*/ 42 h 351"/>
              <a:gd name="T56" fmla="*/ 9 w 117"/>
              <a:gd name="T57" fmla="*/ 52 h 351"/>
              <a:gd name="T58" fmla="*/ 10 w 117"/>
              <a:gd name="T59" fmla="*/ 57 h 351"/>
              <a:gd name="T60" fmla="*/ 11 w 117"/>
              <a:gd name="T61" fmla="*/ 69 h 351"/>
              <a:gd name="T62" fmla="*/ 15 w 117"/>
              <a:gd name="T63" fmla="*/ 95 h 351"/>
              <a:gd name="T64" fmla="*/ 8 w 117"/>
              <a:gd name="T65" fmla="*/ 118 h 351"/>
              <a:gd name="T66" fmla="*/ 15 w 117"/>
              <a:gd name="T67" fmla="*/ 127 h 351"/>
              <a:gd name="T68" fmla="*/ 18 w 117"/>
              <a:gd name="T69" fmla="*/ 137 h 351"/>
              <a:gd name="T70" fmla="*/ 18 w 117"/>
              <a:gd name="T71" fmla="*/ 153 h 351"/>
              <a:gd name="T72" fmla="*/ 16 w 117"/>
              <a:gd name="T73" fmla="*/ 183 h 351"/>
              <a:gd name="T74" fmla="*/ 19 w 117"/>
              <a:gd name="T75" fmla="*/ 217 h 351"/>
              <a:gd name="T76" fmla="*/ 23 w 117"/>
              <a:gd name="T77" fmla="*/ 244 h 351"/>
              <a:gd name="T78" fmla="*/ 20 w 117"/>
              <a:gd name="T79" fmla="*/ 263 h 351"/>
              <a:gd name="T80" fmla="*/ 20 w 117"/>
              <a:gd name="T81" fmla="*/ 294 h 351"/>
              <a:gd name="T82" fmla="*/ 20 w 117"/>
              <a:gd name="T83" fmla="*/ 306 h 351"/>
              <a:gd name="T84" fmla="*/ 8 w 117"/>
              <a:gd name="T85" fmla="*/ 317 h 351"/>
              <a:gd name="T86" fmla="*/ 1 w 117"/>
              <a:gd name="T87" fmla="*/ 351 h 351"/>
              <a:gd name="T88" fmla="*/ 96 w 117"/>
              <a:gd name="T89" fmla="*/ 327 h 351"/>
              <a:gd name="T90" fmla="*/ 88 w 117"/>
              <a:gd name="T91" fmla="*/ 316 h 351"/>
              <a:gd name="T92" fmla="*/ 89 w 117"/>
              <a:gd name="T93" fmla="*/ 266 h 351"/>
              <a:gd name="T94" fmla="*/ 91 w 117"/>
              <a:gd name="T95" fmla="*/ 253 h 351"/>
              <a:gd name="T96" fmla="*/ 89 w 117"/>
              <a:gd name="T97" fmla="*/ 212 h 351"/>
              <a:gd name="T98" fmla="*/ 102 w 117"/>
              <a:gd name="T99" fmla="*/ 187 h 351"/>
              <a:gd name="T100" fmla="*/ 112 w 117"/>
              <a:gd name="T101" fmla="*/ 168 h 351"/>
              <a:gd name="T102" fmla="*/ 61 w 117"/>
              <a:gd name="T103" fmla="*/ 119 h 351"/>
              <a:gd name="T104" fmla="*/ 64 w 117"/>
              <a:gd name="T105" fmla="*/ 125 h 351"/>
              <a:gd name="T106" fmla="*/ 61 w 117"/>
              <a:gd name="T107" fmla="*/ 125 h 351"/>
              <a:gd name="T108" fmla="*/ 39 w 117"/>
              <a:gd name="T109" fmla="*/ 103 h 351"/>
              <a:gd name="T110" fmla="*/ 33 w 117"/>
              <a:gd name="T111" fmla="*/ 107 h 351"/>
              <a:gd name="T112" fmla="*/ 31 w 117"/>
              <a:gd name="T113" fmla="*/ 97 h 351"/>
              <a:gd name="T114" fmla="*/ 26 w 117"/>
              <a:gd name="T115" fmla="*/ 90 h 351"/>
              <a:gd name="T116" fmla="*/ 30 w 117"/>
              <a:gd name="T117" fmla="*/ 95 h 351"/>
              <a:gd name="T118" fmla="*/ 26 w 117"/>
              <a:gd name="T119" fmla="*/ 9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7" h="351">
                <a:moveTo>
                  <a:pt x="115" y="161"/>
                </a:moveTo>
                <a:cubicBezTo>
                  <a:pt x="117" y="159"/>
                  <a:pt x="117" y="159"/>
                  <a:pt x="117" y="159"/>
                </a:cubicBezTo>
                <a:cubicBezTo>
                  <a:pt x="100" y="149"/>
                  <a:pt x="100" y="149"/>
                  <a:pt x="100" y="149"/>
                </a:cubicBezTo>
                <a:cubicBezTo>
                  <a:pt x="99" y="152"/>
                  <a:pt x="99" y="152"/>
                  <a:pt x="99" y="152"/>
                </a:cubicBezTo>
                <a:cubicBezTo>
                  <a:pt x="97" y="152"/>
                  <a:pt x="97" y="152"/>
                  <a:pt x="97" y="152"/>
                </a:cubicBezTo>
                <a:cubicBezTo>
                  <a:pt x="92" y="160"/>
                  <a:pt x="92" y="160"/>
                  <a:pt x="92" y="160"/>
                </a:cubicBezTo>
                <a:cubicBezTo>
                  <a:pt x="92" y="160"/>
                  <a:pt x="92" y="158"/>
                  <a:pt x="91" y="157"/>
                </a:cubicBezTo>
                <a:cubicBezTo>
                  <a:pt x="89" y="156"/>
                  <a:pt x="85" y="154"/>
                  <a:pt x="85" y="153"/>
                </a:cubicBezTo>
                <a:cubicBezTo>
                  <a:pt x="84" y="151"/>
                  <a:pt x="83" y="149"/>
                  <a:pt x="83" y="149"/>
                </a:cubicBezTo>
                <a:cubicBezTo>
                  <a:pt x="83" y="149"/>
                  <a:pt x="82" y="139"/>
                  <a:pt x="79" y="135"/>
                </a:cubicBezTo>
                <a:cubicBezTo>
                  <a:pt x="75" y="131"/>
                  <a:pt x="74" y="130"/>
                  <a:pt x="71" y="130"/>
                </a:cubicBezTo>
                <a:cubicBezTo>
                  <a:pt x="71" y="130"/>
                  <a:pt x="72" y="128"/>
                  <a:pt x="70" y="127"/>
                </a:cubicBezTo>
                <a:cubicBezTo>
                  <a:pt x="69" y="127"/>
                  <a:pt x="69" y="127"/>
                  <a:pt x="69" y="127"/>
                </a:cubicBezTo>
                <a:cubicBezTo>
                  <a:pt x="66" y="117"/>
                  <a:pt x="66" y="117"/>
                  <a:pt x="66" y="117"/>
                </a:cubicBezTo>
                <a:cubicBezTo>
                  <a:pt x="66" y="117"/>
                  <a:pt x="68" y="115"/>
                  <a:pt x="67" y="113"/>
                </a:cubicBezTo>
                <a:cubicBezTo>
                  <a:pt x="67" y="111"/>
                  <a:pt x="66" y="105"/>
                  <a:pt x="66" y="105"/>
                </a:cubicBezTo>
                <a:cubicBezTo>
                  <a:pt x="66" y="104"/>
                  <a:pt x="66" y="104"/>
                  <a:pt x="66" y="104"/>
                </a:cubicBezTo>
                <a:cubicBezTo>
                  <a:pt x="66" y="104"/>
                  <a:pt x="68" y="105"/>
                  <a:pt x="66" y="101"/>
                </a:cubicBezTo>
                <a:cubicBezTo>
                  <a:pt x="66" y="101"/>
                  <a:pt x="67" y="99"/>
                  <a:pt x="66" y="96"/>
                </a:cubicBezTo>
                <a:cubicBezTo>
                  <a:pt x="84" y="95"/>
                  <a:pt x="84" y="95"/>
                  <a:pt x="84" y="95"/>
                </a:cubicBezTo>
                <a:cubicBezTo>
                  <a:pt x="66" y="93"/>
                  <a:pt x="66" y="93"/>
                  <a:pt x="66" y="93"/>
                </a:cubicBezTo>
                <a:cubicBezTo>
                  <a:pt x="66" y="91"/>
                  <a:pt x="66" y="91"/>
                  <a:pt x="66" y="91"/>
                </a:cubicBezTo>
                <a:cubicBezTo>
                  <a:pt x="81" y="84"/>
                  <a:pt x="81" y="84"/>
                  <a:pt x="81" y="84"/>
                </a:cubicBezTo>
                <a:cubicBezTo>
                  <a:pt x="65" y="88"/>
                  <a:pt x="65" y="88"/>
                  <a:pt x="65" y="88"/>
                </a:cubicBezTo>
                <a:cubicBezTo>
                  <a:pt x="65" y="88"/>
                  <a:pt x="63" y="86"/>
                  <a:pt x="62" y="85"/>
                </a:cubicBezTo>
                <a:cubicBezTo>
                  <a:pt x="71" y="74"/>
                  <a:pt x="71" y="74"/>
                  <a:pt x="71" y="74"/>
                </a:cubicBezTo>
                <a:cubicBezTo>
                  <a:pt x="59" y="83"/>
                  <a:pt x="59" y="83"/>
                  <a:pt x="59" y="83"/>
                </a:cubicBezTo>
                <a:cubicBezTo>
                  <a:pt x="59" y="83"/>
                  <a:pt x="57" y="82"/>
                  <a:pt x="54" y="82"/>
                </a:cubicBezTo>
                <a:cubicBezTo>
                  <a:pt x="50" y="67"/>
                  <a:pt x="50" y="67"/>
                  <a:pt x="50" y="67"/>
                </a:cubicBezTo>
                <a:cubicBezTo>
                  <a:pt x="50" y="82"/>
                  <a:pt x="50" y="82"/>
                  <a:pt x="50" y="82"/>
                </a:cubicBezTo>
                <a:cubicBezTo>
                  <a:pt x="50" y="82"/>
                  <a:pt x="47" y="82"/>
                  <a:pt x="44" y="84"/>
                </a:cubicBezTo>
                <a:cubicBezTo>
                  <a:pt x="31" y="74"/>
                  <a:pt x="31" y="74"/>
                  <a:pt x="31" y="74"/>
                </a:cubicBezTo>
                <a:cubicBezTo>
                  <a:pt x="41" y="86"/>
                  <a:pt x="41" y="86"/>
                  <a:pt x="41" y="86"/>
                </a:cubicBezTo>
                <a:cubicBezTo>
                  <a:pt x="41" y="86"/>
                  <a:pt x="40" y="87"/>
                  <a:pt x="39" y="89"/>
                </a:cubicBezTo>
                <a:cubicBezTo>
                  <a:pt x="26" y="89"/>
                  <a:pt x="26" y="89"/>
                  <a:pt x="26" y="89"/>
                </a:cubicBezTo>
                <a:cubicBezTo>
                  <a:pt x="26" y="89"/>
                  <a:pt x="26" y="77"/>
                  <a:pt x="24" y="71"/>
                </a:cubicBezTo>
                <a:cubicBezTo>
                  <a:pt x="22" y="65"/>
                  <a:pt x="21" y="58"/>
                  <a:pt x="21" y="52"/>
                </a:cubicBezTo>
                <a:cubicBezTo>
                  <a:pt x="21" y="47"/>
                  <a:pt x="21" y="42"/>
                  <a:pt x="19" y="40"/>
                </a:cubicBezTo>
                <a:cubicBezTo>
                  <a:pt x="18" y="38"/>
                  <a:pt x="17" y="36"/>
                  <a:pt x="17" y="36"/>
                </a:cubicBezTo>
                <a:cubicBezTo>
                  <a:pt x="17" y="33"/>
                  <a:pt x="17" y="33"/>
                  <a:pt x="17" y="33"/>
                </a:cubicBezTo>
                <a:cubicBezTo>
                  <a:pt x="17" y="33"/>
                  <a:pt x="19" y="32"/>
                  <a:pt x="18" y="31"/>
                </a:cubicBezTo>
                <a:cubicBezTo>
                  <a:pt x="17" y="30"/>
                  <a:pt x="17" y="30"/>
                  <a:pt x="17" y="30"/>
                </a:cubicBezTo>
                <a:cubicBezTo>
                  <a:pt x="17" y="30"/>
                  <a:pt x="23" y="30"/>
                  <a:pt x="24" y="27"/>
                </a:cubicBezTo>
                <a:cubicBezTo>
                  <a:pt x="24" y="27"/>
                  <a:pt x="26" y="26"/>
                  <a:pt x="24" y="24"/>
                </a:cubicBezTo>
                <a:cubicBezTo>
                  <a:pt x="24" y="22"/>
                  <a:pt x="24" y="22"/>
                  <a:pt x="24" y="22"/>
                </a:cubicBezTo>
                <a:cubicBezTo>
                  <a:pt x="25" y="20"/>
                  <a:pt x="25" y="20"/>
                  <a:pt x="25" y="20"/>
                </a:cubicBezTo>
                <a:cubicBezTo>
                  <a:pt x="24" y="20"/>
                  <a:pt x="24" y="20"/>
                  <a:pt x="24" y="20"/>
                </a:cubicBezTo>
                <a:cubicBezTo>
                  <a:pt x="24" y="18"/>
                  <a:pt x="24" y="18"/>
                  <a:pt x="24" y="18"/>
                </a:cubicBezTo>
                <a:cubicBezTo>
                  <a:pt x="22" y="19"/>
                  <a:pt x="22" y="19"/>
                  <a:pt x="22" y="19"/>
                </a:cubicBezTo>
                <a:cubicBezTo>
                  <a:pt x="22" y="17"/>
                  <a:pt x="22" y="17"/>
                  <a:pt x="22" y="17"/>
                </a:cubicBezTo>
                <a:cubicBezTo>
                  <a:pt x="20" y="18"/>
                  <a:pt x="20" y="18"/>
                  <a:pt x="20" y="18"/>
                </a:cubicBezTo>
                <a:cubicBezTo>
                  <a:pt x="18" y="18"/>
                  <a:pt x="18" y="18"/>
                  <a:pt x="18" y="18"/>
                </a:cubicBezTo>
                <a:cubicBezTo>
                  <a:pt x="18" y="17"/>
                  <a:pt x="18" y="17"/>
                  <a:pt x="18" y="17"/>
                </a:cubicBezTo>
                <a:cubicBezTo>
                  <a:pt x="17" y="17"/>
                  <a:pt x="17" y="17"/>
                  <a:pt x="17" y="17"/>
                </a:cubicBezTo>
                <a:cubicBezTo>
                  <a:pt x="17" y="17"/>
                  <a:pt x="17" y="17"/>
                  <a:pt x="17" y="17"/>
                </a:cubicBezTo>
                <a:cubicBezTo>
                  <a:pt x="17" y="14"/>
                  <a:pt x="17" y="14"/>
                  <a:pt x="17" y="14"/>
                </a:cubicBezTo>
                <a:cubicBezTo>
                  <a:pt x="20" y="13"/>
                  <a:pt x="20" y="8"/>
                  <a:pt x="20" y="6"/>
                </a:cubicBezTo>
                <a:cubicBezTo>
                  <a:pt x="20" y="4"/>
                  <a:pt x="20" y="2"/>
                  <a:pt x="20" y="2"/>
                </a:cubicBezTo>
                <a:cubicBezTo>
                  <a:pt x="18" y="2"/>
                  <a:pt x="17" y="5"/>
                  <a:pt x="17" y="5"/>
                </a:cubicBezTo>
                <a:cubicBezTo>
                  <a:pt x="18" y="2"/>
                  <a:pt x="16" y="0"/>
                  <a:pt x="16" y="0"/>
                </a:cubicBezTo>
                <a:cubicBezTo>
                  <a:pt x="16" y="1"/>
                  <a:pt x="15" y="3"/>
                  <a:pt x="15" y="3"/>
                </a:cubicBezTo>
                <a:cubicBezTo>
                  <a:pt x="15" y="2"/>
                  <a:pt x="14" y="1"/>
                  <a:pt x="14" y="1"/>
                </a:cubicBezTo>
                <a:cubicBezTo>
                  <a:pt x="14" y="3"/>
                  <a:pt x="12" y="5"/>
                  <a:pt x="12" y="5"/>
                </a:cubicBezTo>
                <a:cubicBezTo>
                  <a:pt x="11" y="3"/>
                  <a:pt x="9" y="3"/>
                  <a:pt x="9" y="3"/>
                </a:cubicBezTo>
                <a:cubicBezTo>
                  <a:pt x="10" y="4"/>
                  <a:pt x="9" y="6"/>
                  <a:pt x="7" y="9"/>
                </a:cubicBezTo>
                <a:cubicBezTo>
                  <a:pt x="6" y="12"/>
                  <a:pt x="9" y="14"/>
                  <a:pt x="9" y="14"/>
                </a:cubicBezTo>
                <a:cubicBezTo>
                  <a:pt x="9" y="17"/>
                  <a:pt x="9" y="17"/>
                  <a:pt x="9" y="17"/>
                </a:cubicBezTo>
                <a:cubicBezTo>
                  <a:pt x="8" y="17"/>
                  <a:pt x="8" y="17"/>
                  <a:pt x="8" y="17"/>
                </a:cubicBezTo>
                <a:cubicBezTo>
                  <a:pt x="8" y="17"/>
                  <a:pt x="8" y="17"/>
                  <a:pt x="8" y="17"/>
                </a:cubicBezTo>
                <a:cubicBezTo>
                  <a:pt x="6" y="17"/>
                  <a:pt x="6" y="17"/>
                  <a:pt x="6" y="17"/>
                </a:cubicBezTo>
                <a:cubicBezTo>
                  <a:pt x="5" y="17"/>
                  <a:pt x="5" y="17"/>
                  <a:pt x="5" y="17"/>
                </a:cubicBezTo>
                <a:cubicBezTo>
                  <a:pt x="4" y="17"/>
                  <a:pt x="4" y="17"/>
                  <a:pt x="4" y="17"/>
                </a:cubicBezTo>
                <a:cubicBezTo>
                  <a:pt x="4" y="18"/>
                  <a:pt x="4" y="18"/>
                  <a:pt x="4" y="18"/>
                </a:cubicBezTo>
                <a:cubicBezTo>
                  <a:pt x="1" y="18"/>
                  <a:pt x="1" y="18"/>
                  <a:pt x="1" y="18"/>
                </a:cubicBezTo>
                <a:cubicBezTo>
                  <a:pt x="2" y="19"/>
                  <a:pt x="2" y="19"/>
                  <a:pt x="2" y="19"/>
                </a:cubicBezTo>
                <a:cubicBezTo>
                  <a:pt x="1" y="20"/>
                  <a:pt x="1" y="20"/>
                  <a:pt x="1" y="20"/>
                </a:cubicBezTo>
                <a:cubicBezTo>
                  <a:pt x="2" y="21"/>
                  <a:pt x="2" y="21"/>
                  <a:pt x="2" y="21"/>
                </a:cubicBezTo>
                <a:cubicBezTo>
                  <a:pt x="2" y="23"/>
                  <a:pt x="2" y="23"/>
                  <a:pt x="2" y="23"/>
                </a:cubicBezTo>
                <a:cubicBezTo>
                  <a:pt x="2" y="23"/>
                  <a:pt x="0" y="25"/>
                  <a:pt x="1" y="26"/>
                </a:cubicBezTo>
                <a:cubicBezTo>
                  <a:pt x="1" y="26"/>
                  <a:pt x="1" y="28"/>
                  <a:pt x="2" y="28"/>
                </a:cubicBezTo>
                <a:cubicBezTo>
                  <a:pt x="3" y="29"/>
                  <a:pt x="5" y="29"/>
                  <a:pt x="5" y="29"/>
                </a:cubicBezTo>
                <a:cubicBezTo>
                  <a:pt x="5" y="29"/>
                  <a:pt x="5" y="33"/>
                  <a:pt x="7" y="35"/>
                </a:cubicBezTo>
                <a:cubicBezTo>
                  <a:pt x="7" y="35"/>
                  <a:pt x="4" y="37"/>
                  <a:pt x="6" y="39"/>
                </a:cubicBezTo>
                <a:cubicBezTo>
                  <a:pt x="6" y="39"/>
                  <a:pt x="5" y="41"/>
                  <a:pt x="7" y="42"/>
                </a:cubicBezTo>
                <a:cubicBezTo>
                  <a:pt x="7" y="42"/>
                  <a:pt x="7" y="43"/>
                  <a:pt x="7" y="44"/>
                </a:cubicBezTo>
                <a:cubicBezTo>
                  <a:pt x="7" y="46"/>
                  <a:pt x="8" y="48"/>
                  <a:pt x="9" y="50"/>
                </a:cubicBezTo>
                <a:cubicBezTo>
                  <a:pt x="9" y="52"/>
                  <a:pt x="9" y="52"/>
                  <a:pt x="9" y="52"/>
                </a:cubicBezTo>
                <a:cubicBezTo>
                  <a:pt x="9" y="52"/>
                  <a:pt x="8" y="52"/>
                  <a:pt x="9" y="54"/>
                </a:cubicBezTo>
                <a:cubicBezTo>
                  <a:pt x="9" y="54"/>
                  <a:pt x="8" y="55"/>
                  <a:pt x="9" y="55"/>
                </a:cubicBezTo>
                <a:cubicBezTo>
                  <a:pt x="9" y="56"/>
                  <a:pt x="9" y="57"/>
                  <a:pt x="10" y="57"/>
                </a:cubicBezTo>
                <a:cubicBezTo>
                  <a:pt x="10" y="57"/>
                  <a:pt x="9" y="59"/>
                  <a:pt x="10" y="59"/>
                </a:cubicBezTo>
                <a:cubicBezTo>
                  <a:pt x="10" y="59"/>
                  <a:pt x="9" y="61"/>
                  <a:pt x="11" y="62"/>
                </a:cubicBezTo>
                <a:cubicBezTo>
                  <a:pt x="11" y="62"/>
                  <a:pt x="11" y="66"/>
                  <a:pt x="11" y="69"/>
                </a:cubicBezTo>
                <a:cubicBezTo>
                  <a:pt x="11" y="72"/>
                  <a:pt x="11" y="79"/>
                  <a:pt x="12" y="84"/>
                </a:cubicBezTo>
                <a:cubicBezTo>
                  <a:pt x="13" y="88"/>
                  <a:pt x="13" y="88"/>
                  <a:pt x="14" y="90"/>
                </a:cubicBezTo>
                <a:cubicBezTo>
                  <a:pt x="15" y="92"/>
                  <a:pt x="14" y="94"/>
                  <a:pt x="15" y="95"/>
                </a:cubicBezTo>
                <a:cubicBezTo>
                  <a:pt x="15" y="97"/>
                  <a:pt x="15" y="98"/>
                  <a:pt x="15" y="98"/>
                </a:cubicBezTo>
                <a:cubicBezTo>
                  <a:pt x="15" y="98"/>
                  <a:pt x="12" y="104"/>
                  <a:pt x="10" y="107"/>
                </a:cubicBezTo>
                <a:cubicBezTo>
                  <a:pt x="9" y="111"/>
                  <a:pt x="8" y="115"/>
                  <a:pt x="8" y="118"/>
                </a:cubicBezTo>
                <a:cubicBezTo>
                  <a:pt x="9" y="121"/>
                  <a:pt x="10" y="124"/>
                  <a:pt x="11" y="125"/>
                </a:cubicBezTo>
                <a:cubicBezTo>
                  <a:pt x="12" y="126"/>
                  <a:pt x="13" y="125"/>
                  <a:pt x="14" y="126"/>
                </a:cubicBezTo>
                <a:cubicBezTo>
                  <a:pt x="14" y="127"/>
                  <a:pt x="15" y="127"/>
                  <a:pt x="15" y="127"/>
                </a:cubicBezTo>
                <a:cubicBezTo>
                  <a:pt x="15" y="127"/>
                  <a:pt x="13" y="129"/>
                  <a:pt x="13" y="132"/>
                </a:cubicBezTo>
                <a:cubicBezTo>
                  <a:pt x="13" y="134"/>
                  <a:pt x="16" y="134"/>
                  <a:pt x="16" y="134"/>
                </a:cubicBezTo>
                <a:cubicBezTo>
                  <a:pt x="16" y="134"/>
                  <a:pt x="16" y="136"/>
                  <a:pt x="18" y="137"/>
                </a:cubicBezTo>
                <a:cubicBezTo>
                  <a:pt x="18" y="137"/>
                  <a:pt x="16" y="143"/>
                  <a:pt x="18" y="144"/>
                </a:cubicBezTo>
                <a:cubicBezTo>
                  <a:pt x="18" y="144"/>
                  <a:pt x="19" y="146"/>
                  <a:pt x="18" y="148"/>
                </a:cubicBezTo>
                <a:cubicBezTo>
                  <a:pt x="17" y="150"/>
                  <a:pt x="17" y="152"/>
                  <a:pt x="18" y="153"/>
                </a:cubicBezTo>
                <a:cubicBezTo>
                  <a:pt x="19" y="153"/>
                  <a:pt x="20" y="157"/>
                  <a:pt x="21" y="158"/>
                </a:cubicBezTo>
                <a:cubicBezTo>
                  <a:pt x="23" y="160"/>
                  <a:pt x="22" y="162"/>
                  <a:pt x="23" y="163"/>
                </a:cubicBezTo>
                <a:cubicBezTo>
                  <a:pt x="23" y="163"/>
                  <a:pt x="16" y="176"/>
                  <a:pt x="16" y="183"/>
                </a:cubicBezTo>
                <a:cubicBezTo>
                  <a:pt x="15" y="191"/>
                  <a:pt x="18" y="193"/>
                  <a:pt x="22" y="193"/>
                </a:cubicBezTo>
                <a:cubicBezTo>
                  <a:pt x="22" y="193"/>
                  <a:pt x="23" y="194"/>
                  <a:pt x="22" y="198"/>
                </a:cubicBezTo>
                <a:cubicBezTo>
                  <a:pt x="20" y="202"/>
                  <a:pt x="17" y="214"/>
                  <a:pt x="19" y="217"/>
                </a:cubicBezTo>
                <a:cubicBezTo>
                  <a:pt x="21" y="220"/>
                  <a:pt x="19" y="222"/>
                  <a:pt x="21" y="226"/>
                </a:cubicBezTo>
                <a:cubicBezTo>
                  <a:pt x="21" y="226"/>
                  <a:pt x="21" y="233"/>
                  <a:pt x="22" y="236"/>
                </a:cubicBezTo>
                <a:cubicBezTo>
                  <a:pt x="22" y="236"/>
                  <a:pt x="22" y="241"/>
                  <a:pt x="23" y="244"/>
                </a:cubicBezTo>
                <a:cubicBezTo>
                  <a:pt x="23" y="244"/>
                  <a:pt x="21" y="248"/>
                  <a:pt x="21" y="252"/>
                </a:cubicBezTo>
                <a:cubicBezTo>
                  <a:pt x="21" y="256"/>
                  <a:pt x="22" y="258"/>
                  <a:pt x="22" y="258"/>
                </a:cubicBezTo>
                <a:cubicBezTo>
                  <a:pt x="22" y="258"/>
                  <a:pt x="21" y="259"/>
                  <a:pt x="20" y="263"/>
                </a:cubicBezTo>
                <a:cubicBezTo>
                  <a:pt x="20" y="268"/>
                  <a:pt x="20" y="285"/>
                  <a:pt x="22" y="290"/>
                </a:cubicBezTo>
                <a:cubicBezTo>
                  <a:pt x="22" y="290"/>
                  <a:pt x="21" y="291"/>
                  <a:pt x="21" y="292"/>
                </a:cubicBezTo>
                <a:cubicBezTo>
                  <a:pt x="21" y="292"/>
                  <a:pt x="20" y="293"/>
                  <a:pt x="20" y="294"/>
                </a:cubicBezTo>
                <a:cubicBezTo>
                  <a:pt x="20" y="295"/>
                  <a:pt x="21" y="299"/>
                  <a:pt x="21" y="299"/>
                </a:cubicBezTo>
                <a:cubicBezTo>
                  <a:pt x="21" y="299"/>
                  <a:pt x="20" y="300"/>
                  <a:pt x="21" y="302"/>
                </a:cubicBezTo>
                <a:cubicBezTo>
                  <a:pt x="21" y="302"/>
                  <a:pt x="21" y="304"/>
                  <a:pt x="20" y="306"/>
                </a:cubicBezTo>
                <a:cubicBezTo>
                  <a:pt x="20" y="308"/>
                  <a:pt x="18" y="313"/>
                  <a:pt x="18" y="313"/>
                </a:cubicBezTo>
                <a:cubicBezTo>
                  <a:pt x="18" y="313"/>
                  <a:pt x="14" y="314"/>
                  <a:pt x="13" y="317"/>
                </a:cubicBezTo>
                <a:cubicBezTo>
                  <a:pt x="8" y="317"/>
                  <a:pt x="8" y="317"/>
                  <a:pt x="8" y="317"/>
                </a:cubicBezTo>
                <a:cubicBezTo>
                  <a:pt x="8" y="327"/>
                  <a:pt x="8" y="327"/>
                  <a:pt x="8" y="327"/>
                </a:cubicBezTo>
                <a:cubicBezTo>
                  <a:pt x="1" y="327"/>
                  <a:pt x="1" y="327"/>
                  <a:pt x="1" y="327"/>
                </a:cubicBezTo>
                <a:cubicBezTo>
                  <a:pt x="1" y="351"/>
                  <a:pt x="1" y="351"/>
                  <a:pt x="1" y="351"/>
                </a:cubicBezTo>
                <a:cubicBezTo>
                  <a:pt x="104" y="351"/>
                  <a:pt x="104" y="351"/>
                  <a:pt x="104" y="351"/>
                </a:cubicBezTo>
                <a:cubicBezTo>
                  <a:pt x="104" y="327"/>
                  <a:pt x="104" y="327"/>
                  <a:pt x="104" y="327"/>
                </a:cubicBezTo>
                <a:cubicBezTo>
                  <a:pt x="96" y="327"/>
                  <a:pt x="96" y="327"/>
                  <a:pt x="96" y="327"/>
                </a:cubicBezTo>
                <a:cubicBezTo>
                  <a:pt x="96" y="317"/>
                  <a:pt x="96" y="317"/>
                  <a:pt x="96" y="317"/>
                </a:cubicBezTo>
                <a:cubicBezTo>
                  <a:pt x="90" y="317"/>
                  <a:pt x="90" y="317"/>
                  <a:pt x="90" y="317"/>
                </a:cubicBezTo>
                <a:cubicBezTo>
                  <a:pt x="90" y="317"/>
                  <a:pt x="89" y="316"/>
                  <a:pt x="88" y="316"/>
                </a:cubicBezTo>
                <a:cubicBezTo>
                  <a:pt x="88" y="316"/>
                  <a:pt x="86" y="291"/>
                  <a:pt x="86" y="288"/>
                </a:cubicBezTo>
                <a:cubicBezTo>
                  <a:pt x="90" y="284"/>
                  <a:pt x="90" y="284"/>
                  <a:pt x="90" y="284"/>
                </a:cubicBezTo>
                <a:cubicBezTo>
                  <a:pt x="89" y="266"/>
                  <a:pt x="89" y="266"/>
                  <a:pt x="89" y="266"/>
                </a:cubicBezTo>
                <a:cubicBezTo>
                  <a:pt x="89" y="266"/>
                  <a:pt x="90" y="265"/>
                  <a:pt x="89" y="262"/>
                </a:cubicBezTo>
                <a:cubicBezTo>
                  <a:pt x="91" y="261"/>
                  <a:pt x="91" y="261"/>
                  <a:pt x="91" y="261"/>
                </a:cubicBezTo>
                <a:cubicBezTo>
                  <a:pt x="91" y="253"/>
                  <a:pt x="91" y="253"/>
                  <a:pt x="91" y="253"/>
                </a:cubicBezTo>
                <a:cubicBezTo>
                  <a:pt x="91" y="253"/>
                  <a:pt x="93" y="252"/>
                  <a:pt x="93" y="250"/>
                </a:cubicBezTo>
                <a:cubicBezTo>
                  <a:pt x="93" y="249"/>
                  <a:pt x="92" y="234"/>
                  <a:pt x="92" y="234"/>
                </a:cubicBezTo>
                <a:cubicBezTo>
                  <a:pt x="89" y="212"/>
                  <a:pt x="89" y="212"/>
                  <a:pt x="89" y="212"/>
                </a:cubicBezTo>
                <a:cubicBezTo>
                  <a:pt x="89" y="212"/>
                  <a:pt x="92" y="210"/>
                  <a:pt x="92" y="209"/>
                </a:cubicBezTo>
                <a:cubicBezTo>
                  <a:pt x="92" y="209"/>
                  <a:pt x="96" y="210"/>
                  <a:pt x="97" y="207"/>
                </a:cubicBezTo>
                <a:cubicBezTo>
                  <a:pt x="99" y="204"/>
                  <a:pt x="101" y="196"/>
                  <a:pt x="102" y="187"/>
                </a:cubicBezTo>
                <a:cubicBezTo>
                  <a:pt x="102" y="187"/>
                  <a:pt x="104" y="187"/>
                  <a:pt x="106" y="185"/>
                </a:cubicBezTo>
                <a:cubicBezTo>
                  <a:pt x="108" y="183"/>
                  <a:pt x="113" y="175"/>
                  <a:pt x="114" y="173"/>
                </a:cubicBezTo>
                <a:cubicBezTo>
                  <a:pt x="115" y="171"/>
                  <a:pt x="114" y="170"/>
                  <a:pt x="112" y="168"/>
                </a:cubicBezTo>
                <a:cubicBezTo>
                  <a:pt x="116" y="162"/>
                  <a:pt x="116" y="162"/>
                  <a:pt x="116" y="162"/>
                </a:cubicBezTo>
                <a:lnTo>
                  <a:pt x="115" y="161"/>
                </a:lnTo>
                <a:close/>
                <a:moveTo>
                  <a:pt x="61" y="119"/>
                </a:moveTo>
                <a:cubicBezTo>
                  <a:pt x="61" y="119"/>
                  <a:pt x="61" y="119"/>
                  <a:pt x="61" y="119"/>
                </a:cubicBezTo>
                <a:cubicBezTo>
                  <a:pt x="61" y="119"/>
                  <a:pt x="61" y="121"/>
                  <a:pt x="62" y="122"/>
                </a:cubicBezTo>
                <a:cubicBezTo>
                  <a:pt x="63" y="122"/>
                  <a:pt x="64" y="124"/>
                  <a:pt x="64" y="125"/>
                </a:cubicBezTo>
                <a:cubicBezTo>
                  <a:pt x="65" y="125"/>
                  <a:pt x="65" y="126"/>
                  <a:pt x="65" y="126"/>
                </a:cubicBezTo>
                <a:cubicBezTo>
                  <a:pt x="61" y="126"/>
                  <a:pt x="61" y="126"/>
                  <a:pt x="61" y="126"/>
                </a:cubicBezTo>
                <a:cubicBezTo>
                  <a:pt x="61" y="125"/>
                  <a:pt x="61" y="125"/>
                  <a:pt x="61" y="125"/>
                </a:cubicBezTo>
                <a:lnTo>
                  <a:pt x="61" y="119"/>
                </a:lnTo>
                <a:close/>
                <a:moveTo>
                  <a:pt x="39" y="100"/>
                </a:moveTo>
                <a:cubicBezTo>
                  <a:pt x="39" y="100"/>
                  <a:pt x="39" y="101"/>
                  <a:pt x="39" y="103"/>
                </a:cubicBezTo>
                <a:cubicBezTo>
                  <a:pt x="39" y="103"/>
                  <a:pt x="38" y="105"/>
                  <a:pt x="39" y="105"/>
                </a:cubicBezTo>
                <a:cubicBezTo>
                  <a:pt x="36" y="110"/>
                  <a:pt x="36" y="110"/>
                  <a:pt x="36" y="110"/>
                </a:cubicBezTo>
                <a:cubicBezTo>
                  <a:pt x="33" y="107"/>
                  <a:pt x="33" y="107"/>
                  <a:pt x="33" y="107"/>
                </a:cubicBezTo>
                <a:cubicBezTo>
                  <a:pt x="33" y="107"/>
                  <a:pt x="33" y="105"/>
                  <a:pt x="33" y="104"/>
                </a:cubicBezTo>
                <a:cubicBezTo>
                  <a:pt x="33" y="104"/>
                  <a:pt x="34" y="102"/>
                  <a:pt x="32" y="100"/>
                </a:cubicBezTo>
                <a:cubicBezTo>
                  <a:pt x="32" y="100"/>
                  <a:pt x="31" y="98"/>
                  <a:pt x="31" y="97"/>
                </a:cubicBezTo>
                <a:cubicBezTo>
                  <a:pt x="38" y="97"/>
                  <a:pt x="38" y="97"/>
                  <a:pt x="38" y="97"/>
                </a:cubicBezTo>
                <a:cubicBezTo>
                  <a:pt x="38" y="97"/>
                  <a:pt x="38" y="99"/>
                  <a:pt x="39" y="100"/>
                </a:cubicBezTo>
                <a:close/>
                <a:moveTo>
                  <a:pt x="26" y="90"/>
                </a:moveTo>
                <a:cubicBezTo>
                  <a:pt x="38" y="91"/>
                  <a:pt x="38" y="91"/>
                  <a:pt x="38" y="91"/>
                </a:cubicBezTo>
                <a:cubicBezTo>
                  <a:pt x="38" y="94"/>
                  <a:pt x="38" y="94"/>
                  <a:pt x="38" y="94"/>
                </a:cubicBezTo>
                <a:cubicBezTo>
                  <a:pt x="30" y="95"/>
                  <a:pt x="30" y="95"/>
                  <a:pt x="30" y="95"/>
                </a:cubicBezTo>
                <a:cubicBezTo>
                  <a:pt x="30" y="95"/>
                  <a:pt x="29" y="93"/>
                  <a:pt x="27" y="93"/>
                </a:cubicBezTo>
                <a:cubicBezTo>
                  <a:pt x="26" y="92"/>
                  <a:pt x="26" y="92"/>
                  <a:pt x="26" y="92"/>
                </a:cubicBezTo>
                <a:lnTo>
                  <a:pt x="26" y="90"/>
                </a:lnTo>
                <a:close/>
              </a:path>
            </a:pathLst>
          </a:custGeom>
          <a:solidFill>
            <a:srgbClr val="212852"/>
          </a:solidFill>
          <a:ln>
            <a:noFill/>
          </a:ln>
        </p:spPr>
        <p:txBody>
          <a:bodyPr vert="horz" wrap="square" lIns="68580" tIns="34290" rIns="68580" bIns="34290" numCol="1" anchor="t" anchorCtr="0" compatLnSpc="1"/>
          <a:p>
            <a:endParaRPr lang="zh-CN" altLang="en-US" sz="1350"/>
          </a:p>
        </p:txBody>
      </p:sp>
      <p:grpSp>
        <p:nvGrpSpPr>
          <p:cNvPr id="97" name="组合 96"/>
          <p:cNvGrpSpPr/>
          <p:nvPr/>
        </p:nvGrpSpPr>
        <p:grpSpPr>
          <a:xfrm>
            <a:off x="279400" y="3206115"/>
            <a:ext cx="4262755" cy="960120"/>
            <a:chOff x="5822" y="5731"/>
            <a:chExt cx="6713" cy="1512"/>
          </a:xfrm>
        </p:grpSpPr>
        <p:grpSp>
          <p:nvGrpSpPr>
            <p:cNvPr id="53" name="Group 4"/>
            <p:cNvGrpSpPr>
              <a:grpSpLocks noChangeAspect="1"/>
            </p:cNvGrpSpPr>
            <p:nvPr/>
          </p:nvGrpSpPr>
          <p:grpSpPr>
            <a:xfrm rot="0">
              <a:off x="5822" y="5731"/>
              <a:ext cx="1535" cy="744"/>
              <a:chOff x="3119" y="639"/>
              <a:chExt cx="786" cy="381"/>
            </a:xfrm>
          </p:grpSpPr>
          <p:sp>
            <p:nvSpPr>
              <p:cNvPr id="54" name="Freeform 5"/>
              <p:cNvSpPr/>
              <p:nvPr/>
            </p:nvSpPr>
            <p:spPr>
              <a:xfrm>
                <a:off x="3472" y="639"/>
                <a:ext cx="133" cy="381"/>
              </a:xfrm>
              <a:custGeom>
                <a:avLst/>
                <a:gdLst/>
                <a:ahLst/>
                <a:cxnLst>
                  <a:cxn ang="0">
                    <a:pos x="10" y="381"/>
                  </a:cxn>
                  <a:cxn ang="0">
                    <a:pos x="0" y="379"/>
                  </a:cxn>
                  <a:cxn ang="0">
                    <a:pos x="123" y="0"/>
                  </a:cxn>
                  <a:cxn ang="0">
                    <a:pos x="133" y="2"/>
                  </a:cxn>
                  <a:cxn ang="0">
                    <a:pos x="10" y="381"/>
                  </a:cxn>
                </a:cxnLst>
                <a:rect l="0" t="0" r="0" b="0"/>
                <a:pathLst>
                  <a:path w="133" h="381">
                    <a:moveTo>
                      <a:pt x="10" y="381"/>
                    </a:moveTo>
                    <a:lnTo>
                      <a:pt x="0" y="379"/>
                    </a:lnTo>
                    <a:lnTo>
                      <a:pt x="123" y="0"/>
                    </a:lnTo>
                    <a:lnTo>
                      <a:pt x="133" y="2"/>
                    </a:lnTo>
                    <a:lnTo>
                      <a:pt x="10" y="381"/>
                    </a:lnTo>
                    <a:close/>
                  </a:path>
                </a:pathLst>
              </a:custGeom>
              <a:solidFill>
                <a:srgbClr val="2D2674"/>
              </a:solidFill>
              <a:ln w="9525">
                <a:noFill/>
              </a:ln>
            </p:spPr>
            <p:txBody>
              <a:bodyPr/>
              <a:p>
                <a:endParaRPr lang="zh-CN" altLang="en-US" sz="1350"/>
              </a:p>
            </p:txBody>
          </p:sp>
          <p:sp>
            <p:nvSpPr>
              <p:cNvPr id="55" name="Freeform 6"/>
              <p:cNvSpPr/>
              <p:nvPr/>
            </p:nvSpPr>
            <p:spPr>
              <a:xfrm>
                <a:off x="3526" y="815"/>
                <a:ext cx="323" cy="133"/>
              </a:xfrm>
              <a:custGeom>
                <a:avLst/>
                <a:gdLst/>
                <a:ahLst/>
                <a:cxnLst>
                  <a:cxn ang="0">
                    <a:pos x="315" y="133"/>
                  </a:cxn>
                  <a:cxn ang="0">
                    <a:pos x="0" y="29"/>
                  </a:cxn>
                  <a:cxn ang="0">
                    <a:pos x="10" y="0"/>
                  </a:cxn>
                  <a:cxn ang="0">
                    <a:pos x="323" y="103"/>
                  </a:cxn>
                  <a:cxn ang="0">
                    <a:pos x="315" y="133"/>
                  </a:cxn>
                </a:cxnLst>
                <a:rect l="0" t="0" r="0" b="0"/>
                <a:pathLst>
                  <a:path w="323" h="133">
                    <a:moveTo>
                      <a:pt x="315" y="133"/>
                    </a:moveTo>
                    <a:lnTo>
                      <a:pt x="0" y="29"/>
                    </a:lnTo>
                    <a:lnTo>
                      <a:pt x="10" y="0"/>
                    </a:lnTo>
                    <a:lnTo>
                      <a:pt x="323" y="103"/>
                    </a:lnTo>
                    <a:lnTo>
                      <a:pt x="315" y="133"/>
                    </a:lnTo>
                    <a:close/>
                  </a:path>
                </a:pathLst>
              </a:custGeom>
              <a:solidFill>
                <a:srgbClr val="E61723"/>
              </a:solidFill>
              <a:ln w="9525">
                <a:noFill/>
              </a:ln>
            </p:spPr>
            <p:txBody>
              <a:bodyPr/>
              <a:p>
                <a:endParaRPr lang="zh-CN" altLang="en-US" sz="1350"/>
              </a:p>
            </p:txBody>
          </p:sp>
          <p:sp>
            <p:nvSpPr>
              <p:cNvPr id="56" name="Freeform 7"/>
              <p:cNvSpPr/>
              <p:nvPr/>
            </p:nvSpPr>
            <p:spPr>
              <a:xfrm>
                <a:off x="3536" y="787"/>
                <a:ext cx="323" cy="133"/>
              </a:xfrm>
              <a:custGeom>
                <a:avLst/>
                <a:gdLst/>
                <a:ahLst/>
                <a:cxnLst>
                  <a:cxn ang="0">
                    <a:pos x="313" y="133"/>
                  </a:cxn>
                  <a:cxn ang="0">
                    <a:pos x="0" y="30"/>
                  </a:cxn>
                  <a:cxn ang="0">
                    <a:pos x="8" y="0"/>
                  </a:cxn>
                  <a:cxn ang="0">
                    <a:pos x="323" y="103"/>
                  </a:cxn>
                  <a:cxn ang="0">
                    <a:pos x="313" y="133"/>
                  </a:cxn>
                </a:cxnLst>
                <a:rect l="0" t="0" r="0" b="0"/>
                <a:pathLst>
                  <a:path w="323" h="133">
                    <a:moveTo>
                      <a:pt x="313" y="133"/>
                    </a:moveTo>
                    <a:lnTo>
                      <a:pt x="0" y="30"/>
                    </a:lnTo>
                    <a:lnTo>
                      <a:pt x="8" y="0"/>
                    </a:lnTo>
                    <a:lnTo>
                      <a:pt x="323" y="103"/>
                    </a:lnTo>
                    <a:lnTo>
                      <a:pt x="313" y="133"/>
                    </a:lnTo>
                    <a:close/>
                  </a:path>
                </a:pathLst>
              </a:custGeom>
              <a:solidFill>
                <a:srgbClr val="FFFFFF"/>
              </a:solidFill>
              <a:ln w="9525">
                <a:noFill/>
              </a:ln>
            </p:spPr>
            <p:txBody>
              <a:bodyPr/>
              <a:p>
                <a:endParaRPr lang="zh-CN" altLang="en-US" sz="1350"/>
              </a:p>
            </p:txBody>
          </p:sp>
          <p:sp>
            <p:nvSpPr>
              <p:cNvPr id="57" name="Freeform 8"/>
              <p:cNvSpPr/>
              <p:nvPr/>
            </p:nvSpPr>
            <p:spPr>
              <a:xfrm>
                <a:off x="3544" y="759"/>
                <a:ext cx="323" cy="131"/>
              </a:xfrm>
              <a:custGeom>
                <a:avLst/>
                <a:gdLst/>
                <a:ahLst/>
                <a:cxnLst>
                  <a:cxn ang="0">
                    <a:pos x="315" y="131"/>
                  </a:cxn>
                  <a:cxn ang="0">
                    <a:pos x="0" y="28"/>
                  </a:cxn>
                  <a:cxn ang="0">
                    <a:pos x="10" y="0"/>
                  </a:cxn>
                  <a:cxn ang="0">
                    <a:pos x="323" y="103"/>
                  </a:cxn>
                  <a:cxn ang="0">
                    <a:pos x="315" y="131"/>
                  </a:cxn>
                </a:cxnLst>
                <a:rect l="0" t="0" r="0" b="0"/>
                <a:pathLst>
                  <a:path w="323" h="131">
                    <a:moveTo>
                      <a:pt x="315" y="131"/>
                    </a:moveTo>
                    <a:lnTo>
                      <a:pt x="0" y="28"/>
                    </a:lnTo>
                    <a:lnTo>
                      <a:pt x="10" y="0"/>
                    </a:lnTo>
                    <a:lnTo>
                      <a:pt x="323" y="103"/>
                    </a:lnTo>
                    <a:lnTo>
                      <a:pt x="315" y="131"/>
                    </a:lnTo>
                    <a:close/>
                  </a:path>
                </a:pathLst>
              </a:custGeom>
              <a:solidFill>
                <a:srgbClr val="E61723"/>
              </a:solidFill>
              <a:ln w="9525">
                <a:noFill/>
              </a:ln>
            </p:spPr>
            <p:txBody>
              <a:bodyPr/>
              <a:p>
                <a:endParaRPr lang="zh-CN" altLang="en-US" sz="1350"/>
              </a:p>
            </p:txBody>
          </p:sp>
          <p:sp>
            <p:nvSpPr>
              <p:cNvPr id="58" name="Freeform 9"/>
              <p:cNvSpPr/>
              <p:nvPr/>
            </p:nvSpPr>
            <p:spPr>
              <a:xfrm>
                <a:off x="3554" y="729"/>
                <a:ext cx="323" cy="133"/>
              </a:xfrm>
              <a:custGeom>
                <a:avLst/>
                <a:gdLst/>
                <a:ahLst/>
                <a:cxnLst>
                  <a:cxn ang="0">
                    <a:pos x="313" y="133"/>
                  </a:cxn>
                  <a:cxn ang="0">
                    <a:pos x="0" y="30"/>
                  </a:cxn>
                  <a:cxn ang="0">
                    <a:pos x="10" y="0"/>
                  </a:cxn>
                  <a:cxn ang="0">
                    <a:pos x="323" y="103"/>
                  </a:cxn>
                  <a:cxn ang="0">
                    <a:pos x="313" y="133"/>
                  </a:cxn>
                </a:cxnLst>
                <a:rect l="0" t="0" r="0" b="0"/>
                <a:pathLst>
                  <a:path w="323" h="133">
                    <a:moveTo>
                      <a:pt x="313" y="133"/>
                    </a:moveTo>
                    <a:lnTo>
                      <a:pt x="0" y="30"/>
                    </a:lnTo>
                    <a:lnTo>
                      <a:pt x="10" y="0"/>
                    </a:lnTo>
                    <a:lnTo>
                      <a:pt x="323" y="103"/>
                    </a:lnTo>
                    <a:lnTo>
                      <a:pt x="313" y="133"/>
                    </a:lnTo>
                    <a:close/>
                  </a:path>
                </a:pathLst>
              </a:custGeom>
              <a:solidFill>
                <a:srgbClr val="FFFFFF"/>
              </a:solidFill>
              <a:ln w="9525">
                <a:noFill/>
              </a:ln>
            </p:spPr>
            <p:txBody>
              <a:bodyPr/>
              <a:p>
                <a:endParaRPr lang="zh-CN" altLang="en-US" sz="1350"/>
              </a:p>
            </p:txBody>
          </p:sp>
          <p:sp>
            <p:nvSpPr>
              <p:cNvPr id="59" name="Freeform 10"/>
              <p:cNvSpPr/>
              <p:nvPr/>
            </p:nvSpPr>
            <p:spPr>
              <a:xfrm>
                <a:off x="3564" y="701"/>
                <a:ext cx="323" cy="131"/>
              </a:xfrm>
              <a:custGeom>
                <a:avLst/>
                <a:gdLst/>
                <a:ahLst/>
                <a:cxnLst>
                  <a:cxn ang="0">
                    <a:pos x="313" y="131"/>
                  </a:cxn>
                  <a:cxn ang="0">
                    <a:pos x="0" y="28"/>
                  </a:cxn>
                  <a:cxn ang="0">
                    <a:pos x="7" y="0"/>
                  </a:cxn>
                  <a:cxn ang="0">
                    <a:pos x="323" y="104"/>
                  </a:cxn>
                  <a:cxn ang="0">
                    <a:pos x="313" y="131"/>
                  </a:cxn>
                </a:cxnLst>
                <a:rect l="0" t="0" r="0" b="0"/>
                <a:pathLst>
                  <a:path w="323" h="131">
                    <a:moveTo>
                      <a:pt x="313" y="131"/>
                    </a:moveTo>
                    <a:lnTo>
                      <a:pt x="0" y="28"/>
                    </a:lnTo>
                    <a:lnTo>
                      <a:pt x="7" y="0"/>
                    </a:lnTo>
                    <a:lnTo>
                      <a:pt x="323" y="104"/>
                    </a:lnTo>
                    <a:lnTo>
                      <a:pt x="313" y="131"/>
                    </a:lnTo>
                    <a:close/>
                  </a:path>
                </a:pathLst>
              </a:custGeom>
              <a:solidFill>
                <a:srgbClr val="E61723"/>
              </a:solidFill>
              <a:ln w="9525">
                <a:noFill/>
              </a:ln>
            </p:spPr>
            <p:txBody>
              <a:bodyPr/>
              <a:p>
                <a:endParaRPr lang="zh-CN" altLang="en-US" sz="1350"/>
              </a:p>
            </p:txBody>
          </p:sp>
          <p:sp>
            <p:nvSpPr>
              <p:cNvPr id="60" name="Freeform 11"/>
              <p:cNvSpPr/>
              <p:nvPr/>
            </p:nvSpPr>
            <p:spPr>
              <a:xfrm>
                <a:off x="3571" y="671"/>
                <a:ext cx="324" cy="134"/>
              </a:xfrm>
              <a:custGeom>
                <a:avLst/>
                <a:gdLst/>
                <a:ahLst/>
                <a:cxnLst>
                  <a:cxn ang="0">
                    <a:pos x="316" y="134"/>
                  </a:cxn>
                  <a:cxn ang="0">
                    <a:pos x="0" y="30"/>
                  </a:cxn>
                  <a:cxn ang="0">
                    <a:pos x="10" y="0"/>
                  </a:cxn>
                  <a:cxn ang="0">
                    <a:pos x="324" y="104"/>
                  </a:cxn>
                  <a:cxn ang="0">
                    <a:pos x="316" y="134"/>
                  </a:cxn>
                </a:cxnLst>
                <a:rect l="0" t="0" r="0" b="0"/>
                <a:pathLst>
                  <a:path w="324" h="134">
                    <a:moveTo>
                      <a:pt x="316" y="134"/>
                    </a:moveTo>
                    <a:lnTo>
                      <a:pt x="0" y="30"/>
                    </a:lnTo>
                    <a:lnTo>
                      <a:pt x="10" y="0"/>
                    </a:lnTo>
                    <a:lnTo>
                      <a:pt x="324" y="104"/>
                    </a:lnTo>
                    <a:lnTo>
                      <a:pt x="316" y="134"/>
                    </a:lnTo>
                    <a:close/>
                  </a:path>
                </a:pathLst>
              </a:custGeom>
              <a:solidFill>
                <a:srgbClr val="FFFFFF"/>
              </a:solidFill>
              <a:ln w="9525">
                <a:noFill/>
              </a:ln>
            </p:spPr>
            <p:txBody>
              <a:bodyPr/>
              <a:p>
                <a:endParaRPr lang="zh-CN" altLang="en-US" sz="1350"/>
              </a:p>
            </p:txBody>
          </p:sp>
          <p:sp>
            <p:nvSpPr>
              <p:cNvPr id="61" name="Freeform 12"/>
              <p:cNvSpPr/>
              <p:nvPr/>
            </p:nvSpPr>
            <p:spPr>
              <a:xfrm>
                <a:off x="3581" y="643"/>
                <a:ext cx="324" cy="134"/>
              </a:xfrm>
              <a:custGeom>
                <a:avLst/>
                <a:gdLst/>
                <a:ahLst/>
                <a:cxnLst>
                  <a:cxn ang="0">
                    <a:pos x="314" y="134"/>
                  </a:cxn>
                  <a:cxn ang="0">
                    <a:pos x="0" y="30"/>
                  </a:cxn>
                  <a:cxn ang="0">
                    <a:pos x="10" y="0"/>
                  </a:cxn>
                  <a:cxn ang="0">
                    <a:pos x="324" y="104"/>
                  </a:cxn>
                  <a:cxn ang="0">
                    <a:pos x="314" y="134"/>
                  </a:cxn>
                </a:cxnLst>
                <a:rect l="0" t="0" r="0" b="0"/>
                <a:pathLst>
                  <a:path w="324" h="134">
                    <a:moveTo>
                      <a:pt x="314" y="134"/>
                    </a:moveTo>
                    <a:lnTo>
                      <a:pt x="0" y="30"/>
                    </a:lnTo>
                    <a:lnTo>
                      <a:pt x="10" y="0"/>
                    </a:lnTo>
                    <a:lnTo>
                      <a:pt x="324" y="104"/>
                    </a:lnTo>
                    <a:lnTo>
                      <a:pt x="314" y="134"/>
                    </a:lnTo>
                    <a:close/>
                  </a:path>
                </a:pathLst>
              </a:custGeom>
              <a:solidFill>
                <a:srgbClr val="E61723"/>
              </a:solidFill>
              <a:ln w="9525">
                <a:noFill/>
              </a:ln>
            </p:spPr>
            <p:txBody>
              <a:bodyPr/>
              <a:p>
                <a:endParaRPr lang="zh-CN" altLang="en-US" sz="1350"/>
              </a:p>
            </p:txBody>
          </p:sp>
          <p:sp>
            <p:nvSpPr>
              <p:cNvPr id="62" name="Freeform 13"/>
              <p:cNvSpPr/>
              <p:nvPr/>
            </p:nvSpPr>
            <p:spPr>
              <a:xfrm>
                <a:off x="3554" y="643"/>
                <a:ext cx="176" cy="160"/>
              </a:xfrm>
              <a:custGeom>
                <a:avLst/>
                <a:gdLst/>
                <a:ahLst/>
                <a:cxnLst>
                  <a:cxn ang="0">
                    <a:pos x="141" y="160"/>
                  </a:cxn>
                  <a:cxn ang="0">
                    <a:pos x="0" y="116"/>
                  </a:cxn>
                  <a:cxn ang="0">
                    <a:pos x="37" y="0"/>
                  </a:cxn>
                  <a:cxn ang="0">
                    <a:pos x="176" y="46"/>
                  </a:cxn>
                  <a:cxn ang="0">
                    <a:pos x="141" y="160"/>
                  </a:cxn>
                </a:cxnLst>
                <a:rect l="0" t="0" r="0" b="0"/>
                <a:pathLst>
                  <a:path w="176" h="160">
                    <a:moveTo>
                      <a:pt x="141" y="160"/>
                    </a:moveTo>
                    <a:lnTo>
                      <a:pt x="0" y="116"/>
                    </a:lnTo>
                    <a:lnTo>
                      <a:pt x="37" y="0"/>
                    </a:lnTo>
                    <a:lnTo>
                      <a:pt x="176" y="46"/>
                    </a:lnTo>
                    <a:lnTo>
                      <a:pt x="141" y="160"/>
                    </a:lnTo>
                    <a:close/>
                  </a:path>
                </a:pathLst>
              </a:custGeom>
              <a:solidFill>
                <a:srgbClr val="2D2674"/>
              </a:solidFill>
              <a:ln w="9525">
                <a:noFill/>
              </a:ln>
            </p:spPr>
            <p:txBody>
              <a:bodyPr/>
              <a:p>
                <a:endParaRPr lang="zh-CN" altLang="en-US" sz="1350"/>
              </a:p>
            </p:txBody>
          </p:sp>
          <p:sp>
            <p:nvSpPr>
              <p:cNvPr id="63" name="Freeform 14"/>
              <p:cNvSpPr/>
              <p:nvPr/>
            </p:nvSpPr>
            <p:spPr>
              <a:xfrm>
                <a:off x="3667" y="751"/>
                <a:ext cx="24" cy="28"/>
              </a:xfrm>
              <a:custGeom>
                <a:avLst/>
                <a:gdLst/>
                <a:ahLst/>
                <a:cxnLst>
                  <a:cxn ang="0">
                    <a:pos x="16" y="0"/>
                  </a:cxn>
                  <a:cxn ang="0">
                    <a:pos x="16" y="10"/>
                  </a:cxn>
                  <a:cxn ang="0">
                    <a:pos x="24" y="14"/>
                  </a:cxn>
                  <a:cxn ang="0">
                    <a:pos x="16" y="18"/>
                  </a:cxn>
                  <a:cxn ang="0">
                    <a:pos x="16" y="28"/>
                  </a:cxn>
                  <a:cxn ang="0">
                    <a:pos x="8" y="20"/>
                  </a:cxn>
                  <a:cxn ang="0">
                    <a:pos x="0" y="22"/>
                  </a:cxn>
                  <a:cxn ang="0">
                    <a:pos x="4" y="14"/>
                  </a:cxn>
                  <a:cxn ang="0">
                    <a:pos x="0" y="6"/>
                  </a:cxn>
                  <a:cxn ang="0">
                    <a:pos x="8" y="8"/>
                  </a:cxn>
                  <a:cxn ang="0">
                    <a:pos x="16" y="0"/>
                  </a:cxn>
                </a:cxnLst>
                <a:rect l="0" t="0" r="0" b="0"/>
                <a:pathLst>
                  <a:path w="24" h="28">
                    <a:moveTo>
                      <a:pt x="16" y="0"/>
                    </a:moveTo>
                    <a:lnTo>
                      <a:pt x="16" y="10"/>
                    </a:lnTo>
                    <a:lnTo>
                      <a:pt x="24" y="14"/>
                    </a:lnTo>
                    <a:lnTo>
                      <a:pt x="16" y="18"/>
                    </a:lnTo>
                    <a:lnTo>
                      <a:pt x="16" y="28"/>
                    </a:lnTo>
                    <a:lnTo>
                      <a:pt x="8" y="20"/>
                    </a:lnTo>
                    <a:lnTo>
                      <a:pt x="0" y="22"/>
                    </a:lnTo>
                    <a:lnTo>
                      <a:pt x="4" y="14"/>
                    </a:lnTo>
                    <a:lnTo>
                      <a:pt x="0" y="6"/>
                    </a:lnTo>
                    <a:lnTo>
                      <a:pt x="8" y="8"/>
                    </a:lnTo>
                    <a:lnTo>
                      <a:pt x="16" y="0"/>
                    </a:lnTo>
                    <a:close/>
                  </a:path>
                </a:pathLst>
              </a:custGeom>
              <a:solidFill>
                <a:srgbClr val="FFFFFF"/>
              </a:solidFill>
              <a:ln w="9525">
                <a:noFill/>
              </a:ln>
            </p:spPr>
            <p:txBody>
              <a:bodyPr/>
              <a:p>
                <a:endParaRPr lang="zh-CN" altLang="en-US" sz="1350"/>
              </a:p>
            </p:txBody>
          </p:sp>
          <p:sp>
            <p:nvSpPr>
              <p:cNvPr id="64" name="Freeform 15"/>
              <p:cNvSpPr/>
              <p:nvPr/>
            </p:nvSpPr>
            <p:spPr>
              <a:xfrm>
                <a:off x="3635" y="743"/>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65" name="Freeform 16"/>
              <p:cNvSpPr/>
              <p:nvPr/>
            </p:nvSpPr>
            <p:spPr>
              <a:xfrm>
                <a:off x="3607" y="733"/>
                <a:ext cx="24" cy="26"/>
              </a:xfrm>
              <a:custGeom>
                <a:avLst/>
                <a:gdLst/>
                <a:ahLst/>
                <a:cxnLst>
                  <a:cxn ang="0">
                    <a:pos x="16" y="0"/>
                  </a:cxn>
                  <a:cxn ang="0">
                    <a:pos x="16" y="8"/>
                  </a:cxn>
                  <a:cxn ang="0">
                    <a:pos x="24" y="12"/>
                  </a:cxn>
                  <a:cxn ang="0">
                    <a:pos x="16" y="18"/>
                  </a:cxn>
                  <a:cxn ang="0">
                    <a:pos x="16" y="26"/>
                  </a:cxn>
                  <a:cxn ang="0">
                    <a:pos x="8" y="20"/>
                  </a:cxn>
                  <a:cxn ang="0">
                    <a:pos x="0" y="22"/>
                  </a:cxn>
                  <a:cxn ang="0">
                    <a:pos x="4" y="14"/>
                  </a:cxn>
                  <a:cxn ang="0">
                    <a:pos x="0" y="4"/>
                  </a:cxn>
                  <a:cxn ang="0">
                    <a:pos x="8" y="6"/>
                  </a:cxn>
                  <a:cxn ang="0">
                    <a:pos x="16" y="0"/>
                  </a:cxn>
                </a:cxnLst>
                <a:rect l="0" t="0" r="0" b="0"/>
                <a:pathLst>
                  <a:path w="24" h="26">
                    <a:moveTo>
                      <a:pt x="16" y="0"/>
                    </a:moveTo>
                    <a:lnTo>
                      <a:pt x="16" y="8"/>
                    </a:lnTo>
                    <a:lnTo>
                      <a:pt x="24" y="12"/>
                    </a:lnTo>
                    <a:lnTo>
                      <a:pt x="16" y="18"/>
                    </a:lnTo>
                    <a:lnTo>
                      <a:pt x="16" y="26"/>
                    </a:lnTo>
                    <a:lnTo>
                      <a:pt x="8" y="20"/>
                    </a:lnTo>
                    <a:lnTo>
                      <a:pt x="0" y="22"/>
                    </a:lnTo>
                    <a:lnTo>
                      <a:pt x="4" y="14"/>
                    </a:lnTo>
                    <a:lnTo>
                      <a:pt x="0" y="4"/>
                    </a:lnTo>
                    <a:lnTo>
                      <a:pt x="8" y="6"/>
                    </a:lnTo>
                    <a:lnTo>
                      <a:pt x="16" y="0"/>
                    </a:lnTo>
                    <a:close/>
                  </a:path>
                </a:pathLst>
              </a:custGeom>
              <a:solidFill>
                <a:srgbClr val="FFFFFF"/>
              </a:solidFill>
              <a:ln w="9525">
                <a:noFill/>
              </a:ln>
            </p:spPr>
            <p:txBody>
              <a:bodyPr/>
              <a:p>
                <a:endParaRPr lang="zh-CN" altLang="en-US" sz="1350"/>
              </a:p>
            </p:txBody>
          </p:sp>
          <p:sp>
            <p:nvSpPr>
              <p:cNvPr id="66" name="Freeform 17"/>
              <p:cNvSpPr/>
              <p:nvPr/>
            </p:nvSpPr>
            <p:spPr>
              <a:xfrm>
                <a:off x="3575" y="723"/>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67" name="Freeform 18"/>
              <p:cNvSpPr/>
              <p:nvPr/>
            </p:nvSpPr>
            <p:spPr>
              <a:xfrm>
                <a:off x="3675" y="723"/>
                <a:ext cx="25" cy="26"/>
              </a:xfrm>
              <a:custGeom>
                <a:avLst/>
                <a:gdLst/>
                <a:ahLst/>
                <a:cxnLst>
                  <a:cxn ang="0">
                    <a:pos x="16" y="0"/>
                  </a:cxn>
                  <a:cxn ang="0">
                    <a:pos x="18" y="10"/>
                  </a:cxn>
                  <a:cxn ang="0">
                    <a:pos x="25" y="14"/>
                  </a:cxn>
                  <a:cxn ang="0">
                    <a:pos x="18" y="18"/>
                  </a:cxn>
                  <a:cxn ang="0">
                    <a:pos x="16" y="26"/>
                  </a:cxn>
                  <a:cxn ang="0">
                    <a:pos x="10" y="20"/>
                  </a:cxn>
                  <a:cxn ang="0">
                    <a:pos x="0" y="22"/>
                  </a:cxn>
                  <a:cxn ang="0">
                    <a:pos x="6" y="14"/>
                  </a:cxn>
                  <a:cxn ang="0">
                    <a:pos x="0" y="6"/>
                  </a:cxn>
                  <a:cxn ang="0">
                    <a:pos x="10" y="8"/>
                  </a:cxn>
                  <a:cxn ang="0">
                    <a:pos x="16" y="0"/>
                  </a:cxn>
                </a:cxnLst>
                <a:rect l="0" t="0" r="0" b="0"/>
                <a:pathLst>
                  <a:path w="25" h="26">
                    <a:moveTo>
                      <a:pt x="16" y="0"/>
                    </a:moveTo>
                    <a:lnTo>
                      <a:pt x="18" y="10"/>
                    </a:lnTo>
                    <a:lnTo>
                      <a:pt x="25" y="14"/>
                    </a:lnTo>
                    <a:lnTo>
                      <a:pt x="18" y="18"/>
                    </a:lnTo>
                    <a:lnTo>
                      <a:pt x="16" y="26"/>
                    </a:lnTo>
                    <a:lnTo>
                      <a:pt x="10" y="20"/>
                    </a:lnTo>
                    <a:lnTo>
                      <a:pt x="0" y="22"/>
                    </a:lnTo>
                    <a:lnTo>
                      <a:pt x="6" y="14"/>
                    </a:lnTo>
                    <a:lnTo>
                      <a:pt x="0" y="6"/>
                    </a:lnTo>
                    <a:lnTo>
                      <a:pt x="10" y="8"/>
                    </a:lnTo>
                    <a:lnTo>
                      <a:pt x="16" y="0"/>
                    </a:lnTo>
                    <a:close/>
                  </a:path>
                </a:pathLst>
              </a:custGeom>
              <a:solidFill>
                <a:srgbClr val="FFFFFF"/>
              </a:solidFill>
              <a:ln w="9525">
                <a:noFill/>
              </a:ln>
            </p:spPr>
            <p:txBody>
              <a:bodyPr/>
              <a:p>
                <a:endParaRPr lang="zh-CN" altLang="en-US" sz="1350"/>
              </a:p>
            </p:txBody>
          </p:sp>
          <p:sp>
            <p:nvSpPr>
              <p:cNvPr id="68" name="Freeform 19"/>
              <p:cNvSpPr/>
              <p:nvPr/>
            </p:nvSpPr>
            <p:spPr>
              <a:xfrm>
                <a:off x="3645" y="713"/>
                <a:ext cx="26" cy="28"/>
              </a:xfrm>
              <a:custGeom>
                <a:avLst/>
                <a:gdLst/>
                <a:ahLst/>
                <a:cxnLst>
                  <a:cxn ang="0">
                    <a:pos x="16" y="0"/>
                  </a:cxn>
                  <a:cxn ang="0">
                    <a:pos x="18" y="10"/>
                  </a:cxn>
                  <a:cxn ang="0">
                    <a:pos x="26" y="14"/>
                  </a:cxn>
                  <a:cxn ang="0">
                    <a:pos x="18" y="18"/>
                  </a:cxn>
                  <a:cxn ang="0">
                    <a:pos x="16" y="28"/>
                  </a:cxn>
                  <a:cxn ang="0">
                    <a:pos x="10" y="20"/>
                  </a:cxn>
                  <a:cxn ang="0">
                    <a:pos x="0" y="22"/>
                  </a:cxn>
                  <a:cxn ang="0">
                    <a:pos x="4" y="14"/>
                  </a:cxn>
                  <a:cxn ang="0">
                    <a:pos x="0" y="6"/>
                  </a:cxn>
                  <a:cxn ang="0">
                    <a:pos x="10" y="8"/>
                  </a:cxn>
                  <a:cxn ang="0">
                    <a:pos x="16" y="0"/>
                  </a:cxn>
                </a:cxnLst>
                <a:rect l="0" t="0" r="0" b="0"/>
                <a:pathLst>
                  <a:path w="26" h="28">
                    <a:moveTo>
                      <a:pt x="16" y="0"/>
                    </a:moveTo>
                    <a:lnTo>
                      <a:pt x="18" y="10"/>
                    </a:lnTo>
                    <a:lnTo>
                      <a:pt x="26" y="14"/>
                    </a:lnTo>
                    <a:lnTo>
                      <a:pt x="18" y="18"/>
                    </a:lnTo>
                    <a:lnTo>
                      <a:pt x="16" y="28"/>
                    </a:lnTo>
                    <a:lnTo>
                      <a:pt x="10" y="20"/>
                    </a:lnTo>
                    <a:lnTo>
                      <a:pt x="0" y="22"/>
                    </a:lnTo>
                    <a:lnTo>
                      <a:pt x="4" y="14"/>
                    </a:lnTo>
                    <a:lnTo>
                      <a:pt x="0" y="6"/>
                    </a:lnTo>
                    <a:lnTo>
                      <a:pt x="10" y="8"/>
                    </a:lnTo>
                    <a:lnTo>
                      <a:pt x="16" y="0"/>
                    </a:lnTo>
                    <a:close/>
                  </a:path>
                </a:pathLst>
              </a:custGeom>
              <a:solidFill>
                <a:srgbClr val="FFFFFF"/>
              </a:solidFill>
              <a:ln w="9525">
                <a:noFill/>
              </a:ln>
            </p:spPr>
            <p:txBody>
              <a:bodyPr/>
              <a:p>
                <a:endParaRPr lang="zh-CN" altLang="en-US" sz="1350"/>
              </a:p>
            </p:txBody>
          </p:sp>
          <p:sp>
            <p:nvSpPr>
              <p:cNvPr id="69" name="Freeform 20"/>
              <p:cNvSpPr/>
              <p:nvPr/>
            </p:nvSpPr>
            <p:spPr>
              <a:xfrm>
                <a:off x="3615" y="705"/>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70" name="Freeform 21"/>
              <p:cNvSpPr/>
              <p:nvPr/>
            </p:nvSpPr>
            <p:spPr>
              <a:xfrm>
                <a:off x="3585" y="695"/>
                <a:ext cx="26" cy="26"/>
              </a:xfrm>
              <a:custGeom>
                <a:avLst/>
                <a:gdLst/>
                <a:ahLst/>
                <a:cxnLst>
                  <a:cxn ang="0">
                    <a:pos x="16" y="0"/>
                  </a:cxn>
                  <a:cxn ang="0">
                    <a:pos x="16" y="8"/>
                  </a:cxn>
                  <a:cxn ang="0">
                    <a:pos x="26" y="12"/>
                  </a:cxn>
                  <a:cxn ang="0">
                    <a:pos x="18" y="16"/>
                  </a:cxn>
                  <a:cxn ang="0">
                    <a:pos x="16" y="26"/>
                  </a:cxn>
                  <a:cxn ang="0">
                    <a:pos x="10" y="20"/>
                  </a:cxn>
                  <a:cxn ang="0">
                    <a:pos x="0" y="20"/>
                  </a:cxn>
                  <a:cxn ang="0">
                    <a:pos x="4" y="12"/>
                  </a:cxn>
                  <a:cxn ang="0">
                    <a:pos x="0" y="4"/>
                  </a:cxn>
                  <a:cxn ang="0">
                    <a:pos x="10" y="6"/>
                  </a:cxn>
                  <a:cxn ang="0">
                    <a:pos x="16" y="0"/>
                  </a:cxn>
                </a:cxnLst>
                <a:rect l="0" t="0" r="0" b="0"/>
                <a:pathLst>
                  <a:path w="26" h="26">
                    <a:moveTo>
                      <a:pt x="16" y="0"/>
                    </a:moveTo>
                    <a:lnTo>
                      <a:pt x="16" y="8"/>
                    </a:lnTo>
                    <a:lnTo>
                      <a:pt x="26" y="12"/>
                    </a:lnTo>
                    <a:lnTo>
                      <a:pt x="18" y="16"/>
                    </a:lnTo>
                    <a:lnTo>
                      <a:pt x="16" y="26"/>
                    </a:lnTo>
                    <a:lnTo>
                      <a:pt x="10" y="20"/>
                    </a:lnTo>
                    <a:lnTo>
                      <a:pt x="0" y="20"/>
                    </a:lnTo>
                    <a:lnTo>
                      <a:pt x="4" y="12"/>
                    </a:lnTo>
                    <a:lnTo>
                      <a:pt x="0" y="4"/>
                    </a:lnTo>
                    <a:lnTo>
                      <a:pt x="10" y="6"/>
                    </a:lnTo>
                    <a:lnTo>
                      <a:pt x="16" y="0"/>
                    </a:lnTo>
                    <a:close/>
                  </a:path>
                </a:pathLst>
              </a:custGeom>
              <a:solidFill>
                <a:srgbClr val="FFFFFF"/>
              </a:solidFill>
              <a:ln w="9525">
                <a:noFill/>
              </a:ln>
            </p:spPr>
            <p:txBody>
              <a:bodyPr/>
              <a:p>
                <a:endParaRPr lang="zh-CN" altLang="en-US" sz="1350"/>
              </a:p>
            </p:txBody>
          </p:sp>
          <p:sp>
            <p:nvSpPr>
              <p:cNvPr id="71" name="Freeform 22"/>
              <p:cNvSpPr/>
              <p:nvPr/>
            </p:nvSpPr>
            <p:spPr>
              <a:xfrm>
                <a:off x="3685" y="697"/>
                <a:ext cx="23" cy="26"/>
              </a:xfrm>
              <a:custGeom>
                <a:avLst/>
                <a:gdLst/>
                <a:ahLst/>
                <a:cxnLst>
                  <a:cxn ang="0">
                    <a:pos x="15" y="0"/>
                  </a:cxn>
                  <a:cxn ang="0">
                    <a:pos x="15" y="8"/>
                  </a:cxn>
                  <a:cxn ang="0">
                    <a:pos x="23" y="12"/>
                  </a:cxn>
                  <a:cxn ang="0">
                    <a:pos x="15" y="16"/>
                  </a:cxn>
                  <a:cxn ang="0">
                    <a:pos x="15" y="26"/>
                  </a:cxn>
                  <a:cxn ang="0">
                    <a:pos x="8" y="20"/>
                  </a:cxn>
                  <a:cxn ang="0">
                    <a:pos x="0" y="20"/>
                  </a:cxn>
                  <a:cxn ang="0">
                    <a:pos x="4" y="12"/>
                  </a:cxn>
                  <a:cxn ang="0">
                    <a:pos x="0" y="4"/>
                  </a:cxn>
                  <a:cxn ang="0">
                    <a:pos x="8" y="6"/>
                  </a:cxn>
                  <a:cxn ang="0">
                    <a:pos x="15" y="0"/>
                  </a:cxn>
                </a:cxnLst>
                <a:rect l="0" t="0" r="0" b="0"/>
                <a:pathLst>
                  <a:path w="23" h="26">
                    <a:moveTo>
                      <a:pt x="15" y="0"/>
                    </a:moveTo>
                    <a:lnTo>
                      <a:pt x="15" y="8"/>
                    </a:lnTo>
                    <a:lnTo>
                      <a:pt x="23" y="12"/>
                    </a:lnTo>
                    <a:lnTo>
                      <a:pt x="15" y="16"/>
                    </a:lnTo>
                    <a:lnTo>
                      <a:pt x="15" y="26"/>
                    </a:lnTo>
                    <a:lnTo>
                      <a:pt x="8" y="20"/>
                    </a:lnTo>
                    <a:lnTo>
                      <a:pt x="0" y="20"/>
                    </a:lnTo>
                    <a:lnTo>
                      <a:pt x="4" y="12"/>
                    </a:lnTo>
                    <a:lnTo>
                      <a:pt x="0" y="4"/>
                    </a:lnTo>
                    <a:lnTo>
                      <a:pt x="8" y="6"/>
                    </a:lnTo>
                    <a:lnTo>
                      <a:pt x="15" y="0"/>
                    </a:lnTo>
                    <a:close/>
                  </a:path>
                </a:pathLst>
              </a:custGeom>
              <a:solidFill>
                <a:srgbClr val="FFFFFF"/>
              </a:solidFill>
              <a:ln w="9525">
                <a:noFill/>
              </a:ln>
            </p:spPr>
            <p:txBody>
              <a:bodyPr/>
              <a:p>
                <a:endParaRPr lang="zh-CN" altLang="en-US" sz="1350"/>
              </a:p>
            </p:txBody>
          </p:sp>
          <p:sp>
            <p:nvSpPr>
              <p:cNvPr id="72" name="Freeform 23"/>
              <p:cNvSpPr/>
              <p:nvPr/>
            </p:nvSpPr>
            <p:spPr>
              <a:xfrm>
                <a:off x="3653" y="687"/>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73" name="Freeform 24"/>
              <p:cNvSpPr/>
              <p:nvPr/>
            </p:nvSpPr>
            <p:spPr>
              <a:xfrm>
                <a:off x="3625" y="677"/>
                <a:ext cx="24" cy="26"/>
              </a:xfrm>
              <a:custGeom>
                <a:avLst/>
                <a:gdLst/>
                <a:ahLst/>
                <a:cxnLst>
                  <a:cxn ang="0">
                    <a:pos x="16" y="0"/>
                  </a:cxn>
                  <a:cxn ang="0">
                    <a:pos x="16" y="10"/>
                  </a:cxn>
                  <a:cxn ang="0">
                    <a:pos x="24" y="14"/>
                  </a:cxn>
                  <a:cxn ang="0">
                    <a:pos x="16" y="18"/>
                  </a:cxn>
                  <a:cxn ang="0">
                    <a:pos x="16" y="26"/>
                  </a:cxn>
                  <a:cxn ang="0">
                    <a:pos x="8" y="20"/>
                  </a:cxn>
                  <a:cxn ang="0">
                    <a:pos x="0" y="22"/>
                  </a:cxn>
                  <a:cxn ang="0">
                    <a:pos x="4" y="14"/>
                  </a:cxn>
                  <a:cxn ang="0">
                    <a:pos x="0" y="6"/>
                  </a:cxn>
                  <a:cxn ang="0">
                    <a:pos x="8" y="6"/>
                  </a:cxn>
                  <a:cxn ang="0">
                    <a:pos x="16" y="0"/>
                  </a:cxn>
                </a:cxnLst>
                <a:rect l="0" t="0" r="0" b="0"/>
                <a:pathLst>
                  <a:path w="24" h="26">
                    <a:moveTo>
                      <a:pt x="16" y="0"/>
                    </a:moveTo>
                    <a:lnTo>
                      <a:pt x="16" y="10"/>
                    </a:lnTo>
                    <a:lnTo>
                      <a:pt x="24" y="14"/>
                    </a:lnTo>
                    <a:lnTo>
                      <a:pt x="16" y="18"/>
                    </a:lnTo>
                    <a:lnTo>
                      <a:pt x="16" y="26"/>
                    </a:lnTo>
                    <a:lnTo>
                      <a:pt x="8" y="20"/>
                    </a:lnTo>
                    <a:lnTo>
                      <a:pt x="0" y="22"/>
                    </a:lnTo>
                    <a:lnTo>
                      <a:pt x="4" y="14"/>
                    </a:lnTo>
                    <a:lnTo>
                      <a:pt x="0" y="6"/>
                    </a:lnTo>
                    <a:lnTo>
                      <a:pt x="8" y="6"/>
                    </a:lnTo>
                    <a:lnTo>
                      <a:pt x="16" y="0"/>
                    </a:lnTo>
                    <a:close/>
                  </a:path>
                </a:pathLst>
              </a:custGeom>
              <a:solidFill>
                <a:srgbClr val="FFFFFF"/>
              </a:solidFill>
              <a:ln w="9525">
                <a:noFill/>
              </a:ln>
            </p:spPr>
            <p:txBody>
              <a:bodyPr/>
              <a:p>
                <a:endParaRPr lang="zh-CN" altLang="en-US" sz="1350"/>
              </a:p>
            </p:txBody>
          </p:sp>
          <p:sp>
            <p:nvSpPr>
              <p:cNvPr id="74" name="Freeform 25"/>
              <p:cNvSpPr/>
              <p:nvPr/>
            </p:nvSpPr>
            <p:spPr>
              <a:xfrm>
                <a:off x="3593" y="667"/>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75" name="Freeform 26"/>
              <p:cNvSpPr/>
              <p:nvPr/>
            </p:nvSpPr>
            <p:spPr>
              <a:xfrm>
                <a:off x="3419" y="639"/>
                <a:ext cx="133" cy="381"/>
              </a:xfrm>
              <a:custGeom>
                <a:avLst/>
                <a:gdLst/>
                <a:ahLst/>
                <a:cxnLst>
                  <a:cxn ang="0">
                    <a:pos x="123" y="381"/>
                  </a:cxn>
                  <a:cxn ang="0">
                    <a:pos x="133" y="379"/>
                  </a:cxn>
                  <a:cxn ang="0">
                    <a:pos x="10" y="0"/>
                  </a:cxn>
                  <a:cxn ang="0">
                    <a:pos x="0" y="2"/>
                  </a:cxn>
                  <a:cxn ang="0">
                    <a:pos x="123" y="381"/>
                  </a:cxn>
                </a:cxnLst>
                <a:rect l="0" t="0" r="0" b="0"/>
                <a:pathLst>
                  <a:path w="133" h="381">
                    <a:moveTo>
                      <a:pt x="123" y="381"/>
                    </a:moveTo>
                    <a:lnTo>
                      <a:pt x="133" y="379"/>
                    </a:lnTo>
                    <a:lnTo>
                      <a:pt x="10" y="0"/>
                    </a:lnTo>
                    <a:lnTo>
                      <a:pt x="0" y="2"/>
                    </a:lnTo>
                    <a:lnTo>
                      <a:pt x="123" y="381"/>
                    </a:lnTo>
                    <a:close/>
                  </a:path>
                </a:pathLst>
              </a:custGeom>
              <a:solidFill>
                <a:srgbClr val="2D2674"/>
              </a:solidFill>
              <a:ln w="9525">
                <a:noFill/>
              </a:ln>
            </p:spPr>
            <p:txBody>
              <a:bodyPr/>
              <a:p>
                <a:endParaRPr lang="zh-CN" altLang="en-US" sz="1350"/>
              </a:p>
            </p:txBody>
          </p:sp>
          <p:sp>
            <p:nvSpPr>
              <p:cNvPr id="76" name="Freeform 27"/>
              <p:cNvSpPr/>
              <p:nvPr/>
            </p:nvSpPr>
            <p:spPr>
              <a:xfrm>
                <a:off x="3175" y="815"/>
                <a:ext cx="323" cy="133"/>
              </a:xfrm>
              <a:custGeom>
                <a:avLst/>
                <a:gdLst/>
                <a:ahLst/>
                <a:cxnLst>
                  <a:cxn ang="0">
                    <a:pos x="9" y="133"/>
                  </a:cxn>
                  <a:cxn ang="0">
                    <a:pos x="323" y="29"/>
                  </a:cxn>
                  <a:cxn ang="0">
                    <a:pos x="313" y="0"/>
                  </a:cxn>
                  <a:cxn ang="0">
                    <a:pos x="0" y="103"/>
                  </a:cxn>
                  <a:cxn ang="0">
                    <a:pos x="9" y="133"/>
                  </a:cxn>
                </a:cxnLst>
                <a:rect l="0" t="0" r="0" b="0"/>
                <a:pathLst>
                  <a:path w="323" h="133">
                    <a:moveTo>
                      <a:pt x="9" y="133"/>
                    </a:moveTo>
                    <a:lnTo>
                      <a:pt x="323" y="29"/>
                    </a:lnTo>
                    <a:lnTo>
                      <a:pt x="313" y="0"/>
                    </a:lnTo>
                    <a:lnTo>
                      <a:pt x="0" y="103"/>
                    </a:lnTo>
                    <a:lnTo>
                      <a:pt x="9" y="133"/>
                    </a:lnTo>
                    <a:close/>
                  </a:path>
                </a:pathLst>
              </a:custGeom>
              <a:solidFill>
                <a:srgbClr val="E61723"/>
              </a:solidFill>
              <a:ln w="9525">
                <a:noFill/>
              </a:ln>
            </p:spPr>
            <p:txBody>
              <a:bodyPr/>
              <a:p>
                <a:endParaRPr lang="zh-CN" altLang="en-US" sz="1350"/>
              </a:p>
            </p:txBody>
          </p:sp>
          <p:sp>
            <p:nvSpPr>
              <p:cNvPr id="77" name="Freeform 28"/>
              <p:cNvSpPr/>
              <p:nvPr/>
            </p:nvSpPr>
            <p:spPr>
              <a:xfrm>
                <a:off x="3165" y="787"/>
                <a:ext cx="323" cy="133"/>
              </a:xfrm>
              <a:custGeom>
                <a:avLst/>
                <a:gdLst/>
                <a:ahLst/>
                <a:cxnLst>
                  <a:cxn ang="0">
                    <a:pos x="10" y="133"/>
                  </a:cxn>
                  <a:cxn ang="0">
                    <a:pos x="323" y="30"/>
                  </a:cxn>
                  <a:cxn ang="0">
                    <a:pos x="315" y="0"/>
                  </a:cxn>
                  <a:cxn ang="0">
                    <a:pos x="0" y="103"/>
                  </a:cxn>
                  <a:cxn ang="0">
                    <a:pos x="10" y="133"/>
                  </a:cxn>
                </a:cxnLst>
                <a:rect l="0" t="0" r="0" b="0"/>
                <a:pathLst>
                  <a:path w="323" h="133">
                    <a:moveTo>
                      <a:pt x="10" y="133"/>
                    </a:moveTo>
                    <a:lnTo>
                      <a:pt x="323" y="30"/>
                    </a:lnTo>
                    <a:lnTo>
                      <a:pt x="315" y="0"/>
                    </a:lnTo>
                    <a:lnTo>
                      <a:pt x="0" y="103"/>
                    </a:lnTo>
                    <a:lnTo>
                      <a:pt x="10" y="133"/>
                    </a:lnTo>
                    <a:close/>
                  </a:path>
                </a:pathLst>
              </a:custGeom>
              <a:solidFill>
                <a:srgbClr val="FFFFFF"/>
              </a:solidFill>
              <a:ln w="9525">
                <a:noFill/>
              </a:ln>
            </p:spPr>
            <p:txBody>
              <a:bodyPr/>
              <a:p>
                <a:endParaRPr lang="zh-CN" altLang="en-US" sz="1350"/>
              </a:p>
            </p:txBody>
          </p:sp>
          <p:sp>
            <p:nvSpPr>
              <p:cNvPr id="78" name="Freeform 29"/>
              <p:cNvSpPr/>
              <p:nvPr/>
            </p:nvSpPr>
            <p:spPr>
              <a:xfrm>
                <a:off x="3157" y="759"/>
                <a:ext cx="323" cy="131"/>
              </a:xfrm>
              <a:custGeom>
                <a:avLst/>
                <a:gdLst/>
                <a:ahLst/>
                <a:cxnLst>
                  <a:cxn ang="0">
                    <a:pos x="8" y="131"/>
                  </a:cxn>
                  <a:cxn ang="0">
                    <a:pos x="323" y="28"/>
                  </a:cxn>
                  <a:cxn ang="0">
                    <a:pos x="313" y="0"/>
                  </a:cxn>
                  <a:cxn ang="0">
                    <a:pos x="0" y="103"/>
                  </a:cxn>
                  <a:cxn ang="0">
                    <a:pos x="8" y="131"/>
                  </a:cxn>
                </a:cxnLst>
                <a:rect l="0" t="0" r="0" b="0"/>
                <a:pathLst>
                  <a:path w="323" h="131">
                    <a:moveTo>
                      <a:pt x="8" y="131"/>
                    </a:moveTo>
                    <a:lnTo>
                      <a:pt x="323" y="28"/>
                    </a:lnTo>
                    <a:lnTo>
                      <a:pt x="313" y="0"/>
                    </a:lnTo>
                    <a:lnTo>
                      <a:pt x="0" y="103"/>
                    </a:lnTo>
                    <a:lnTo>
                      <a:pt x="8" y="131"/>
                    </a:lnTo>
                    <a:close/>
                  </a:path>
                </a:pathLst>
              </a:custGeom>
              <a:solidFill>
                <a:srgbClr val="E61723"/>
              </a:solidFill>
              <a:ln w="9525">
                <a:noFill/>
              </a:ln>
            </p:spPr>
            <p:txBody>
              <a:bodyPr/>
              <a:p>
                <a:endParaRPr lang="zh-CN" altLang="en-US" sz="1350"/>
              </a:p>
            </p:txBody>
          </p:sp>
          <p:sp>
            <p:nvSpPr>
              <p:cNvPr id="79" name="Freeform 30"/>
              <p:cNvSpPr/>
              <p:nvPr/>
            </p:nvSpPr>
            <p:spPr>
              <a:xfrm>
                <a:off x="3147" y="729"/>
                <a:ext cx="323" cy="133"/>
              </a:xfrm>
              <a:custGeom>
                <a:avLst/>
                <a:gdLst/>
                <a:ahLst/>
                <a:cxnLst>
                  <a:cxn ang="0">
                    <a:pos x="10" y="133"/>
                  </a:cxn>
                  <a:cxn ang="0">
                    <a:pos x="323" y="30"/>
                  </a:cxn>
                  <a:cxn ang="0">
                    <a:pos x="313" y="0"/>
                  </a:cxn>
                  <a:cxn ang="0">
                    <a:pos x="0" y="103"/>
                  </a:cxn>
                  <a:cxn ang="0">
                    <a:pos x="10" y="133"/>
                  </a:cxn>
                </a:cxnLst>
                <a:rect l="0" t="0" r="0" b="0"/>
                <a:pathLst>
                  <a:path w="323" h="133">
                    <a:moveTo>
                      <a:pt x="10" y="133"/>
                    </a:moveTo>
                    <a:lnTo>
                      <a:pt x="323" y="30"/>
                    </a:lnTo>
                    <a:lnTo>
                      <a:pt x="313" y="0"/>
                    </a:lnTo>
                    <a:lnTo>
                      <a:pt x="0" y="103"/>
                    </a:lnTo>
                    <a:lnTo>
                      <a:pt x="10" y="133"/>
                    </a:lnTo>
                    <a:close/>
                  </a:path>
                </a:pathLst>
              </a:custGeom>
              <a:solidFill>
                <a:srgbClr val="FFFFFF"/>
              </a:solidFill>
              <a:ln w="9525">
                <a:noFill/>
              </a:ln>
            </p:spPr>
            <p:txBody>
              <a:bodyPr/>
              <a:p>
                <a:endParaRPr lang="zh-CN" altLang="en-US" sz="1350"/>
              </a:p>
            </p:txBody>
          </p:sp>
          <p:sp>
            <p:nvSpPr>
              <p:cNvPr id="80" name="Freeform 31"/>
              <p:cNvSpPr/>
              <p:nvPr/>
            </p:nvSpPr>
            <p:spPr>
              <a:xfrm>
                <a:off x="3137" y="701"/>
                <a:ext cx="323" cy="131"/>
              </a:xfrm>
              <a:custGeom>
                <a:avLst/>
                <a:gdLst/>
                <a:ahLst/>
                <a:cxnLst>
                  <a:cxn ang="0">
                    <a:pos x="10" y="131"/>
                  </a:cxn>
                  <a:cxn ang="0">
                    <a:pos x="323" y="28"/>
                  </a:cxn>
                  <a:cxn ang="0">
                    <a:pos x="315" y="0"/>
                  </a:cxn>
                  <a:cxn ang="0">
                    <a:pos x="0" y="104"/>
                  </a:cxn>
                  <a:cxn ang="0">
                    <a:pos x="10" y="131"/>
                  </a:cxn>
                </a:cxnLst>
                <a:rect l="0" t="0" r="0" b="0"/>
                <a:pathLst>
                  <a:path w="323" h="131">
                    <a:moveTo>
                      <a:pt x="10" y="131"/>
                    </a:moveTo>
                    <a:lnTo>
                      <a:pt x="323" y="28"/>
                    </a:lnTo>
                    <a:lnTo>
                      <a:pt x="315" y="0"/>
                    </a:lnTo>
                    <a:lnTo>
                      <a:pt x="0" y="104"/>
                    </a:lnTo>
                    <a:lnTo>
                      <a:pt x="10" y="131"/>
                    </a:lnTo>
                    <a:close/>
                  </a:path>
                </a:pathLst>
              </a:custGeom>
              <a:solidFill>
                <a:srgbClr val="E61723"/>
              </a:solidFill>
              <a:ln w="9525">
                <a:noFill/>
              </a:ln>
            </p:spPr>
            <p:txBody>
              <a:bodyPr/>
              <a:p>
                <a:endParaRPr lang="zh-CN" altLang="en-US" sz="1350"/>
              </a:p>
            </p:txBody>
          </p:sp>
          <p:sp>
            <p:nvSpPr>
              <p:cNvPr id="81" name="Freeform 32"/>
              <p:cNvSpPr/>
              <p:nvPr/>
            </p:nvSpPr>
            <p:spPr>
              <a:xfrm>
                <a:off x="3129" y="671"/>
                <a:ext cx="323" cy="134"/>
              </a:xfrm>
              <a:custGeom>
                <a:avLst/>
                <a:gdLst/>
                <a:ahLst/>
                <a:cxnLst>
                  <a:cxn ang="0">
                    <a:pos x="8" y="134"/>
                  </a:cxn>
                  <a:cxn ang="0">
                    <a:pos x="323" y="30"/>
                  </a:cxn>
                  <a:cxn ang="0">
                    <a:pos x="313" y="0"/>
                  </a:cxn>
                  <a:cxn ang="0">
                    <a:pos x="0" y="104"/>
                  </a:cxn>
                  <a:cxn ang="0">
                    <a:pos x="8" y="134"/>
                  </a:cxn>
                </a:cxnLst>
                <a:rect l="0" t="0" r="0" b="0"/>
                <a:pathLst>
                  <a:path w="323" h="134">
                    <a:moveTo>
                      <a:pt x="8" y="134"/>
                    </a:moveTo>
                    <a:lnTo>
                      <a:pt x="323" y="30"/>
                    </a:lnTo>
                    <a:lnTo>
                      <a:pt x="313" y="0"/>
                    </a:lnTo>
                    <a:lnTo>
                      <a:pt x="0" y="104"/>
                    </a:lnTo>
                    <a:lnTo>
                      <a:pt x="8" y="134"/>
                    </a:lnTo>
                    <a:close/>
                  </a:path>
                </a:pathLst>
              </a:custGeom>
              <a:solidFill>
                <a:srgbClr val="FFFFFF"/>
              </a:solidFill>
              <a:ln w="9525">
                <a:noFill/>
              </a:ln>
            </p:spPr>
            <p:txBody>
              <a:bodyPr/>
              <a:p>
                <a:endParaRPr lang="zh-CN" altLang="en-US" sz="1350"/>
              </a:p>
            </p:txBody>
          </p:sp>
          <p:sp>
            <p:nvSpPr>
              <p:cNvPr id="82" name="Freeform 33"/>
              <p:cNvSpPr/>
              <p:nvPr/>
            </p:nvSpPr>
            <p:spPr>
              <a:xfrm>
                <a:off x="3119" y="643"/>
                <a:ext cx="323" cy="134"/>
              </a:xfrm>
              <a:custGeom>
                <a:avLst/>
                <a:gdLst/>
                <a:ahLst/>
                <a:cxnLst>
                  <a:cxn ang="0">
                    <a:pos x="10" y="134"/>
                  </a:cxn>
                  <a:cxn ang="0">
                    <a:pos x="323" y="30"/>
                  </a:cxn>
                  <a:cxn ang="0">
                    <a:pos x="316" y="0"/>
                  </a:cxn>
                  <a:cxn ang="0">
                    <a:pos x="0" y="104"/>
                  </a:cxn>
                  <a:cxn ang="0">
                    <a:pos x="10" y="134"/>
                  </a:cxn>
                </a:cxnLst>
                <a:rect l="0" t="0" r="0" b="0"/>
                <a:pathLst>
                  <a:path w="323" h="134">
                    <a:moveTo>
                      <a:pt x="10" y="134"/>
                    </a:moveTo>
                    <a:lnTo>
                      <a:pt x="323" y="30"/>
                    </a:lnTo>
                    <a:lnTo>
                      <a:pt x="316" y="0"/>
                    </a:lnTo>
                    <a:lnTo>
                      <a:pt x="0" y="104"/>
                    </a:lnTo>
                    <a:lnTo>
                      <a:pt x="10" y="134"/>
                    </a:lnTo>
                    <a:close/>
                  </a:path>
                </a:pathLst>
              </a:custGeom>
              <a:solidFill>
                <a:srgbClr val="E61723"/>
              </a:solidFill>
              <a:ln w="9525">
                <a:noFill/>
              </a:ln>
            </p:spPr>
            <p:txBody>
              <a:bodyPr/>
              <a:p>
                <a:endParaRPr lang="zh-CN" altLang="en-US" sz="1350"/>
              </a:p>
            </p:txBody>
          </p:sp>
          <p:sp>
            <p:nvSpPr>
              <p:cNvPr id="83" name="Freeform 34"/>
              <p:cNvSpPr/>
              <p:nvPr/>
            </p:nvSpPr>
            <p:spPr>
              <a:xfrm>
                <a:off x="3294" y="643"/>
                <a:ext cx="176" cy="160"/>
              </a:xfrm>
              <a:custGeom>
                <a:avLst/>
                <a:gdLst/>
                <a:ahLst/>
                <a:cxnLst>
                  <a:cxn ang="0">
                    <a:pos x="37" y="160"/>
                  </a:cxn>
                  <a:cxn ang="0">
                    <a:pos x="176" y="116"/>
                  </a:cxn>
                  <a:cxn ang="0">
                    <a:pos x="141" y="0"/>
                  </a:cxn>
                  <a:cxn ang="0">
                    <a:pos x="0" y="46"/>
                  </a:cxn>
                  <a:cxn ang="0">
                    <a:pos x="37" y="160"/>
                  </a:cxn>
                </a:cxnLst>
                <a:rect l="0" t="0" r="0" b="0"/>
                <a:pathLst>
                  <a:path w="176" h="160">
                    <a:moveTo>
                      <a:pt x="37" y="160"/>
                    </a:moveTo>
                    <a:lnTo>
                      <a:pt x="176" y="116"/>
                    </a:lnTo>
                    <a:lnTo>
                      <a:pt x="141" y="0"/>
                    </a:lnTo>
                    <a:lnTo>
                      <a:pt x="0" y="46"/>
                    </a:lnTo>
                    <a:lnTo>
                      <a:pt x="37" y="160"/>
                    </a:lnTo>
                    <a:close/>
                  </a:path>
                </a:pathLst>
              </a:custGeom>
              <a:solidFill>
                <a:srgbClr val="2D2674"/>
              </a:solidFill>
              <a:ln w="9525">
                <a:noFill/>
              </a:ln>
            </p:spPr>
            <p:txBody>
              <a:bodyPr/>
              <a:p>
                <a:endParaRPr lang="zh-CN" altLang="en-US" sz="1350"/>
              </a:p>
            </p:txBody>
          </p:sp>
          <p:sp>
            <p:nvSpPr>
              <p:cNvPr id="84" name="Freeform 35"/>
              <p:cNvSpPr/>
              <p:nvPr/>
            </p:nvSpPr>
            <p:spPr>
              <a:xfrm>
                <a:off x="3333" y="751"/>
                <a:ext cx="24" cy="28"/>
              </a:xfrm>
              <a:custGeom>
                <a:avLst/>
                <a:gdLst/>
                <a:ahLst/>
                <a:cxnLst>
                  <a:cxn ang="0">
                    <a:pos x="8" y="0"/>
                  </a:cxn>
                  <a:cxn ang="0">
                    <a:pos x="8" y="10"/>
                  </a:cxn>
                  <a:cxn ang="0">
                    <a:pos x="0" y="14"/>
                  </a:cxn>
                  <a:cxn ang="0">
                    <a:pos x="8" y="18"/>
                  </a:cxn>
                  <a:cxn ang="0">
                    <a:pos x="8" y="28"/>
                  </a:cxn>
                  <a:cxn ang="0">
                    <a:pos x="16" y="20"/>
                  </a:cxn>
                  <a:cxn ang="0">
                    <a:pos x="24" y="22"/>
                  </a:cxn>
                  <a:cxn ang="0">
                    <a:pos x="20" y="14"/>
                  </a:cxn>
                  <a:cxn ang="0">
                    <a:pos x="24" y="6"/>
                  </a:cxn>
                  <a:cxn ang="0">
                    <a:pos x="16" y="8"/>
                  </a:cxn>
                  <a:cxn ang="0">
                    <a:pos x="8" y="0"/>
                  </a:cxn>
                </a:cxnLst>
                <a:rect l="0" t="0" r="0" b="0"/>
                <a:pathLst>
                  <a:path w="24" h="28">
                    <a:moveTo>
                      <a:pt x="8" y="0"/>
                    </a:moveTo>
                    <a:lnTo>
                      <a:pt x="8" y="10"/>
                    </a:lnTo>
                    <a:lnTo>
                      <a:pt x="0" y="14"/>
                    </a:lnTo>
                    <a:lnTo>
                      <a:pt x="8" y="18"/>
                    </a:lnTo>
                    <a:lnTo>
                      <a:pt x="8" y="28"/>
                    </a:lnTo>
                    <a:lnTo>
                      <a:pt x="16" y="20"/>
                    </a:lnTo>
                    <a:lnTo>
                      <a:pt x="24" y="22"/>
                    </a:lnTo>
                    <a:lnTo>
                      <a:pt x="20" y="14"/>
                    </a:lnTo>
                    <a:lnTo>
                      <a:pt x="24" y="6"/>
                    </a:lnTo>
                    <a:lnTo>
                      <a:pt x="16" y="8"/>
                    </a:lnTo>
                    <a:lnTo>
                      <a:pt x="8" y="0"/>
                    </a:lnTo>
                    <a:close/>
                  </a:path>
                </a:pathLst>
              </a:custGeom>
              <a:solidFill>
                <a:srgbClr val="FFFFFF"/>
              </a:solidFill>
              <a:ln w="9525">
                <a:noFill/>
              </a:ln>
            </p:spPr>
            <p:txBody>
              <a:bodyPr/>
              <a:p>
                <a:endParaRPr lang="zh-CN" altLang="en-US" sz="1350"/>
              </a:p>
            </p:txBody>
          </p:sp>
          <p:sp>
            <p:nvSpPr>
              <p:cNvPr id="85" name="Freeform 36"/>
              <p:cNvSpPr/>
              <p:nvPr/>
            </p:nvSpPr>
            <p:spPr>
              <a:xfrm>
                <a:off x="3363" y="743"/>
                <a:ext cx="26" cy="26"/>
              </a:xfrm>
              <a:custGeom>
                <a:avLst/>
                <a:gdLst/>
                <a:ahLst/>
                <a:cxnLst>
                  <a:cxn ang="0">
                    <a:pos x="10" y="0"/>
                  </a:cxn>
                  <a:cxn ang="0">
                    <a:pos x="8" y="8"/>
                  </a:cxn>
                  <a:cxn ang="0">
                    <a:pos x="0" y="12"/>
                  </a:cxn>
                  <a:cxn ang="0">
                    <a:pos x="8" y="16"/>
                  </a:cxn>
                  <a:cxn ang="0">
                    <a:pos x="10" y="26"/>
                  </a:cxn>
                  <a:cxn ang="0">
                    <a:pos x="16" y="20"/>
                  </a:cxn>
                  <a:cxn ang="0">
                    <a:pos x="26" y="20"/>
                  </a:cxn>
                  <a:cxn ang="0">
                    <a:pos x="20"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0" y="12"/>
                    </a:lnTo>
                    <a:lnTo>
                      <a:pt x="26" y="4"/>
                    </a:lnTo>
                    <a:lnTo>
                      <a:pt x="16" y="6"/>
                    </a:lnTo>
                    <a:lnTo>
                      <a:pt x="10" y="0"/>
                    </a:lnTo>
                    <a:close/>
                  </a:path>
                </a:pathLst>
              </a:custGeom>
              <a:solidFill>
                <a:srgbClr val="FFFFFF"/>
              </a:solidFill>
              <a:ln w="9525">
                <a:noFill/>
              </a:ln>
            </p:spPr>
            <p:txBody>
              <a:bodyPr/>
              <a:p>
                <a:endParaRPr lang="zh-CN" altLang="en-US" sz="1350"/>
              </a:p>
            </p:txBody>
          </p:sp>
          <p:sp>
            <p:nvSpPr>
              <p:cNvPr id="86" name="Freeform 37"/>
              <p:cNvSpPr/>
              <p:nvPr/>
            </p:nvSpPr>
            <p:spPr>
              <a:xfrm>
                <a:off x="3393" y="733"/>
                <a:ext cx="24" cy="26"/>
              </a:xfrm>
              <a:custGeom>
                <a:avLst/>
                <a:gdLst/>
                <a:ahLst/>
                <a:cxnLst>
                  <a:cxn ang="0">
                    <a:pos x="8" y="0"/>
                  </a:cxn>
                  <a:cxn ang="0">
                    <a:pos x="8" y="8"/>
                  </a:cxn>
                  <a:cxn ang="0">
                    <a:pos x="0" y="12"/>
                  </a:cxn>
                  <a:cxn ang="0">
                    <a:pos x="8" y="18"/>
                  </a:cxn>
                  <a:cxn ang="0">
                    <a:pos x="8" y="26"/>
                  </a:cxn>
                  <a:cxn ang="0">
                    <a:pos x="16" y="20"/>
                  </a:cxn>
                  <a:cxn ang="0">
                    <a:pos x="24" y="22"/>
                  </a:cxn>
                  <a:cxn ang="0">
                    <a:pos x="20" y="14"/>
                  </a:cxn>
                  <a:cxn ang="0">
                    <a:pos x="24" y="4"/>
                  </a:cxn>
                  <a:cxn ang="0">
                    <a:pos x="16" y="6"/>
                  </a:cxn>
                  <a:cxn ang="0">
                    <a:pos x="8" y="0"/>
                  </a:cxn>
                </a:cxnLst>
                <a:rect l="0" t="0" r="0" b="0"/>
                <a:pathLst>
                  <a:path w="24" h="26">
                    <a:moveTo>
                      <a:pt x="8" y="0"/>
                    </a:moveTo>
                    <a:lnTo>
                      <a:pt x="8" y="8"/>
                    </a:lnTo>
                    <a:lnTo>
                      <a:pt x="0" y="12"/>
                    </a:lnTo>
                    <a:lnTo>
                      <a:pt x="8" y="18"/>
                    </a:lnTo>
                    <a:lnTo>
                      <a:pt x="8" y="26"/>
                    </a:lnTo>
                    <a:lnTo>
                      <a:pt x="16" y="20"/>
                    </a:lnTo>
                    <a:lnTo>
                      <a:pt x="24" y="22"/>
                    </a:lnTo>
                    <a:lnTo>
                      <a:pt x="20" y="14"/>
                    </a:lnTo>
                    <a:lnTo>
                      <a:pt x="24" y="4"/>
                    </a:lnTo>
                    <a:lnTo>
                      <a:pt x="16" y="6"/>
                    </a:lnTo>
                    <a:lnTo>
                      <a:pt x="8" y="0"/>
                    </a:lnTo>
                    <a:close/>
                  </a:path>
                </a:pathLst>
              </a:custGeom>
              <a:solidFill>
                <a:srgbClr val="FFFFFF"/>
              </a:solidFill>
              <a:ln w="9525">
                <a:noFill/>
              </a:ln>
            </p:spPr>
            <p:txBody>
              <a:bodyPr/>
              <a:p>
                <a:endParaRPr lang="zh-CN" altLang="en-US" sz="1350"/>
              </a:p>
            </p:txBody>
          </p:sp>
          <p:sp>
            <p:nvSpPr>
              <p:cNvPr id="87" name="Freeform 38"/>
              <p:cNvSpPr/>
              <p:nvPr/>
            </p:nvSpPr>
            <p:spPr>
              <a:xfrm>
                <a:off x="3423" y="723"/>
                <a:ext cx="25" cy="26"/>
              </a:xfrm>
              <a:custGeom>
                <a:avLst/>
                <a:gdLst/>
                <a:ahLst/>
                <a:cxnLst>
                  <a:cxn ang="0">
                    <a:pos x="10" y="0"/>
                  </a:cxn>
                  <a:cxn ang="0">
                    <a:pos x="8" y="10"/>
                  </a:cxn>
                  <a:cxn ang="0">
                    <a:pos x="0" y="14"/>
                  </a:cxn>
                  <a:cxn ang="0">
                    <a:pos x="8" y="18"/>
                  </a:cxn>
                  <a:cxn ang="0">
                    <a:pos x="10" y="26"/>
                  </a:cxn>
                  <a:cxn ang="0">
                    <a:pos x="15" y="20"/>
                  </a:cxn>
                  <a:cxn ang="0">
                    <a:pos x="25" y="22"/>
                  </a:cxn>
                  <a:cxn ang="0">
                    <a:pos x="19" y="14"/>
                  </a:cxn>
                  <a:cxn ang="0">
                    <a:pos x="25" y="6"/>
                  </a:cxn>
                  <a:cxn ang="0">
                    <a:pos x="15" y="6"/>
                  </a:cxn>
                  <a:cxn ang="0">
                    <a:pos x="10" y="0"/>
                  </a:cxn>
                </a:cxnLst>
                <a:rect l="0" t="0" r="0" b="0"/>
                <a:pathLst>
                  <a:path w="25" h="26">
                    <a:moveTo>
                      <a:pt x="10" y="0"/>
                    </a:moveTo>
                    <a:lnTo>
                      <a:pt x="8" y="10"/>
                    </a:lnTo>
                    <a:lnTo>
                      <a:pt x="0" y="14"/>
                    </a:lnTo>
                    <a:lnTo>
                      <a:pt x="8" y="18"/>
                    </a:lnTo>
                    <a:lnTo>
                      <a:pt x="10" y="26"/>
                    </a:lnTo>
                    <a:lnTo>
                      <a:pt x="15" y="20"/>
                    </a:lnTo>
                    <a:lnTo>
                      <a:pt x="25" y="22"/>
                    </a:lnTo>
                    <a:lnTo>
                      <a:pt x="19" y="14"/>
                    </a:lnTo>
                    <a:lnTo>
                      <a:pt x="25" y="6"/>
                    </a:lnTo>
                    <a:lnTo>
                      <a:pt x="15" y="6"/>
                    </a:lnTo>
                    <a:lnTo>
                      <a:pt x="10" y="0"/>
                    </a:lnTo>
                    <a:close/>
                  </a:path>
                </a:pathLst>
              </a:custGeom>
              <a:solidFill>
                <a:srgbClr val="FFFFFF"/>
              </a:solidFill>
              <a:ln w="9525">
                <a:noFill/>
              </a:ln>
            </p:spPr>
            <p:txBody>
              <a:bodyPr/>
              <a:p>
                <a:endParaRPr lang="zh-CN" altLang="en-US" sz="1350"/>
              </a:p>
            </p:txBody>
          </p:sp>
          <p:sp>
            <p:nvSpPr>
              <p:cNvPr id="88" name="Freeform 39"/>
              <p:cNvSpPr/>
              <p:nvPr/>
            </p:nvSpPr>
            <p:spPr>
              <a:xfrm>
                <a:off x="3323" y="723"/>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8"/>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89" name="Freeform 40"/>
              <p:cNvSpPr/>
              <p:nvPr/>
            </p:nvSpPr>
            <p:spPr>
              <a:xfrm>
                <a:off x="3353" y="713"/>
                <a:ext cx="26" cy="28"/>
              </a:xfrm>
              <a:custGeom>
                <a:avLst/>
                <a:gdLst/>
                <a:ahLst/>
                <a:cxnLst>
                  <a:cxn ang="0">
                    <a:pos x="10" y="0"/>
                  </a:cxn>
                  <a:cxn ang="0">
                    <a:pos x="10" y="10"/>
                  </a:cxn>
                  <a:cxn ang="0">
                    <a:pos x="0" y="14"/>
                  </a:cxn>
                  <a:cxn ang="0">
                    <a:pos x="10" y="18"/>
                  </a:cxn>
                  <a:cxn ang="0">
                    <a:pos x="10" y="28"/>
                  </a:cxn>
                  <a:cxn ang="0">
                    <a:pos x="16" y="20"/>
                  </a:cxn>
                  <a:cxn ang="0">
                    <a:pos x="26" y="22"/>
                  </a:cxn>
                  <a:cxn ang="0">
                    <a:pos x="22" y="14"/>
                  </a:cxn>
                  <a:cxn ang="0">
                    <a:pos x="26" y="6"/>
                  </a:cxn>
                  <a:cxn ang="0">
                    <a:pos x="16" y="8"/>
                  </a:cxn>
                  <a:cxn ang="0">
                    <a:pos x="10" y="0"/>
                  </a:cxn>
                </a:cxnLst>
                <a:rect l="0" t="0" r="0" b="0"/>
                <a:pathLst>
                  <a:path w="26" h="28">
                    <a:moveTo>
                      <a:pt x="10" y="0"/>
                    </a:moveTo>
                    <a:lnTo>
                      <a:pt x="10" y="10"/>
                    </a:lnTo>
                    <a:lnTo>
                      <a:pt x="0" y="14"/>
                    </a:lnTo>
                    <a:lnTo>
                      <a:pt x="10" y="18"/>
                    </a:lnTo>
                    <a:lnTo>
                      <a:pt x="10" y="28"/>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90" name="Freeform 41"/>
              <p:cNvSpPr/>
              <p:nvPr/>
            </p:nvSpPr>
            <p:spPr>
              <a:xfrm>
                <a:off x="3383" y="705"/>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91" name="Freeform 42"/>
              <p:cNvSpPr/>
              <p:nvPr/>
            </p:nvSpPr>
            <p:spPr>
              <a:xfrm>
                <a:off x="3413" y="695"/>
                <a:ext cx="25" cy="26"/>
              </a:xfrm>
              <a:custGeom>
                <a:avLst/>
                <a:gdLst/>
                <a:ahLst/>
                <a:cxnLst>
                  <a:cxn ang="0">
                    <a:pos x="10" y="0"/>
                  </a:cxn>
                  <a:cxn ang="0">
                    <a:pos x="10" y="8"/>
                  </a:cxn>
                  <a:cxn ang="0">
                    <a:pos x="0" y="12"/>
                  </a:cxn>
                  <a:cxn ang="0">
                    <a:pos x="10" y="16"/>
                  </a:cxn>
                  <a:cxn ang="0">
                    <a:pos x="10" y="26"/>
                  </a:cxn>
                  <a:cxn ang="0">
                    <a:pos x="16" y="20"/>
                  </a:cxn>
                  <a:cxn ang="0">
                    <a:pos x="25" y="20"/>
                  </a:cxn>
                  <a:cxn ang="0">
                    <a:pos x="22" y="12"/>
                  </a:cxn>
                  <a:cxn ang="0">
                    <a:pos x="25" y="4"/>
                  </a:cxn>
                  <a:cxn ang="0">
                    <a:pos x="18" y="6"/>
                  </a:cxn>
                  <a:cxn ang="0">
                    <a:pos x="10" y="0"/>
                  </a:cxn>
                </a:cxnLst>
                <a:rect l="0" t="0" r="0" b="0"/>
                <a:pathLst>
                  <a:path w="25" h="26">
                    <a:moveTo>
                      <a:pt x="10" y="0"/>
                    </a:moveTo>
                    <a:lnTo>
                      <a:pt x="10" y="8"/>
                    </a:lnTo>
                    <a:lnTo>
                      <a:pt x="0" y="12"/>
                    </a:lnTo>
                    <a:lnTo>
                      <a:pt x="10" y="16"/>
                    </a:lnTo>
                    <a:lnTo>
                      <a:pt x="10" y="26"/>
                    </a:lnTo>
                    <a:lnTo>
                      <a:pt x="16" y="20"/>
                    </a:lnTo>
                    <a:lnTo>
                      <a:pt x="25" y="20"/>
                    </a:lnTo>
                    <a:lnTo>
                      <a:pt x="22" y="12"/>
                    </a:lnTo>
                    <a:lnTo>
                      <a:pt x="25" y="4"/>
                    </a:lnTo>
                    <a:lnTo>
                      <a:pt x="18" y="6"/>
                    </a:lnTo>
                    <a:lnTo>
                      <a:pt x="10" y="0"/>
                    </a:lnTo>
                    <a:close/>
                  </a:path>
                </a:pathLst>
              </a:custGeom>
              <a:solidFill>
                <a:srgbClr val="FFFFFF"/>
              </a:solidFill>
              <a:ln w="9525">
                <a:noFill/>
              </a:ln>
            </p:spPr>
            <p:txBody>
              <a:bodyPr/>
              <a:p>
                <a:endParaRPr lang="zh-CN" altLang="en-US" sz="1350"/>
              </a:p>
            </p:txBody>
          </p:sp>
          <p:sp>
            <p:nvSpPr>
              <p:cNvPr id="92" name="Freeform 43"/>
              <p:cNvSpPr/>
              <p:nvPr/>
            </p:nvSpPr>
            <p:spPr>
              <a:xfrm>
                <a:off x="3315" y="697"/>
                <a:ext cx="24" cy="26"/>
              </a:xfrm>
              <a:custGeom>
                <a:avLst/>
                <a:gdLst/>
                <a:ahLst/>
                <a:cxnLst>
                  <a:cxn ang="0">
                    <a:pos x="10" y="0"/>
                  </a:cxn>
                  <a:cxn ang="0">
                    <a:pos x="8" y="8"/>
                  </a:cxn>
                  <a:cxn ang="0">
                    <a:pos x="0" y="12"/>
                  </a:cxn>
                  <a:cxn ang="0">
                    <a:pos x="8" y="16"/>
                  </a:cxn>
                  <a:cxn ang="0">
                    <a:pos x="8" y="26"/>
                  </a:cxn>
                  <a:cxn ang="0">
                    <a:pos x="16" y="20"/>
                  </a:cxn>
                  <a:cxn ang="0">
                    <a:pos x="24" y="20"/>
                  </a:cxn>
                  <a:cxn ang="0">
                    <a:pos x="20" y="12"/>
                  </a:cxn>
                  <a:cxn ang="0">
                    <a:pos x="24" y="4"/>
                  </a:cxn>
                  <a:cxn ang="0">
                    <a:pos x="16" y="6"/>
                  </a:cxn>
                  <a:cxn ang="0">
                    <a:pos x="10" y="0"/>
                  </a:cxn>
                </a:cxnLst>
                <a:rect l="0" t="0" r="0" b="0"/>
                <a:pathLst>
                  <a:path w="24" h="26">
                    <a:moveTo>
                      <a:pt x="10" y="0"/>
                    </a:moveTo>
                    <a:lnTo>
                      <a:pt x="8" y="8"/>
                    </a:lnTo>
                    <a:lnTo>
                      <a:pt x="0" y="12"/>
                    </a:lnTo>
                    <a:lnTo>
                      <a:pt x="8" y="16"/>
                    </a:lnTo>
                    <a:lnTo>
                      <a:pt x="8" y="26"/>
                    </a:lnTo>
                    <a:lnTo>
                      <a:pt x="16" y="20"/>
                    </a:lnTo>
                    <a:lnTo>
                      <a:pt x="24" y="20"/>
                    </a:lnTo>
                    <a:lnTo>
                      <a:pt x="20" y="12"/>
                    </a:lnTo>
                    <a:lnTo>
                      <a:pt x="24" y="4"/>
                    </a:lnTo>
                    <a:lnTo>
                      <a:pt x="16" y="6"/>
                    </a:lnTo>
                    <a:lnTo>
                      <a:pt x="10" y="0"/>
                    </a:lnTo>
                    <a:close/>
                  </a:path>
                </a:pathLst>
              </a:custGeom>
              <a:solidFill>
                <a:srgbClr val="FFFFFF"/>
              </a:solidFill>
              <a:ln w="9525">
                <a:noFill/>
              </a:ln>
            </p:spPr>
            <p:txBody>
              <a:bodyPr/>
              <a:p>
                <a:endParaRPr lang="zh-CN" altLang="en-US" sz="1350"/>
              </a:p>
            </p:txBody>
          </p:sp>
          <p:sp>
            <p:nvSpPr>
              <p:cNvPr id="93" name="Freeform 44"/>
              <p:cNvSpPr/>
              <p:nvPr/>
            </p:nvSpPr>
            <p:spPr>
              <a:xfrm>
                <a:off x="3345" y="687"/>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94" name="Freeform 45"/>
              <p:cNvSpPr/>
              <p:nvPr/>
            </p:nvSpPr>
            <p:spPr>
              <a:xfrm>
                <a:off x="3375" y="677"/>
                <a:ext cx="24" cy="26"/>
              </a:xfrm>
              <a:custGeom>
                <a:avLst/>
                <a:gdLst/>
                <a:ahLst/>
                <a:cxnLst>
                  <a:cxn ang="0">
                    <a:pos x="10" y="0"/>
                  </a:cxn>
                  <a:cxn ang="0">
                    <a:pos x="8" y="10"/>
                  </a:cxn>
                  <a:cxn ang="0">
                    <a:pos x="0" y="14"/>
                  </a:cxn>
                  <a:cxn ang="0">
                    <a:pos x="8" y="18"/>
                  </a:cxn>
                  <a:cxn ang="0">
                    <a:pos x="8" y="26"/>
                  </a:cxn>
                  <a:cxn ang="0">
                    <a:pos x="16" y="20"/>
                  </a:cxn>
                  <a:cxn ang="0">
                    <a:pos x="24" y="22"/>
                  </a:cxn>
                  <a:cxn ang="0">
                    <a:pos x="20" y="14"/>
                  </a:cxn>
                  <a:cxn ang="0">
                    <a:pos x="24" y="6"/>
                  </a:cxn>
                  <a:cxn ang="0">
                    <a:pos x="16" y="6"/>
                  </a:cxn>
                  <a:cxn ang="0">
                    <a:pos x="10" y="0"/>
                  </a:cxn>
                </a:cxnLst>
                <a:rect l="0" t="0" r="0" b="0"/>
                <a:pathLst>
                  <a:path w="24" h="26">
                    <a:moveTo>
                      <a:pt x="10" y="0"/>
                    </a:moveTo>
                    <a:lnTo>
                      <a:pt x="8" y="10"/>
                    </a:lnTo>
                    <a:lnTo>
                      <a:pt x="0" y="14"/>
                    </a:lnTo>
                    <a:lnTo>
                      <a:pt x="8" y="18"/>
                    </a:lnTo>
                    <a:lnTo>
                      <a:pt x="8" y="26"/>
                    </a:lnTo>
                    <a:lnTo>
                      <a:pt x="16" y="20"/>
                    </a:lnTo>
                    <a:lnTo>
                      <a:pt x="24" y="22"/>
                    </a:lnTo>
                    <a:lnTo>
                      <a:pt x="20" y="14"/>
                    </a:lnTo>
                    <a:lnTo>
                      <a:pt x="24" y="6"/>
                    </a:lnTo>
                    <a:lnTo>
                      <a:pt x="16" y="6"/>
                    </a:lnTo>
                    <a:lnTo>
                      <a:pt x="10" y="0"/>
                    </a:lnTo>
                    <a:close/>
                  </a:path>
                </a:pathLst>
              </a:custGeom>
              <a:solidFill>
                <a:srgbClr val="FFFFFF"/>
              </a:solidFill>
              <a:ln w="9525">
                <a:noFill/>
              </a:ln>
            </p:spPr>
            <p:txBody>
              <a:bodyPr/>
              <a:p>
                <a:endParaRPr lang="zh-CN" altLang="en-US" sz="1350"/>
              </a:p>
            </p:txBody>
          </p:sp>
          <p:sp>
            <p:nvSpPr>
              <p:cNvPr id="95" name="Freeform 46"/>
              <p:cNvSpPr/>
              <p:nvPr/>
            </p:nvSpPr>
            <p:spPr>
              <a:xfrm>
                <a:off x="3405" y="667"/>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6"/>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6"/>
                    </a:lnTo>
                    <a:lnTo>
                      <a:pt x="10" y="0"/>
                    </a:lnTo>
                    <a:close/>
                  </a:path>
                </a:pathLst>
              </a:custGeom>
              <a:solidFill>
                <a:srgbClr val="FFFFFF"/>
              </a:solidFill>
              <a:ln w="9525">
                <a:noFill/>
              </a:ln>
            </p:spPr>
            <p:txBody>
              <a:bodyPr/>
              <a:p>
                <a:endParaRPr lang="zh-CN" altLang="en-US" sz="1350"/>
              </a:p>
            </p:txBody>
          </p:sp>
        </p:grpSp>
        <p:sp>
          <p:nvSpPr>
            <p:cNvPr id="96" name="矩形 95"/>
            <p:cNvSpPr/>
            <p:nvPr/>
          </p:nvSpPr>
          <p:spPr>
            <a:xfrm>
              <a:off x="5883" y="6265"/>
              <a:ext cx="6652" cy="978"/>
            </a:xfrm>
            <a:prstGeom prst="rect">
              <a:avLst/>
            </a:prstGeom>
            <a:solidFill>
              <a:srgbClr val="21285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50000"/>
                </a:lnSpc>
              </a:pPr>
              <a:r>
                <a:rPr lang="zh-CN" altLang="en-US" sz="2800">
                  <a:latin typeface="字魂龙吟手书" panose="00000500000000000000" charset="-122"/>
                  <a:ea typeface="字魂龙吟手书" panose="00000500000000000000" charset="-122"/>
                </a:rPr>
                <a:t>自由需要约束</a:t>
              </a:r>
              <a:endParaRPr lang="zh-CN" altLang="en-US" sz="2800">
                <a:latin typeface="字魂龙吟手书" panose="00000500000000000000" charset="-122"/>
                <a:ea typeface="字魂龙吟手书" panose="00000500000000000000" charset="-122"/>
              </a:endParaRPr>
            </a:p>
          </p:txBody>
        </p:sp>
      </p:grpSp>
      <p:grpSp>
        <p:nvGrpSpPr>
          <p:cNvPr id="98" name="组合 97"/>
          <p:cNvGrpSpPr/>
          <p:nvPr/>
        </p:nvGrpSpPr>
        <p:grpSpPr>
          <a:xfrm>
            <a:off x="279400" y="1732280"/>
            <a:ext cx="4262755" cy="960120"/>
            <a:chOff x="5822" y="5731"/>
            <a:chExt cx="6713" cy="1512"/>
          </a:xfrm>
        </p:grpSpPr>
        <p:grpSp>
          <p:nvGrpSpPr>
            <p:cNvPr id="99" name="Group 4"/>
            <p:cNvGrpSpPr>
              <a:grpSpLocks noChangeAspect="1"/>
            </p:cNvGrpSpPr>
            <p:nvPr/>
          </p:nvGrpSpPr>
          <p:grpSpPr>
            <a:xfrm rot="0">
              <a:off x="5822" y="5731"/>
              <a:ext cx="1535" cy="744"/>
              <a:chOff x="3119" y="639"/>
              <a:chExt cx="786" cy="381"/>
            </a:xfrm>
          </p:grpSpPr>
          <p:sp>
            <p:nvSpPr>
              <p:cNvPr id="100" name="Freeform 5"/>
              <p:cNvSpPr/>
              <p:nvPr/>
            </p:nvSpPr>
            <p:spPr>
              <a:xfrm>
                <a:off x="3472" y="639"/>
                <a:ext cx="133" cy="381"/>
              </a:xfrm>
              <a:custGeom>
                <a:avLst/>
                <a:gdLst/>
                <a:ahLst/>
                <a:cxnLst>
                  <a:cxn ang="0">
                    <a:pos x="10" y="381"/>
                  </a:cxn>
                  <a:cxn ang="0">
                    <a:pos x="0" y="379"/>
                  </a:cxn>
                  <a:cxn ang="0">
                    <a:pos x="123" y="0"/>
                  </a:cxn>
                  <a:cxn ang="0">
                    <a:pos x="133" y="2"/>
                  </a:cxn>
                  <a:cxn ang="0">
                    <a:pos x="10" y="381"/>
                  </a:cxn>
                </a:cxnLst>
                <a:rect l="0" t="0" r="0" b="0"/>
                <a:pathLst>
                  <a:path w="133" h="381">
                    <a:moveTo>
                      <a:pt x="10" y="381"/>
                    </a:moveTo>
                    <a:lnTo>
                      <a:pt x="0" y="379"/>
                    </a:lnTo>
                    <a:lnTo>
                      <a:pt x="123" y="0"/>
                    </a:lnTo>
                    <a:lnTo>
                      <a:pt x="133" y="2"/>
                    </a:lnTo>
                    <a:lnTo>
                      <a:pt x="10" y="381"/>
                    </a:lnTo>
                    <a:close/>
                  </a:path>
                </a:pathLst>
              </a:custGeom>
              <a:solidFill>
                <a:srgbClr val="2D2674"/>
              </a:solidFill>
              <a:ln w="9525">
                <a:noFill/>
              </a:ln>
            </p:spPr>
            <p:txBody>
              <a:bodyPr/>
              <a:p>
                <a:endParaRPr lang="zh-CN" altLang="en-US" sz="1350"/>
              </a:p>
            </p:txBody>
          </p:sp>
          <p:sp>
            <p:nvSpPr>
              <p:cNvPr id="101" name="Freeform 6"/>
              <p:cNvSpPr/>
              <p:nvPr/>
            </p:nvSpPr>
            <p:spPr>
              <a:xfrm>
                <a:off x="3526" y="815"/>
                <a:ext cx="323" cy="133"/>
              </a:xfrm>
              <a:custGeom>
                <a:avLst/>
                <a:gdLst/>
                <a:ahLst/>
                <a:cxnLst>
                  <a:cxn ang="0">
                    <a:pos x="315" y="133"/>
                  </a:cxn>
                  <a:cxn ang="0">
                    <a:pos x="0" y="29"/>
                  </a:cxn>
                  <a:cxn ang="0">
                    <a:pos x="10" y="0"/>
                  </a:cxn>
                  <a:cxn ang="0">
                    <a:pos x="323" y="103"/>
                  </a:cxn>
                  <a:cxn ang="0">
                    <a:pos x="315" y="133"/>
                  </a:cxn>
                </a:cxnLst>
                <a:rect l="0" t="0" r="0" b="0"/>
                <a:pathLst>
                  <a:path w="323" h="133">
                    <a:moveTo>
                      <a:pt x="315" y="133"/>
                    </a:moveTo>
                    <a:lnTo>
                      <a:pt x="0" y="29"/>
                    </a:lnTo>
                    <a:lnTo>
                      <a:pt x="10" y="0"/>
                    </a:lnTo>
                    <a:lnTo>
                      <a:pt x="323" y="103"/>
                    </a:lnTo>
                    <a:lnTo>
                      <a:pt x="315" y="133"/>
                    </a:lnTo>
                    <a:close/>
                  </a:path>
                </a:pathLst>
              </a:custGeom>
              <a:solidFill>
                <a:srgbClr val="E61723"/>
              </a:solidFill>
              <a:ln w="9525">
                <a:noFill/>
              </a:ln>
            </p:spPr>
            <p:txBody>
              <a:bodyPr/>
              <a:p>
                <a:endParaRPr lang="zh-CN" altLang="en-US" sz="1350"/>
              </a:p>
            </p:txBody>
          </p:sp>
          <p:sp>
            <p:nvSpPr>
              <p:cNvPr id="102" name="Freeform 7"/>
              <p:cNvSpPr/>
              <p:nvPr/>
            </p:nvSpPr>
            <p:spPr>
              <a:xfrm>
                <a:off x="3536" y="787"/>
                <a:ext cx="323" cy="133"/>
              </a:xfrm>
              <a:custGeom>
                <a:avLst/>
                <a:gdLst/>
                <a:ahLst/>
                <a:cxnLst>
                  <a:cxn ang="0">
                    <a:pos x="313" y="133"/>
                  </a:cxn>
                  <a:cxn ang="0">
                    <a:pos x="0" y="30"/>
                  </a:cxn>
                  <a:cxn ang="0">
                    <a:pos x="8" y="0"/>
                  </a:cxn>
                  <a:cxn ang="0">
                    <a:pos x="323" y="103"/>
                  </a:cxn>
                  <a:cxn ang="0">
                    <a:pos x="313" y="133"/>
                  </a:cxn>
                </a:cxnLst>
                <a:rect l="0" t="0" r="0" b="0"/>
                <a:pathLst>
                  <a:path w="323" h="133">
                    <a:moveTo>
                      <a:pt x="313" y="133"/>
                    </a:moveTo>
                    <a:lnTo>
                      <a:pt x="0" y="30"/>
                    </a:lnTo>
                    <a:lnTo>
                      <a:pt x="8" y="0"/>
                    </a:lnTo>
                    <a:lnTo>
                      <a:pt x="323" y="103"/>
                    </a:lnTo>
                    <a:lnTo>
                      <a:pt x="313" y="133"/>
                    </a:lnTo>
                    <a:close/>
                  </a:path>
                </a:pathLst>
              </a:custGeom>
              <a:solidFill>
                <a:srgbClr val="FFFFFF"/>
              </a:solidFill>
              <a:ln w="9525">
                <a:noFill/>
              </a:ln>
            </p:spPr>
            <p:txBody>
              <a:bodyPr/>
              <a:p>
                <a:endParaRPr lang="zh-CN" altLang="en-US" sz="1350"/>
              </a:p>
            </p:txBody>
          </p:sp>
          <p:sp>
            <p:nvSpPr>
              <p:cNvPr id="103" name="Freeform 8"/>
              <p:cNvSpPr/>
              <p:nvPr/>
            </p:nvSpPr>
            <p:spPr>
              <a:xfrm>
                <a:off x="3544" y="759"/>
                <a:ext cx="323" cy="131"/>
              </a:xfrm>
              <a:custGeom>
                <a:avLst/>
                <a:gdLst/>
                <a:ahLst/>
                <a:cxnLst>
                  <a:cxn ang="0">
                    <a:pos x="315" y="131"/>
                  </a:cxn>
                  <a:cxn ang="0">
                    <a:pos x="0" y="28"/>
                  </a:cxn>
                  <a:cxn ang="0">
                    <a:pos x="10" y="0"/>
                  </a:cxn>
                  <a:cxn ang="0">
                    <a:pos x="323" y="103"/>
                  </a:cxn>
                  <a:cxn ang="0">
                    <a:pos x="315" y="131"/>
                  </a:cxn>
                </a:cxnLst>
                <a:rect l="0" t="0" r="0" b="0"/>
                <a:pathLst>
                  <a:path w="323" h="131">
                    <a:moveTo>
                      <a:pt x="315" y="131"/>
                    </a:moveTo>
                    <a:lnTo>
                      <a:pt x="0" y="28"/>
                    </a:lnTo>
                    <a:lnTo>
                      <a:pt x="10" y="0"/>
                    </a:lnTo>
                    <a:lnTo>
                      <a:pt x="323" y="103"/>
                    </a:lnTo>
                    <a:lnTo>
                      <a:pt x="315" y="131"/>
                    </a:lnTo>
                    <a:close/>
                  </a:path>
                </a:pathLst>
              </a:custGeom>
              <a:solidFill>
                <a:srgbClr val="E61723"/>
              </a:solidFill>
              <a:ln w="9525">
                <a:noFill/>
              </a:ln>
            </p:spPr>
            <p:txBody>
              <a:bodyPr/>
              <a:p>
                <a:endParaRPr lang="zh-CN" altLang="en-US" sz="1350"/>
              </a:p>
            </p:txBody>
          </p:sp>
          <p:sp>
            <p:nvSpPr>
              <p:cNvPr id="104" name="Freeform 9"/>
              <p:cNvSpPr/>
              <p:nvPr/>
            </p:nvSpPr>
            <p:spPr>
              <a:xfrm>
                <a:off x="3554" y="729"/>
                <a:ext cx="323" cy="133"/>
              </a:xfrm>
              <a:custGeom>
                <a:avLst/>
                <a:gdLst/>
                <a:ahLst/>
                <a:cxnLst>
                  <a:cxn ang="0">
                    <a:pos x="313" y="133"/>
                  </a:cxn>
                  <a:cxn ang="0">
                    <a:pos x="0" y="30"/>
                  </a:cxn>
                  <a:cxn ang="0">
                    <a:pos x="10" y="0"/>
                  </a:cxn>
                  <a:cxn ang="0">
                    <a:pos x="323" y="103"/>
                  </a:cxn>
                  <a:cxn ang="0">
                    <a:pos x="313" y="133"/>
                  </a:cxn>
                </a:cxnLst>
                <a:rect l="0" t="0" r="0" b="0"/>
                <a:pathLst>
                  <a:path w="323" h="133">
                    <a:moveTo>
                      <a:pt x="313" y="133"/>
                    </a:moveTo>
                    <a:lnTo>
                      <a:pt x="0" y="30"/>
                    </a:lnTo>
                    <a:lnTo>
                      <a:pt x="10" y="0"/>
                    </a:lnTo>
                    <a:lnTo>
                      <a:pt x="323" y="103"/>
                    </a:lnTo>
                    <a:lnTo>
                      <a:pt x="313" y="133"/>
                    </a:lnTo>
                    <a:close/>
                  </a:path>
                </a:pathLst>
              </a:custGeom>
              <a:solidFill>
                <a:srgbClr val="FFFFFF"/>
              </a:solidFill>
              <a:ln w="9525">
                <a:noFill/>
              </a:ln>
            </p:spPr>
            <p:txBody>
              <a:bodyPr/>
              <a:p>
                <a:endParaRPr lang="zh-CN" altLang="en-US" sz="1350"/>
              </a:p>
            </p:txBody>
          </p:sp>
          <p:sp>
            <p:nvSpPr>
              <p:cNvPr id="105" name="Freeform 10"/>
              <p:cNvSpPr/>
              <p:nvPr/>
            </p:nvSpPr>
            <p:spPr>
              <a:xfrm>
                <a:off x="3564" y="701"/>
                <a:ext cx="323" cy="131"/>
              </a:xfrm>
              <a:custGeom>
                <a:avLst/>
                <a:gdLst/>
                <a:ahLst/>
                <a:cxnLst>
                  <a:cxn ang="0">
                    <a:pos x="313" y="131"/>
                  </a:cxn>
                  <a:cxn ang="0">
                    <a:pos x="0" y="28"/>
                  </a:cxn>
                  <a:cxn ang="0">
                    <a:pos x="7" y="0"/>
                  </a:cxn>
                  <a:cxn ang="0">
                    <a:pos x="323" y="104"/>
                  </a:cxn>
                  <a:cxn ang="0">
                    <a:pos x="313" y="131"/>
                  </a:cxn>
                </a:cxnLst>
                <a:rect l="0" t="0" r="0" b="0"/>
                <a:pathLst>
                  <a:path w="323" h="131">
                    <a:moveTo>
                      <a:pt x="313" y="131"/>
                    </a:moveTo>
                    <a:lnTo>
                      <a:pt x="0" y="28"/>
                    </a:lnTo>
                    <a:lnTo>
                      <a:pt x="7" y="0"/>
                    </a:lnTo>
                    <a:lnTo>
                      <a:pt x="323" y="104"/>
                    </a:lnTo>
                    <a:lnTo>
                      <a:pt x="313" y="131"/>
                    </a:lnTo>
                    <a:close/>
                  </a:path>
                </a:pathLst>
              </a:custGeom>
              <a:solidFill>
                <a:srgbClr val="E61723"/>
              </a:solidFill>
              <a:ln w="9525">
                <a:noFill/>
              </a:ln>
            </p:spPr>
            <p:txBody>
              <a:bodyPr/>
              <a:p>
                <a:endParaRPr lang="zh-CN" altLang="en-US" sz="1350"/>
              </a:p>
            </p:txBody>
          </p:sp>
          <p:sp>
            <p:nvSpPr>
              <p:cNvPr id="106" name="Freeform 11"/>
              <p:cNvSpPr/>
              <p:nvPr/>
            </p:nvSpPr>
            <p:spPr>
              <a:xfrm>
                <a:off x="3571" y="671"/>
                <a:ext cx="324" cy="134"/>
              </a:xfrm>
              <a:custGeom>
                <a:avLst/>
                <a:gdLst/>
                <a:ahLst/>
                <a:cxnLst>
                  <a:cxn ang="0">
                    <a:pos x="316" y="134"/>
                  </a:cxn>
                  <a:cxn ang="0">
                    <a:pos x="0" y="30"/>
                  </a:cxn>
                  <a:cxn ang="0">
                    <a:pos x="10" y="0"/>
                  </a:cxn>
                  <a:cxn ang="0">
                    <a:pos x="324" y="104"/>
                  </a:cxn>
                  <a:cxn ang="0">
                    <a:pos x="316" y="134"/>
                  </a:cxn>
                </a:cxnLst>
                <a:rect l="0" t="0" r="0" b="0"/>
                <a:pathLst>
                  <a:path w="324" h="134">
                    <a:moveTo>
                      <a:pt x="316" y="134"/>
                    </a:moveTo>
                    <a:lnTo>
                      <a:pt x="0" y="30"/>
                    </a:lnTo>
                    <a:lnTo>
                      <a:pt x="10" y="0"/>
                    </a:lnTo>
                    <a:lnTo>
                      <a:pt x="324" y="104"/>
                    </a:lnTo>
                    <a:lnTo>
                      <a:pt x="316" y="134"/>
                    </a:lnTo>
                    <a:close/>
                  </a:path>
                </a:pathLst>
              </a:custGeom>
              <a:solidFill>
                <a:srgbClr val="FFFFFF"/>
              </a:solidFill>
              <a:ln w="9525">
                <a:noFill/>
              </a:ln>
            </p:spPr>
            <p:txBody>
              <a:bodyPr/>
              <a:p>
                <a:endParaRPr lang="zh-CN" altLang="en-US" sz="1350"/>
              </a:p>
            </p:txBody>
          </p:sp>
          <p:sp>
            <p:nvSpPr>
              <p:cNvPr id="107" name="Freeform 12"/>
              <p:cNvSpPr/>
              <p:nvPr/>
            </p:nvSpPr>
            <p:spPr>
              <a:xfrm>
                <a:off x="3581" y="643"/>
                <a:ext cx="324" cy="134"/>
              </a:xfrm>
              <a:custGeom>
                <a:avLst/>
                <a:gdLst/>
                <a:ahLst/>
                <a:cxnLst>
                  <a:cxn ang="0">
                    <a:pos x="314" y="134"/>
                  </a:cxn>
                  <a:cxn ang="0">
                    <a:pos x="0" y="30"/>
                  </a:cxn>
                  <a:cxn ang="0">
                    <a:pos x="10" y="0"/>
                  </a:cxn>
                  <a:cxn ang="0">
                    <a:pos x="324" y="104"/>
                  </a:cxn>
                  <a:cxn ang="0">
                    <a:pos x="314" y="134"/>
                  </a:cxn>
                </a:cxnLst>
                <a:rect l="0" t="0" r="0" b="0"/>
                <a:pathLst>
                  <a:path w="324" h="134">
                    <a:moveTo>
                      <a:pt x="314" y="134"/>
                    </a:moveTo>
                    <a:lnTo>
                      <a:pt x="0" y="30"/>
                    </a:lnTo>
                    <a:lnTo>
                      <a:pt x="10" y="0"/>
                    </a:lnTo>
                    <a:lnTo>
                      <a:pt x="324" y="104"/>
                    </a:lnTo>
                    <a:lnTo>
                      <a:pt x="314" y="134"/>
                    </a:lnTo>
                    <a:close/>
                  </a:path>
                </a:pathLst>
              </a:custGeom>
              <a:solidFill>
                <a:srgbClr val="E61723"/>
              </a:solidFill>
              <a:ln w="9525">
                <a:noFill/>
              </a:ln>
            </p:spPr>
            <p:txBody>
              <a:bodyPr/>
              <a:p>
                <a:endParaRPr lang="zh-CN" altLang="en-US" sz="1350"/>
              </a:p>
            </p:txBody>
          </p:sp>
          <p:sp>
            <p:nvSpPr>
              <p:cNvPr id="108" name="Freeform 13"/>
              <p:cNvSpPr/>
              <p:nvPr/>
            </p:nvSpPr>
            <p:spPr>
              <a:xfrm>
                <a:off x="3554" y="643"/>
                <a:ext cx="176" cy="160"/>
              </a:xfrm>
              <a:custGeom>
                <a:avLst/>
                <a:gdLst/>
                <a:ahLst/>
                <a:cxnLst>
                  <a:cxn ang="0">
                    <a:pos x="141" y="160"/>
                  </a:cxn>
                  <a:cxn ang="0">
                    <a:pos x="0" y="116"/>
                  </a:cxn>
                  <a:cxn ang="0">
                    <a:pos x="37" y="0"/>
                  </a:cxn>
                  <a:cxn ang="0">
                    <a:pos x="176" y="46"/>
                  </a:cxn>
                  <a:cxn ang="0">
                    <a:pos x="141" y="160"/>
                  </a:cxn>
                </a:cxnLst>
                <a:rect l="0" t="0" r="0" b="0"/>
                <a:pathLst>
                  <a:path w="176" h="160">
                    <a:moveTo>
                      <a:pt x="141" y="160"/>
                    </a:moveTo>
                    <a:lnTo>
                      <a:pt x="0" y="116"/>
                    </a:lnTo>
                    <a:lnTo>
                      <a:pt x="37" y="0"/>
                    </a:lnTo>
                    <a:lnTo>
                      <a:pt x="176" y="46"/>
                    </a:lnTo>
                    <a:lnTo>
                      <a:pt x="141" y="160"/>
                    </a:lnTo>
                    <a:close/>
                  </a:path>
                </a:pathLst>
              </a:custGeom>
              <a:solidFill>
                <a:srgbClr val="2D2674"/>
              </a:solidFill>
              <a:ln w="9525">
                <a:noFill/>
              </a:ln>
            </p:spPr>
            <p:txBody>
              <a:bodyPr/>
              <a:p>
                <a:endParaRPr lang="zh-CN" altLang="en-US" sz="1350"/>
              </a:p>
            </p:txBody>
          </p:sp>
          <p:sp>
            <p:nvSpPr>
              <p:cNvPr id="109" name="Freeform 14"/>
              <p:cNvSpPr/>
              <p:nvPr/>
            </p:nvSpPr>
            <p:spPr>
              <a:xfrm>
                <a:off x="3667" y="751"/>
                <a:ext cx="24" cy="28"/>
              </a:xfrm>
              <a:custGeom>
                <a:avLst/>
                <a:gdLst/>
                <a:ahLst/>
                <a:cxnLst>
                  <a:cxn ang="0">
                    <a:pos x="16" y="0"/>
                  </a:cxn>
                  <a:cxn ang="0">
                    <a:pos x="16" y="10"/>
                  </a:cxn>
                  <a:cxn ang="0">
                    <a:pos x="24" y="14"/>
                  </a:cxn>
                  <a:cxn ang="0">
                    <a:pos x="16" y="18"/>
                  </a:cxn>
                  <a:cxn ang="0">
                    <a:pos x="16" y="28"/>
                  </a:cxn>
                  <a:cxn ang="0">
                    <a:pos x="8" y="20"/>
                  </a:cxn>
                  <a:cxn ang="0">
                    <a:pos x="0" y="22"/>
                  </a:cxn>
                  <a:cxn ang="0">
                    <a:pos x="4" y="14"/>
                  </a:cxn>
                  <a:cxn ang="0">
                    <a:pos x="0" y="6"/>
                  </a:cxn>
                  <a:cxn ang="0">
                    <a:pos x="8" y="8"/>
                  </a:cxn>
                  <a:cxn ang="0">
                    <a:pos x="16" y="0"/>
                  </a:cxn>
                </a:cxnLst>
                <a:rect l="0" t="0" r="0" b="0"/>
                <a:pathLst>
                  <a:path w="24" h="28">
                    <a:moveTo>
                      <a:pt x="16" y="0"/>
                    </a:moveTo>
                    <a:lnTo>
                      <a:pt x="16" y="10"/>
                    </a:lnTo>
                    <a:lnTo>
                      <a:pt x="24" y="14"/>
                    </a:lnTo>
                    <a:lnTo>
                      <a:pt x="16" y="18"/>
                    </a:lnTo>
                    <a:lnTo>
                      <a:pt x="16" y="28"/>
                    </a:lnTo>
                    <a:lnTo>
                      <a:pt x="8" y="20"/>
                    </a:lnTo>
                    <a:lnTo>
                      <a:pt x="0" y="22"/>
                    </a:lnTo>
                    <a:lnTo>
                      <a:pt x="4" y="14"/>
                    </a:lnTo>
                    <a:lnTo>
                      <a:pt x="0" y="6"/>
                    </a:lnTo>
                    <a:lnTo>
                      <a:pt x="8" y="8"/>
                    </a:lnTo>
                    <a:lnTo>
                      <a:pt x="16" y="0"/>
                    </a:lnTo>
                    <a:close/>
                  </a:path>
                </a:pathLst>
              </a:custGeom>
              <a:solidFill>
                <a:srgbClr val="FFFFFF"/>
              </a:solidFill>
              <a:ln w="9525">
                <a:noFill/>
              </a:ln>
            </p:spPr>
            <p:txBody>
              <a:bodyPr/>
              <a:p>
                <a:endParaRPr lang="zh-CN" altLang="en-US" sz="1350"/>
              </a:p>
            </p:txBody>
          </p:sp>
          <p:sp>
            <p:nvSpPr>
              <p:cNvPr id="110" name="Freeform 15"/>
              <p:cNvSpPr/>
              <p:nvPr/>
            </p:nvSpPr>
            <p:spPr>
              <a:xfrm>
                <a:off x="3635" y="743"/>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111" name="Freeform 16"/>
              <p:cNvSpPr/>
              <p:nvPr/>
            </p:nvSpPr>
            <p:spPr>
              <a:xfrm>
                <a:off x="3607" y="733"/>
                <a:ext cx="24" cy="26"/>
              </a:xfrm>
              <a:custGeom>
                <a:avLst/>
                <a:gdLst/>
                <a:ahLst/>
                <a:cxnLst>
                  <a:cxn ang="0">
                    <a:pos x="16" y="0"/>
                  </a:cxn>
                  <a:cxn ang="0">
                    <a:pos x="16" y="8"/>
                  </a:cxn>
                  <a:cxn ang="0">
                    <a:pos x="24" y="12"/>
                  </a:cxn>
                  <a:cxn ang="0">
                    <a:pos x="16" y="18"/>
                  </a:cxn>
                  <a:cxn ang="0">
                    <a:pos x="16" y="26"/>
                  </a:cxn>
                  <a:cxn ang="0">
                    <a:pos x="8" y="20"/>
                  </a:cxn>
                  <a:cxn ang="0">
                    <a:pos x="0" y="22"/>
                  </a:cxn>
                  <a:cxn ang="0">
                    <a:pos x="4" y="14"/>
                  </a:cxn>
                  <a:cxn ang="0">
                    <a:pos x="0" y="4"/>
                  </a:cxn>
                  <a:cxn ang="0">
                    <a:pos x="8" y="6"/>
                  </a:cxn>
                  <a:cxn ang="0">
                    <a:pos x="16" y="0"/>
                  </a:cxn>
                </a:cxnLst>
                <a:rect l="0" t="0" r="0" b="0"/>
                <a:pathLst>
                  <a:path w="24" h="26">
                    <a:moveTo>
                      <a:pt x="16" y="0"/>
                    </a:moveTo>
                    <a:lnTo>
                      <a:pt x="16" y="8"/>
                    </a:lnTo>
                    <a:lnTo>
                      <a:pt x="24" y="12"/>
                    </a:lnTo>
                    <a:lnTo>
                      <a:pt x="16" y="18"/>
                    </a:lnTo>
                    <a:lnTo>
                      <a:pt x="16" y="26"/>
                    </a:lnTo>
                    <a:lnTo>
                      <a:pt x="8" y="20"/>
                    </a:lnTo>
                    <a:lnTo>
                      <a:pt x="0" y="22"/>
                    </a:lnTo>
                    <a:lnTo>
                      <a:pt x="4" y="14"/>
                    </a:lnTo>
                    <a:lnTo>
                      <a:pt x="0" y="4"/>
                    </a:lnTo>
                    <a:lnTo>
                      <a:pt x="8" y="6"/>
                    </a:lnTo>
                    <a:lnTo>
                      <a:pt x="16" y="0"/>
                    </a:lnTo>
                    <a:close/>
                  </a:path>
                </a:pathLst>
              </a:custGeom>
              <a:solidFill>
                <a:srgbClr val="FFFFFF"/>
              </a:solidFill>
              <a:ln w="9525">
                <a:noFill/>
              </a:ln>
            </p:spPr>
            <p:txBody>
              <a:bodyPr/>
              <a:p>
                <a:endParaRPr lang="zh-CN" altLang="en-US" sz="1350"/>
              </a:p>
            </p:txBody>
          </p:sp>
          <p:sp>
            <p:nvSpPr>
              <p:cNvPr id="112" name="Freeform 17"/>
              <p:cNvSpPr/>
              <p:nvPr/>
            </p:nvSpPr>
            <p:spPr>
              <a:xfrm>
                <a:off x="3575" y="723"/>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113" name="Freeform 18"/>
              <p:cNvSpPr/>
              <p:nvPr/>
            </p:nvSpPr>
            <p:spPr>
              <a:xfrm>
                <a:off x="3675" y="723"/>
                <a:ext cx="25" cy="26"/>
              </a:xfrm>
              <a:custGeom>
                <a:avLst/>
                <a:gdLst/>
                <a:ahLst/>
                <a:cxnLst>
                  <a:cxn ang="0">
                    <a:pos x="16" y="0"/>
                  </a:cxn>
                  <a:cxn ang="0">
                    <a:pos x="18" y="10"/>
                  </a:cxn>
                  <a:cxn ang="0">
                    <a:pos x="25" y="14"/>
                  </a:cxn>
                  <a:cxn ang="0">
                    <a:pos x="18" y="18"/>
                  </a:cxn>
                  <a:cxn ang="0">
                    <a:pos x="16" y="26"/>
                  </a:cxn>
                  <a:cxn ang="0">
                    <a:pos x="10" y="20"/>
                  </a:cxn>
                  <a:cxn ang="0">
                    <a:pos x="0" y="22"/>
                  </a:cxn>
                  <a:cxn ang="0">
                    <a:pos x="6" y="14"/>
                  </a:cxn>
                  <a:cxn ang="0">
                    <a:pos x="0" y="6"/>
                  </a:cxn>
                  <a:cxn ang="0">
                    <a:pos x="10" y="8"/>
                  </a:cxn>
                  <a:cxn ang="0">
                    <a:pos x="16" y="0"/>
                  </a:cxn>
                </a:cxnLst>
                <a:rect l="0" t="0" r="0" b="0"/>
                <a:pathLst>
                  <a:path w="25" h="26">
                    <a:moveTo>
                      <a:pt x="16" y="0"/>
                    </a:moveTo>
                    <a:lnTo>
                      <a:pt x="18" y="10"/>
                    </a:lnTo>
                    <a:lnTo>
                      <a:pt x="25" y="14"/>
                    </a:lnTo>
                    <a:lnTo>
                      <a:pt x="18" y="18"/>
                    </a:lnTo>
                    <a:lnTo>
                      <a:pt x="16" y="26"/>
                    </a:lnTo>
                    <a:lnTo>
                      <a:pt x="10" y="20"/>
                    </a:lnTo>
                    <a:lnTo>
                      <a:pt x="0" y="22"/>
                    </a:lnTo>
                    <a:lnTo>
                      <a:pt x="6" y="14"/>
                    </a:lnTo>
                    <a:lnTo>
                      <a:pt x="0" y="6"/>
                    </a:lnTo>
                    <a:lnTo>
                      <a:pt x="10" y="8"/>
                    </a:lnTo>
                    <a:lnTo>
                      <a:pt x="16" y="0"/>
                    </a:lnTo>
                    <a:close/>
                  </a:path>
                </a:pathLst>
              </a:custGeom>
              <a:solidFill>
                <a:srgbClr val="FFFFFF"/>
              </a:solidFill>
              <a:ln w="9525">
                <a:noFill/>
              </a:ln>
            </p:spPr>
            <p:txBody>
              <a:bodyPr/>
              <a:p>
                <a:endParaRPr lang="zh-CN" altLang="en-US" sz="1350"/>
              </a:p>
            </p:txBody>
          </p:sp>
          <p:sp>
            <p:nvSpPr>
              <p:cNvPr id="114" name="Freeform 19"/>
              <p:cNvSpPr/>
              <p:nvPr/>
            </p:nvSpPr>
            <p:spPr>
              <a:xfrm>
                <a:off x="3645" y="713"/>
                <a:ext cx="26" cy="28"/>
              </a:xfrm>
              <a:custGeom>
                <a:avLst/>
                <a:gdLst/>
                <a:ahLst/>
                <a:cxnLst>
                  <a:cxn ang="0">
                    <a:pos x="16" y="0"/>
                  </a:cxn>
                  <a:cxn ang="0">
                    <a:pos x="18" y="10"/>
                  </a:cxn>
                  <a:cxn ang="0">
                    <a:pos x="26" y="14"/>
                  </a:cxn>
                  <a:cxn ang="0">
                    <a:pos x="18" y="18"/>
                  </a:cxn>
                  <a:cxn ang="0">
                    <a:pos x="16" y="28"/>
                  </a:cxn>
                  <a:cxn ang="0">
                    <a:pos x="10" y="20"/>
                  </a:cxn>
                  <a:cxn ang="0">
                    <a:pos x="0" y="22"/>
                  </a:cxn>
                  <a:cxn ang="0">
                    <a:pos x="4" y="14"/>
                  </a:cxn>
                  <a:cxn ang="0">
                    <a:pos x="0" y="6"/>
                  </a:cxn>
                  <a:cxn ang="0">
                    <a:pos x="10" y="8"/>
                  </a:cxn>
                  <a:cxn ang="0">
                    <a:pos x="16" y="0"/>
                  </a:cxn>
                </a:cxnLst>
                <a:rect l="0" t="0" r="0" b="0"/>
                <a:pathLst>
                  <a:path w="26" h="28">
                    <a:moveTo>
                      <a:pt x="16" y="0"/>
                    </a:moveTo>
                    <a:lnTo>
                      <a:pt x="18" y="10"/>
                    </a:lnTo>
                    <a:lnTo>
                      <a:pt x="26" y="14"/>
                    </a:lnTo>
                    <a:lnTo>
                      <a:pt x="18" y="18"/>
                    </a:lnTo>
                    <a:lnTo>
                      <a:pt x="16" y="28"/>
                    </a:lnTo>
                    <a:lnTo>
                      <a:pt x="10" y="20"/>
                    </a:lnTo>
                    <a:lnTo>
                      <a:pt x="0" y="22"/>
                    </a:lnTo>
                    <a:lnTo>
                      <a:pt x="4" y="14"/>
                    </a:lnTo>
                    <a:lnTo>
                      <a:pt x="0" y="6"/>
                    </a:lnTo>
                    <a:lnTo>
                      <a:pt x="10" y="8"/>
                    </a:lnTo>
                    <a:lnTo>
                      <a:pt x="16" y="0"/>
                    </a:lnTo>
                    <a:close/>
                  </a:path>
                </a:pathLst>
              </a:custGeom>
              <a:solidFill>
                <a:srgbClr val="FFFFFF"/>
              </a:solidFill>
              <a:ln w="9525">
                <a:noFill/>
              </a:ln>
            </p:spPr>
            <p:txBody>
              <a:bodyPr/>
              <a:p>
                <a:endParaRPr lang="zh-CN" altLang="en-US" sz="1350"/>
              </a:p>
            </p:txBody>
          </p:sp>
          <p:sp>
            <p:nvSpPr>
              <p:cNvPr id="115" name="Freeform 20"/>
              <p:cNvSpPr/>
              <p:nvPr/>
            </p:nvSpPr>
            <p:spPr>
              <a:xfrm>
                <a:off x="3615" y="705"/>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116" name="Freeform 21"/>
              <p:cNvSpPr/>
              <p:nvPr/>
            </p:nvSpPr>
            <p:spPr>
              <a:xfrm>
                <a:off x="3585" y="695"/>
                <a:ext cx="26" cy="26"/>
              </a:xfrm>
              <a:custGeom>
                <a:avLst/>
                <a:gdLst/>
                <a:ahLst/>
                <a:cxnLst>
                  <a:cxn ang="0">
                    <a:pos x="16" y="0"/>
                  </a:cxn>
                  <a:cxn ang="0">
                    <a:pos x="16" y="8"/>
                  </a:cxn>
                  <a:cxn ang="0">
                    <a:pos x="26" y="12"/>
                  </a:cxn>
                  <a:cxn ang="0">
                    <a:pos x="18" y="16"/>
                  </a:cxn>
                  <a:cxn ang="0">
                    <a:pos x="16" y="26"/>
                  </a:cxn>
                  <a:cxn ang="0">
                    <a:pos x="10" y="20"/>
                  </a:cxn>
                  <a:cxn ang="0">
                    <a:pos x="0" y="20"/>
                  </a:cxn>
                  <a:cxn ang="0">
                    <a:pos x="4" y="12"/>
                  </a:cxn>
                  <a:cxn ang="0">
                    <a:pos x="0" y="4"/>
                  </a:cxn>
                  <a:cxn ang="0">
                    <a:pos x="10" y="6"/>
                  </a:cxn>
                  <a:cxn ang="0">
                    <a:pos x="16" y="0"/>
                  </a:cxn>
                </a:cxnLst>
                <a:rect l="0" t="0" r="0" b="0"/>
                <a:pathLst>
                  <a:path w="26" h="26">
                    <a:moveTo>
                      <a:pt x="16" y="0"/>
                    </a:moveTo>
                    <a:lnTo>
                      <a:pt x="16" y="8"/>
                    </a:lnTo>
                    <a:lnTo>
                      <a:pt x="26" y="12"/>
                    </a:lnTo>
                    <a:lnTo>
                      <a:pt x="18" y="16"/>
                    </a:lnTo>
                    <a:lnTo>
                      <a:pt x="16" y="26"/>
                    </a:lnTo>
                    <a:lnTo>
                      <a:pt x="10" y="20"/>
                    </a:lnTo>
                    <a:lnTo>
                      <a:pt x="0" y="20"/>
                    </a:lnTo>
                    <a:lnTo>
                      <a:pt x="4" y="12"/>
                    </a:lnTo>
                    <a:lnTo>
                      <a:pt x="0" y="4"/>
                    </a:lnTo>
                    <a:lnTo>
                      <a:pt x="10" y="6"/>
                    </a:lnTo>
                    <a:lnTo>
                      <a:pt x="16" y="0"/>
                    </a:lnTo>
                    <a:close/>
                  </a:path>
                </a:pathLst>
              </a:custGeom>
              <a:solidFill>
                <a:srgbClr val="FFFFFF"/>
              </a:solidFill>
              <a:ln w="9525">
                <a:noFill/>
              </a:ln>
            </p:spPr>
            <p:txBody>
              <a:bodyPr/>
              <a:p>
                <a:endParaRPr lang="zh-CN" altLang="en-US" sz="1350"/>
              </a:p>
            </p:txBody>
          </p:sp>
          <p:sp>
            <p:nvSpPr>
              <p:cNvPr id="117" name="Freeform 22"/>
              <p:cNvSpPr/>
              <p:nvPr/>
            </p:nvSpPr>
            <p:spPr>
              <a:xfrm>
                <a:off x="3685" y="697"/>
                <a:ext cx="23" cy="26"/>
              </a:xfrm>
              <a:custGeom>
                <a:avLst/>
                <a:gdLst/>
                <a:ahLst/>
                <a:cxnLst>
                  <a:cxn ang="0">
                    <a:pos x="15" y="0"/>
                  </a:cxn>
                  <a:cxn ang="0">
                    <a:pos x="15" y="8"/>
                  </a:cxn>
                  <a:cxn ang="0">
                    <a:pos x="23" y="12"/>
                  </a:cxn>
                  <a:cxn ang="0">
                    <a:pos x="15" y="16"/>
                  </a:cxn>
                  <a:cxn ang="0">
                    <a:pos x="15" y="26"/>
                  </a:cxn>
                  <a:cxn ang="0">
                    <a:pos x="8" y="20"/>
                  </a:cxn>
                  <a:cxn ang="0">
                    <a:pos x="0" y="20"/>
                  </a:cxn>
                  <a:cxn ang="0">
                    <a:pos x="4" y="12"/>
                  </a:cxn>
                  <a:cxn ang="0">
                    <a:pos x="0" y="4"/>
                  </a:cxn>
                  <a:cxn ang="0">
                    <a:pos x="8" y="6"/>
                  </a:cxn>
                  <a:cxn ang="0">
                    <a:pos x="15" y="0"/>
                  </a:cxn>
                </a:cxnLst>
                <a:rect l="0" t="0" r="0" b="0"/>
                <a:pathLst>
                  <a:path w="23" h="26">
                    <a:moveTo>
                      <a:pt x="15" y="0"/>
                    </a:moveTo>
                    <a:lnTo>
                      <a:pt x="15" y="8"/>
                    </a:lnTo>
                    <a:lnTo>
                      <a:pt x="23" y="12"/>
                    </a:lnTo>
                    <a:lnTo>
                      <a:pt x="15" y="16"/>
                    </a:lnTo>
                    <a:lnTo>
                      <a:pt x="15" y="26"/>
                    </a:lnTo>
                    <a:lnTo>
                      <a:pt x="8" y="20"/>
                    </a:lnTo>
                    <a:lnTo>
                      <a:pt x="0" y="20"/>
                    </a:lnTo>
                    <a:lnTo>
                      <a:pt x="4" y="12"/>
                    </a:lnTo>
                    <a:lnTo>
                      <a:pt x="0" y="4"/>
                    </a:lnTo>
                    <a:lnTo>
                      <a:pt x="8" y="6"/>
                    </a:lnTo>
                    <a:lnTo>
                      <a:pt x="15" y="0"/>
                    </a:lnTo>
                    <a:close/>
                  </a:path>
                </a:pathLst>
              </a:custGeom>
              <a:solidFill>
                <a:srgbClr val="FFFFFF"/>
              </a:solidFill>
              <a:ln w="9525">
                <a:noFill/>
              </a:ln>
            </p:spPr>
            <p:txBody>
              <a:bodyPr/>
              <a:p>
                <a:endParaRPr lang="zh-CN" altLang="en-US" sz="1350"/>
              </a:p>
            </p:txBody>
          </p:sp>
          <p:sp>
            <p:nvSpPr>
              <p:cNvPr id="118" name="Freeform 23"/>
              <p:cNvSpPr/>
              <p:nvPr/>
            </p:nvSpPr>
            <p:spPr>
              <a:xfrm>
                <a:off x="3653" y="687"/>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119" name="Freeform 24"/>
              <p:cNvSpPr/>
              <p:nvPr/>
            </p:nvSpPr>
            <p:spPr>
              <a:xfrm>
                <a:off x="3625" y="677"/>
                <a:ext cx="24" cy="26"/>
              </a:xfrm>
              <a:custGeom>
                <a:avLst/>
                <a:gdLst/>
                <a:ahLst/>
                <a:cxnLst>
                  <a:cxn ang="0">
                    <a:pos x="16" y="0"/>
                  </a:cxn>
                  <a:cxn ang="0">
                    <a:pos x="16" y="10"/>
                  </a:cxn>
                  <a:cxn ang="0">
                    <a:pos x="24" y="14"/>
                  </a:cxn>
                  <a:cxn ang="0">
                    <a:pos x="16" y="18"/>
                  </a:cxn>
                  <a:cxn ang="0">
                    <a:pos x="16" y="26"/>
                  </a:cxn>
                  <a:cxn ang="0">
                    <a:pos x="8" y="20"/>
                  </a:cxn>
                  <a:cxn ang="0">
                    <a:pos x="0" y="22"/>
                  </a:cxn>
                  <a:cxn ang="0">
                    <a:pos x="4" y="14"/>
                  </a:cxn>
                  <a:cxn ang="0">
                    <a:pos x="0" y="6"/>
                  </a:cxn>
                  <a:cxn ang="0">
                    <a:pos x="8" y="6"/>
                  </a:cxn>
                  <a:cxn ang="0">
                    <a:pos x="16" y="0"/>
                  </a:cxn>
                </a:cxnLst>
                <a:rect l="0" t="0" r="0" b="0"/>
                <a:pathLst>
                  <a:path w="24" h="26">
                    <a:moveTo>
                      <a:pt x="16" y="0"/>
                    </a:moveTo>
                    <a:lnTo>
                      <a:pt x="16" y="10"/>
                    </a:lnTo>
                    <a:lnTo>
                      <a:pt x="24" y="14"/>
                    </a:lnTo>
                    <a:lnTo>
                      <a:pt x="16" y="18"/>
                    </a:lnTo>
                    <a:lnTo>
                      <a:pt x="16" y="26"/>
                    </a:lnTo>
                    <a:lnTo>
                      <a:pt x="8" y="20"/>
                    </a:lnTo>
                    <a:lnTo>
                      <a:pt x="0" y="22"/>
                    </a:lnTo>
                    <a:lnTo>
                      <a:pt x="4" y="14"/>
                    </a:lnTo>
                    <a:lnTo>
                      <a:pt x="0" y="6"/>
                    </a:lnTo>
                    <a:lnTo>
                      <a:pt x="8" y="6"/>
                    </a:lnTo>
                    <a:lnTo>
                      <a:pt x="16" y="0"/>
                    </a:lnTo>
                    <a:close/>
                  </a:path>
                </a:pathLst>
              </a:custGeom>
              <a:solidFill>
                <a:srgbClr val="FFFFFF"/>
              </a:solidFill>
              <a:ln w="9525">
                <a:noFill/>
              </a:ln>
            </p:spPr>
            <p:txBody>
              <a:bodyPr/>
              <a:p>
                <a:endParaRPr lang="zh-CN" altLang="en-US" sz="1350"/>
              </a:p>
            </p:txBody>
          </p:sp>
          <p:sp>
            <p:nvSpPr>
              <p:cNvPr id="120" name="Freeform 25"/>
              <p:cNvSpPr/>
              <p:nvPr/>
            </p:nvSpPr>
            <p:spPr>
              <a:xfrm>
                <a:off x="3593" y="667"/>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121" name="Freeform 26"/>
              <p:cNvSpPr/>
              <p:nvPr/>
            </p:nvSpPr>
            <p:spPr>
              <a:xfrm>
                <a:off x="3419" y="639"/>
                <a:ext cx="133" cy="381"/>
              </a:xfrm>
              <a:custGeom>
                <a:avLst/>
                <a:gdLst/>
                <a:ahLst/>
                <a:cxnLst>
                  <a:cxn ang="0">
                    <a:pos x="123" y="381"/>
                  </a:cxn>
                  <a:cxn ang="0">
                    <a:pos x="133" y="379"/>
                  </a:cxn>
                  <a:cxn ang="0">
                    <a:pos x="10" y="0"/>
                  </a:cxn>
                  <a:cxn ang="0">
                    <a:pos x="0" y="2"/>
                  </a:cxn>
                  <a:cxn ang="0">
                    <a:pos x="123" y="381"/>
                  </a:cxn>
                </a:cxnLst>
                <a:rect l="0" t="0" r="0" b="0"/>
                <a:pathLst>
                  <a:path w="133" h="381">
                    <a:moveTo>
                      <a:pt x="123" y="381"/>
                    </a:moveTo>
                    <a:lnTo>
                      <a:pt x="133" y="379"/>
                    </a:lnTo>
                    <a:lnTo>
                      <a:pt x="10" y="0"/>
                    </a:lnTo>
                    <a:lnTo>
                      <a:pt x="0" y="2"/>
                    </a:lnTo>
                    <a:lnTo>
                      <a:pt x="123" y="381"/>
                    </a:lnTo>
                    <a:close/>
                  </a:path>
                </a:pathLst>
              </a:custGeom>
              <a:solidFill>
                <a:srgbClr val="2D2674"/>
              </a:solidFill>
              <a:ln w="9525">
                <a:noFill/>
              </a:ln>
            </p:spPr>
            <p:txBody>
              <a:bodyPr/>
              <a:p>
                <a:endParaRPr lang="zh-CN" altLang="en-US" sz="1350"/>
              </a:p>
            </p:txBody>
          </p:sp>
          <p:sp>
            <p:nvSpPr>
              <p:cNvPr id="122" name="Freeform 27"/>
              <p:cNvSpPr/>
              <p:nvPr/>
            </p:nvSpPr>
            <p:spPr>
              <a:xfrm>
                <a:off x="3175" y="815"/>
                <a:ext cx="323" cy="133"/>
              </a:xfrm>
              <a:custGeom>
                <a:avLst/>
                <a:gdLst/>
                <a:ahLst/>
                <a:cxnLst>
                  <a:cxn ang="0">
                    <a:pos x="9" y="133"/>
                  </a:cxn>
                  <a:cxn ang="0">
                    <a:pos x="323" y="29"/>
                  </a:cxn>
                  <a:cxn ang="0">
                    <a:pos x="313" y="0"/>
                  </a:cxn>
                  <a:cxn ang="0">
                    <a:pos x="0" y="103"/>
                  </a:cxn>
                  <a:cxn ang="0">
                    <a:pos x="9" y="133"/>
                  </a:cxn>
                </a:cxnLst>
                <a:rect l="0" t="0" r="0" b="0"/>
                <a:pathLst>
                  <a:path w="323" h="133">
                    <a:moveTo>
                      <a:pt x="9" y="133"/>
                    </a:moveTo>
                    <a:lnTo>
                      <a:pt x="323" y="29"/>
                    </a:lnTo>
                    <a:lnTo>
                      <a:pt x="313" y="0"/>
                    </a:lnTo>
                    <a:lnTo>
                      <a:pt x="0" y="103"/>
                    </a:lnTo>
                    <a:lnTo>
                      <a:pt x="9" y="133"/>
                    </a:lnTo>
                    <a:close/>
                  </a:path>
                </a:pathLst>
              </a:custGeom>
              <a:solidFill>
                <a:srgbClr val="E61723"/>
              </a:solidFill>
              <a:ln w="9525">
                <a:noFill/>
              </a:ln>
            </p:spPr>
            <p:txBody>
              <a:bodyPr/>
              <a:p>
                <a:endParaRPr lang="zh-CN" altLang="en-US" sz="1350"/>
              </a:p>
            </p:txBody>
          </p:sp>
          <p:sp>
            <p:nvSpPr>
              <p:cNvPr id="123" name="Freeform 28"/>
              <p:cNvSpPr/>
              <p:nvPr/>
            </p:nvSpPr>
            <p:spPr>
              <a:xfrm>
                <a:off x="3165" y="787"/>
                <a:ext cx="323" cy="133"/>
              </a:xfrm>
              <a:custGeom>
                <a:avLst/>
                <a:gdLst/>
                <a:ahLst/>
                <a:cxnLst>
                  <a:cxn ang="0">
                    <a:pos x="10" y="133"/>
                  </a:cxn>
                  <a:cxn ang="0">
                    <a:pos x="323" y="30"/>
                  </a:cxn>
                  <a:cxn ang="0">
                    <a:pos x="315" y="0"/>
                  </a:cxn>
                  <a:cxn ang="0">
                    <a:pos x="0" y="103"/>
                  </a:cxn>
                  <a:cxn ang="0">
                    <a:pos x="10" y="133"/>
                  </a:cxn>
                </a:cxnLst>
                <a:rect l="0" t="0" r="0" b="0"/>
                <a:pathLst>
                  <a:path w="323" h="133">
                    <a:moveTo>
                      <a:pt x="10" y="133"/>
                    </a:moveTo>
                    <a:lnTo>
                      <a:pt x="323" y="30"/>
                    </a:lnTo>
                    <a:lnTo>
                      <a:pt x="315" y="0"/>
                    </a:lnTo>
                    <a:lnTo>
                      <a:pt x="0" y="103"/>
                    </a:lnTo>
                    <a:lnTo>
                      <a:pt x="10" y="133"/>
                    </a:lnTo>
                    <a:close/>
                  </a:path>
                </a:pathLst>
              </a:custGeom>
              <a:solidFill>
                <a:srgbClr val="FFFFFF"/>
              </a:solidFill>
              <a:ln w="9525">
                <a:noFill/>
              </a:ln>
            </p:spPr>
            <p:txBody>
              <a:bodyPr/>
              <a:p>
                <a:endParaRPr lang="zh-CN" altLang="en-US" sz="1350"/>
              </a:p>
            </p:txBody>
          </p:sp>
          <p:sp>
            <p:nvSpPr>
              <p:cNvPr id="124" name="Freeform 29"/>
              <p:cNvSpPr/>
              <p:nvPr/>
            </p:nvSpPr>
            <p:spPr>
              <a:xfrm>
                <a:off x="3157" y="759"/>
                <a:ext cx="323" cy="131"/>
              </a:xfrm>
              <a:custGeom>
                <a:avLst/>
                <a:gdLst/>
                <a:ahLst/>
                <a:cxnLst>
                  <a:cxn ang="0">
                    <a:pos x="8" y="131"/>
                  </a:cxn>
                  <a:cxn ang="0">
                    <a:pos x="323" y="28"/>
                  </a:cxn>
                  <a:cxn ang="0">
                    <a:pos x="313" y="0"/>
                  </a:cxn>
                  <a:cxn ang="0">
                    <a:pos x="0" y="103"/>
                  </a:cxn>
                  <a:cxn ang="0">
                    <a:pos x="8" y="131"/>
                  </a:cxn>
                </a:cxnLst>
                <a:rect l="0" t="0" r="0" b="0"/>
                <a:pathLst>
                  <a:path w="323" h="131">
                    <a:moveTo>
                      <a:pt x="8" y="131"/>
                    </a:moveTo>
                    <a:lnTo>
                      <a:pt x="323" y="28"/>
                    </a:lnTo>
                    <a:lnTo>
                      <a:pt x="313" y="0"/>
                    </a:lnTo>
                    <a:lnTo>
                      <a:pt x="0" y="103"/>
                    </a:lnTo>
                    <a:lnTo>
                      <a:pt x="8" y="131"/>
                    </a:lnTo>
                    <a:close/>
                  </a:path>
                </a:pathLst>
              </a:custGeom>
              <a:solidFill>
                <a:srgbClr val="E61723"/>
              </a:solidFill>
              <a:ln w="9525">
                <a:noFill/>
              </a:ln>
            </p:spPr>
            <p:txBody>
              <a:bodyPr/>
              <a:p>
                <a:endParaRPr lang="zh-CN" altLang="en-US" sz="1350"/>
              </a:p>
            </p:txBody>
          </p:sp>
          <p:sp>
            <p:nvSpPr>
              <p:cNvPr id="125" name="Freeform 30"/>
              <p:cNvSpPr/>
              <p:nvPr/>
            </p:nvSpPr>
            <p:spPr>
              <a:xfrm>
                <a:off x="3147" y="729"/>
                <a:ext cx="323" cy="133"/>
              </a:xfrm>
              <a:custGeom>
                <a:avLst/>
                <a:gdLst/>
                <a:ahLst/>
                <a:cxnLst>
                  <a:cxn ang="0">
                    <a:pos x="10" y="133"/>
                  </a:cxn>
                  <a:cxn ang="0">
                    <a:pos x="323" y="30"/>
                  </a:cxn>
                  <a:cxn ang="0">
                    <a:pos x="313" y="0"/>
                  </a:cxn>
                  <a:cxn ang="0">
                    <a:pos x="0" y="103"/>
                  </a:cxn>
                  <a:cxn ang="0">
                    <a:pos x="10" y="133"/>
                  </a:cxn>
                </a:cxnLst>
                <a:rect l="0" t="0" r="0" b="0"/>
                <a:pathLst>
                  <a:path w="323" h="133">
                    <a:moveTo>
                      <a:pt x="10" y="133"/>
                    </a:moveTo>
                    <a:lnTo>
                      <a:pt x="323" y="30"/>
                    </a:lnTo>
                    <a:lnTo>
                      <a:pt x="313" y="0"/>
                    </a:lnTo>
                    <a:lnTo>
                      <a:pt x="0" y="103"/>
                    </a:lnTo>
                    <a:lnTo>
                      <a:pt x="10" y="133"/>
                    </a:lnTo>
                    <a:close/>
                  </a:path>
                </a:pathLst>
              </a:custGeom>
              <a:solidFill>
                <a:srgbClr val="FFFFFF"/>
              </a:solidFill>
              <a:ln w="9525">
                <a:noFill/>
              </a:ln>
            </p:spPr>
            <p:txBody>
              <a:bodyPr/>
              <a:p>
                <a:endParaRPr lang="zh-CN" altLang="en-US" sz="1350"/>
              </a:p>
            </p:txBody>
          </p:sp>
          <p:sp>
            <p:nvSpPr>
              <p:cNvPr id="126" name="Freeform 31"/>
              <p:cNvSpPr/>
              <p:nvPr/>
            </p:nvSpPr>
            <p:spPr>
              <a:xfrm>
                <a:off x="3137" y="701"/>
                <a:ext cx="323" cy="131"/>
              </a:xfrm>
              <a:custGeom>
                <a:avLst/>
                <a:gdLst/>
                <a:ahLst/>
                <a:cxnLst>
                  <a:cxn ang="0">
                    <a:pos x="10" y="131"/>
                  </a:cxn>
                  <a:cxn ang="0">
                    <a:pos x="323" y="28"/>
                  </a:cxn>
                  <a:cxn ang="0">
                    <a:pos x="315" y="0"/>
                  </a:cxn>
                  <a:cxn ang="0">
                    <a:pos x="0" y="104"/>
                  </a:cxn>
                  <a:cxn ang="0">
                    <a:pos x="10" y="131"/>
                  </a:cxn>
                </a:cxnLst>
                <a:rect l="0" t="0" r="0" b="0"/>
                <a:pathLst>
                  <a:path w="323" h="131">
                    <a:moveTo>
                      <a:pt x="10" y="131"/>
                    </a:moveTo>
                    <a:lnTo>
                      <a:pt x="323" y="28"/>
                    </a:lnTo>
                    <a:lnTo>
                      <a:pt x="315" y="0"/>
                    </a:lnTo>
                    <a:lnTo>
                      <a:pt x="0" y="104"/>
                    </a:lnTo>
                    <a:lnTo>
                      <a:pt x="10" y="131"/>
                    </a:lnTo>
                    <a:close/>
                  </a:path>
                </a:pathLst>
              </a:custGeom>
              <a:solidFill>
                <a:srgbClr val="E61723"/>
              </a:solidFill>
              <a:ln w="9525">
                <a:noFill/>
              </a:ln>
            </p:spPr>
            <p:txBody>
              <a:bodyPr/>
              <a:p>
                <a:endParaRPr lang="zh-CN" altLang="en-US" sz="1350"/>
              </a:p>
            </p:txBody>
          </p:sp>
          <p:sp>
            <p:nvSpPr>
              <p:cNvPr id="127" name="Freeform 32"/>
              <p:cNvSpPr/>
              <p:nvPr/>
            </p:nvSpPr>
            <p:spPr>
              <a:xfrm>
                <a:off x="3129" y="671"/>
                <a:ext cx="323" cy="134"/>
              </a:xfrm>
              <a:custGeom>
                <a:avLst/>
                <a:gdLst/>
                <a:ahLst/>
                <a:cxnLst>
                  <a:cxn ang="0">
                    <a:pos x="8" y="134"/>
                  </a:cxn>
                  <a:cxn ang="0">
                    <a:pos x="323" y="30"/>
                  </a:cxn>
                  <a:cxn ang="0">
                    <a:pos x="313" y="0"/>
                  </a:cxn>
                  <a:cxn ang="0">
                    <a:pos x="0" y="104"/>
                  </a:cxn>
                  <a:cxn ang="0">
                    <a:pos x="8" y="134"/>
                  </a:cxn>
                </a:cxnLst>
                <a:rect l="0" t="0" r="0" b="0"/>
                <a:pathLst>
                  <a:path w="323" h="134">
                    <a:moveTo>
                      <a:pt x="8" y="134"/>
                    </a:moveTo>
                    <a:lnTo>
                      <a:pt x="323" y="30"/>
                    </a:lnTo>
                    <a:lnTo>
                      <a:pt x="313" y="0"/>
                    </a:lnTo>
                    <a:lnTo>
                      <a:pt x="0" y="104"/>
                    </a:lnTo>
                    <a:lnTo>
                      <a:pt x="8" y="134"/>
                    </a:lnTo>
                    <a:close/>
                  </a:path>
                </a:pathLst>
              </a:custGeom>
              <a:solidFill>
                <a:srgbClr val="FFFFFF"/>
              </a:solidFill>
              <a:ln w="9525">
                <a:noFill/>
              </a:ln>
            </p:spPr>
            <p:txBody>
              <a:bodyPr/>
              <a:p>
                <a:endParaRPr lang="zh-CN" altLang="en-US" sz="1350"/>
              </a:p>
            </p:txBody>
          </p:sp>
          <p:sp>
            <p:nvSpPr>
              <p:cNvPr id="128" name="Freeform 33"/>
              <p:cNvSpPr/>
              <p:nvPr/>
            </p:nvSpPr>
            <p:spPr>
              <a:xfrm>
                <a:off x="3119" y="643"/>
                <a:ext cx="323" cy="134"/>
              </a:xfrm>
              <a:custGeom>
                <a:avLst/>
                <a:gdLst/>
                <a:ahLst/>
                <a:cxnLst>
                  <a:cxn ang="0">
                    <a:pos x="10" y="134"/>
                  </a:cxn>
                  <a:cxn ang="0">
                    <a:pos x="323" y="30"/>
                  </a:cxn>
                  <a:cxn ang="0">
                    <a:pos x="316" y="0"/>
                  </a:cxn>
                  <a:cxn ang="0">
                    <a:pos x="0" y="104"/>
                  </a:cxn>
                  <a:cxn ang="0">
                    <a:pos x="10" y="134"/>
                  </a:cxn>
                </a:cxnLst>
                <a:rect l="0" t="0" r="0" b="0"/>
                <a:pathLst>
                  <a:path w="323" h="134">
                    <a:moveTo>
                      <a:pt x="10" y="134"/>
                    </a:moveTo>
                    <a:lnTo>
                      <a:pt x="323" y="30"/>
                    </a:lnTo>
                    <a:lnTo>
                      <a:pt x="316" y="0"/>
                    </a:lnTo>
                    <a:lnTo>
                      <a:pt x="0" y="104"/>
                    </a:lnTo>
                    <a:lnTo>
                      <a:pt x="10" y="134"/>
                    </a:lnTo>
                    <a:close/>
                  </a:path>
                </a:pathLst>
              </a:custGeom>
              <a:solidFill>
                <a:srgbClr val="E61723"/>
              </a:solidFill>
              <a:ln w="9525">
                <a:noFill/>
              </a:ln>
            </p:spPr>
            <p:txBody>
              <a:bodyPr/>
              <a:p>
                <a:endParaRPr lang="zh-CN" altLang="en-US" sz="1350"/>
              </a:p>
            </p:txBody>
          </p:sp>
          <p:sp>
            <p:nvSpPr>
              <p:cNvPr id="129" name="Freeform 34"/>
              <p:cNvSpPr/>
              <p:nvPr/>
            </p:nvSpPr>
            <p:spPr>
              <a:xfrm>
                <a:off x="3294" y="643"/>
                <a:ext cx="176" cy="160"/>
              </a:xfrm>
              <a:custGeom>
                <a:avLst/>
                <a:gdLst/>
                <a:ahLst/>
                <a:cxnLst>
                  <a:cxn ang="0">
                    <a:pos x="37" y="160"/>
                  </a:cxn>
                  <a:cxn ang="0">
                    <a:pos x="176" y="116"/>
                  </a:cxn>
                  <a:cxn ang="0">
                    <a:pos x="141" y="0"/>
                  </a:cxn>
                  <a:cxn ang="0">
                    <a:pos x="0" y="46"/>
                  </a:cxn>
                  <a:cxn ang="0">
                    <a:pos x="37" y="160"/>
                  </a:cxn>
                </a:cxnLst>
                <a:rect l="0" t="0" r="0" b="0"/>
                <a:pathLst>
                  <a:path w="176" h="160">
                    <a:moveTo>
                      <a:pt x="37" y="160"/>
                    </a:moveTo>
                    <a:lnTo>
                      <a:pt x="176" y="116"/>
                    </a:lnTo>
                    <a:lnTo>
                      <a:pt x="141" y="0"/>
                    </a:lnTo>
                    <a:lnTo>
                      <a:pt x="0" y="46"/>
                    </a:lnTo>
                    <a:lnTo>
                      <a:pt x="37" y="160"/>
                    </a:lnTo>
                    <a:close/>
                  </a:path>
                </a:pathLst>
              </a:custGeom>
              <a:solidFill>
                <a:srgbClr val="2D2674"/>
              </a:solidFill>
              <a:ln w="9525">
                <a:noFill/>
              </a:ln>
            </p:spPr>
            <p:txBody>
              <a:bodyPr/>
              <a:p>
                <a:endParaRPr lang="zh-CN" altLang="en-US" sz="1350"/>
              </a:p>
            </p:txBody>
          </p:sp>
          <p:sp>
            <p:nvSpPr>
              <p:cNvPr id="130" name="Freeform 35"/>
              <p:cNvSpPr/>
              <p:nvPr/>
            </p:nvSpPr>
            <p:spPr>
              <a:xfrm>
                <a:off x="3333" y="751"/>
                <a:ext cx="24" cy="28"/>
              </a:xfrm>
              <a:custGeom>
                <a:avLst/>
                <a:gdLst/>
                <a:ahLst/>
                <a:cxnLst>
                  <a:cxn ang="0">
                    <a:pos x="8" y="0"/>
                  </a:cxn>
                  <a:cxn ang="0">
                    <a:pos x="8" y="10"/>
                  </a:cxn>
                  <a:cxn ang="0">
                    <a:pos x="0" y="14"/>
                  </a:cxn>
                  <a:cxn ang="0">
                    <a:pos x="8" y="18"/>
                  </a:cxn>
                  <a:cxn ang="0">
                    <a:pos x="8" y="28"/>
                  </a:cxn>
                  <a:cxn ang="0">
                    <a:pos x="16" y="20"/>
                  </a:cxn>
                  <a:cxn ang="0">
                    <a:pos x="24" y="22"/>
                  </a:cxn>
                  <a:cxn ang="0">
                    <a:pos x="20" y="14"/>
                  </a:cxn>
                  <a:cxn ang="0">
                    <a:pos x="24" y="6"/>
                  </a:cxn>
                  <a:cxn ang="0">
                    <a:pos x="16" y="8"/>
                  </a:cxn>
                  <a:cxn ang="0">
                    <a:pos x="8" y="0"/>
                  </a:cxn>
                </a:cxnLst>
                <a:rect l="0" t="0" r="0" b="0"/>
                <a:pathLst>
                  <a:path w="24" h="28">
                    <a:moveTo>
                      <a:pt x="8" y="0"/>
                    </a:moveTo>
                    <a:lnTo>
                      <a:pt x="8" y="10"/>
                    </a:lnTo>
                    <a:lnTo>
                      <a:pt x="0" y="14"/>
                    </a:lnTo>
                    <a:lnTo>
                      <a:pt x="8" y="18"/>
                    </a:lnTo>
                    <a:lnTo>
                      <a:pt x="8" y="28"/>
                    </a:lnTo>
                    <a:lnTo>
                      <a:pt x="16" y="20"/>
                    </a:lnTo>
                    <a:lnTo>
                      <a:pt x="24" y="22"/>
                    </a:lnTo>
                    <a:lnTo>
                      <a:pt x="20" y="14"/>
                    </a:lnTo>
                    <a:lnTo>
                      <a:pt x="24" y="6"/>
                    </a:lnTo>
                    <a:lnTo>
                      <a:pt x="16" y="8"/>
                    </a:lnTo>
                    <a:lnTo>
                      <a:pt x="8" y="0"/>
                    </a:lnTo>
                    <a:close/>
                  </a:path>
                </a:pathLst>
              </a:custGeom>
              <a:solidFill>
                <a:srgbClr val="FFFFFF"/>
              </a:solidFill>
              <a:ln w="9525">
                <a:noFill/>
              </a:ln>
            </p:spPr>
            <p:txBody>
              <a:bodyPr/>
              <a:p>
                <a:endParaRPr lang="zh-CN" altLang="en-US" sz="1350"/>
              </a:p>
            </p:txBody>
          </p:sp>
          <p:sp>
            <p:nvSpPr>
              <p:cNvPr id="131" name="Freeform 36"/>
              <p:cNvSpPr/>
              <p:nvPr/>
            </p:nvSpPr>
            <p:spPr>
              <a:xfrm>
                <a:off x="3363" y="743"/>
                <a:ext cx="26" cy="26"/>
              </a:xfrm>
              <a:custGeom>
                <a:avLst/>
                <a:gdLst/>
                <a:ahLst/>
                <a:cxnLst>
                  <a:cxn ang="0">
                    <a:pos x="10" y="0"/>
                  </a:cxn>
                  <a:cxn ang="0">
                    <a:pos x="8" y="8"/>
                  </a:cxn>
                  <a:cxn ang="0">
                    <a:pos x="0" y="12"/>
                  </a:cxn>
                  <a:cxn ang="0">
                    <a:pos x="8" y="16"/>
                  </a:cxn>
                  <a:cxn ang="0">
                    <a:pos x="10" y="26"/>
                  </a:cxn>
                  <a:cxn ang="0">
                    <a:pos x="16" y="20"/>
                  </a:cxn>
                  <a:cxn ang="0">
                    <a:pos x="26" y="20"/>
                  </a:cxn>
                  <a:cxn ang="0">
                    <a:pos x="20"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0" y="12"/>
                    </a:lnTo>
                    <a:lnTo>
                      <a:pt x="26" y="4"/>
                    </a:lnTo>
                    <a:lnTo>
                      <a:pt x="16" y="6"/>
                    </a:lnTo>
                    <a:lnTo>
                      <a:pt x="10" y="0"/>
                    </a:lnTo>
                    <a:close/>
                  </a:path>
                </a:pathLst>
              </a:custGeom>
              <a:solidFill>
                <a:srgbClr val="FFFFFF"/>
              </a:solidFill>
              <a:ln w="9525">
                <a:noFill/>
              </a:ln>
            </p:spPr>
            <p:txBody>
              <a:bodyPr/>
              <a:p>
                <a:endParaRPr lang="zh-CN" altLang="en-US" sz="1350"/>
              </a:p>
            </p:txBody>
          </p:sp>
          <p:sp>
            <p:nvSpPr>
              <p:cNvPr id="132" name="Freeform 37"/>
              <p:cNvSpPr/>
              <p:nvPr/>
            </p:nvSpPr>
            <p:spPr>
              <a:xfrm>
                <a:off x="3393" y="733"/>
                <a:ext cx="24" cy="26"/>
              </a:xfrm>
              <a:custGeom>
                <a:avLst/>
                <a:gdLst/>
                <a:ahLst/>
                <a:cxnLst>
                  <a:cxn ang="0">
                    <a:pos x="8" y="0"/>
                  </a:cxn>
                  <a:cxn ang="0">
                    <a:pos x="8" y="8"/>
                  </a:cxn>
                  <a:cxn ang="0">
                    <a:pos x="0" y="12"/>
                  </a:cxn>
                  <a:cxn ang="0">
                    <a:pos x="8" y="18"/>
                  </a:cxn>
                  <a:cxn ang="0">
                    <a:pos x="8" y="26"/>
                  </a:cxn>
                  <a:cxn ang="0">
                    <a:pos x="16" y="20"/>
                  </a:cxn>
                  <a:cxn ang="0">
                    <a:pos x="24" y="22"/>
                  </a:cxn>
                  <a:cxn ang="0">
                    <a:pos x="20" y="14"/>
                  </a:cxn>
                  <a:cxn ang="0">
                    <a:pos x="24" y="4"/>
                  </a:cxn>
                  <a:cxn ang="0">
                    <a:pos x="16" y="6"/>
                  </a:cxn>
                  <a:cxn ang="0">
                    <a:pos x="8" y="0"/>
                  </a:cxn>
                </a:cxnLst>
                <a:rect l="0" t="0" r="0" b="0"/>
                <a:pathLst>
                  <a:path w="24" h="26">
                    <a:moveTo>
                      <a:pt x="8" y="0"/>
                    </a:moveTo>
                    <a:lnTo>
                      <a:pt x="8" y="8"/>
                    </a:lnTo>
                    <a:lnTo>
                      <a:pt x="0" y="12"/>
                    </a:lnTo>
                    <a:lnTo>
                      <a:pt x="8" y="18"/>
                    </a:lnTo>
                    <a:lnTo>
                      <a:pt x="8" y="26"/>
                    </a:lnTo>
                    <a:lnTo>
                      <a:pt x="16" y="20"/>
                    </a:lnTo>
                    <a:lnTo>
                      <a:pt x="24" y="22"/>
                    </a:lnTo>
                    <a:lnTo>
                      <a:pt x="20" y="14"/>
                    </a:lnTo>
                    <a:lnTo>
                      <a:pt x="24" y="4"/>
                    </a:lnTo>
                    <a:lnTo>
                      <a:pt x="16" y="6"/>
                    </a:lnTo>
                    <a:lnTo>
                      <a:pt x="8" y="0"/>
                    </a:lnTo>
                    <a:close/>
                  </a:path>
                </a:pathLst>
              </a:custGeom>
              <a:solidFill>
                <a:srgbClr val="FFFFFF"/>
              </a:solidFill>
              <a:ln w="9525">
                <a:noFill/>
              </a:ln>
            </p:spPr>
            <p:txBody>
              <a:bodyPr/>
              <a:p>
                <a:endParaRPr lang="zh-CN" altLang="en-US" sz="1350"/>
              </a:p>
            </p:txBody>
          </p:sp>
          <p:sp>
            <p:nvSpPr>
              <p:cNvPr id="133" name="Freeform 38"/>
              <p:cNvSpPr/>
              <p:nvPr/>
            </p:nvSpPr>
            <p:spPr>
              <a:xfrm>
                <a:off x="3423" y="723"/>
                <a:ext cx="25" cy="26"/>
              </a:xfrm>
              <a:custGeom>
                <a:avLst/>
                <a:gdLst/>
                <a:ahLst/>
                <a:cxnLst>
                  <a:cxn ang="0">
                    <a:pos x="10" y="0"/>
                  </a:cxn>
                  <a:cxn ang="0">
                    <a:pos x="8" y="10"/>
                  </a:cxn>
                  <a:cxn ang="0">
                    <a:pos x="0" y="14"/>
                  </a:cxn>
                  <a:cxn ang="0">
                    <a:pos x="8" y="18"/>
                  </a:cxn>
                  <a:cxn ang="0">
                    <a:pos x="10" y="26"/>
                  </a:cxn>
                  <a:cxn ang="0">
                    <a:pos x="15" y="20"/>
                  </a:cxn>
                  <a:cxn ang="0">
                    <a:pos x="25" y="22"/>
                  </a:cxn>
                  <a:cxn ang="0">
                    <a:pos x="19" y="14"/>
                  </a:cxn>
                  <a:cxn ang="0">
                    <a:pos x="25" y="6"/>
                  </a:cxn>
                  <a:cxn ang="0">
                    <a:pos x="15" y="6"/>
                  </a:cxn>
                  <a:cxn ang="0">
                    <a:pos x="10" y="0"/>
                  </a:cxn>
                </a:cxnLst>
                <a:rect l="0" t="0" r="0" b="0"/>
                <a:pathLst>
                  <a:path w="25" h="26">
                    <a:moveTo>
                      <a:pt x="10" y="0"/>
                    </a:moveTo>
                    <a:lnTo>
                      <a:pt x="8" y="10"/>
                    </a:lnTo>
                    <a:lnTo>
                      <a:pt x="0" y="14"/>
                    </a:lnTo>
                    <a:lnTo>
                      <a:pt x="8" y="18"/>
                    </a:lnTo>
                    <a:lnTo>
                      <a:pt x="10" y="26"/>
                    </a:lnTo>
                    <a:lnTo>
                      <a:pt x="15" y="20"/>
                    </a:lnTo>
                    <a:lnTo>
                      <a:pt x="25" y="22"/>
                    </a:lnTo>
                    <a:lnTo>
                      <a:pt x="19" y="14"/>
                    </a:lnTo>
                    <a:lnTo>
                      <a:pt x="25" y="6"/>
                    </a:lnTo>
                    <a:lnTo>
                      <a:pt x="15" y="6"/>
                    </a:lnTo>
                    <a:lnTo>
                      <a:pt x="10" y="0"/>
                    </a:lnTo>
                    <a:close/>
                  </a:path>
                </a:pathLst>
              </a:custGeom>
              <a:solidFill>
                <a:srgbClr val="FFFFFF"/>
              </a:solidFill>
              <a:ln w="9525">
                <a:noFill/>
              </a:ln>
            </p:spPr>
            <p:txBody>
              <a:bodyPr/>
              <a:p>
                <a:endParaRPr lang="zh-CN" altLang="en-US" sz="1350"/>
              </a:p>
            </p:txBody>
          </p:sp>
          <p:sp>
            <p:nvSpPr>
              <p:cNvPr id="134" name="Freeform 39"/>
              <p:cNvSpPr/>
              <p:nvPr/>
            </p:nvSpPr>
            <p:spPr>
              <a:xfrm>
                <a:off x="3323" y="723"/>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8"/>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135" name="Freeform 40"/>
              <p:cNvSpPr/>
              <p:nvPr/>
            </p:nvSpPr>
            <p:spPr>
              <a:xfrm>
                <a:off x="3353" y="713"/>
                <a:ext cx="26" cy="28"/>
              </a:xfrm>
              <a:custGeom>
                <a:avLst/>
                <a:gdLst/>
                <a:ahLst/>
                <a:cxnLst>
                  <a:cxn ang="0">
                    <a:pos x="10" y="0"/>
                  </a:cxn>
                  <a:cxn ang="0">
                    <a:pos x="10" y="10"/>
                  </a:cxn>
                  <a:cxn ang="0">
                    <a:pos x="0" y="14"/>
                  </a:cxn>
                  <a:cxn ang="0">
                    <a:pos x="10" y="18"/>
                  </a:cxn>
                  <a:cxn ang="0">
                    <a:pos x="10" y="28"/>
                  </a:cxn>
                  <a:cxn ang="0">
                    <a:pos x="16" y="20"/>
                  </a:cxn>
                  <a:cxn ang="0">
                    <a:pos x="26" y="22"/>
                  </a:cxn>
                  <a:cxn ang="0">
                    <a:pos x="22" y="14"/>
                  </a:cxn>
                  <a:cxn ang="0">
                    <a:pos x="26" y="6"/>
                  </a:cxn>
                  <a:cxn ang="0">
                    <a:pos x="16" y="8"/>
                  </a:cxn>
                  <a:cxn ang="0">
                    <a:pos x="10" y="0"/>
                  </a:cxn>
                </a:cxnLst>
                <a:rect l="0" t="0" r="0" b="0"/>
                <a:pathLst>
                  <a:path w="26" h="28">
                    <a:moveTo>
                      <a:pt x="10" y="0"/>
                    </a:moveTo>
                    <a:lnTo>
                      <a:pt x="10" y="10"/>
                    </a:lnTo>
                    <a:lnTo>
                      <a:pt x="0" y="14"/>
                    </a:lnTo>
                    <a:lnTo>
                      <a:pt x="10" y="18"/>
                    </a:lnTo>
                    <a:lnTo>
                      <a:pt x="10" y="28"/>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136" name="Freeform 41"/>
              <p:cNvSpPr/>
              <p:nvPr/>
            </p:nvSpPr>
            <p:spPr>
              <a:xfrm>
                <a:off x="3383" y="705"/>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137" name="Freeform 42"/>
              <p:cNvSpPr/>
              <p:nvPr/>
            </p:nvSpPr>
            <p:spPr>
              <a:xfrm>
                <a:off x="3413" y="695"/>
                <a:ext cx="25" cy="26"/>
              </a:xfrm>
              <a:custGeom>
                <a:avLst/>
                <a:gdLst/>
                <a:ahLst/>
                <a:cxnLst>
                  <a:cxn ang="0">
                    <a:pos x="10" y="0"/>
                  </a:cxn>
                  <a:cxn ang="0">
                    <a:pos x="10" y="8"/>
                  </a:cxn>
                  <a:cxn ang="0">
                    <a:pos x="0" y="12"/>
                  </a:cxn>
                  <a:cxn ang="0">
                    <a:pos x="10" y="16"/>
                  </a:cxn>
                  <a:cxn ang="0">
                    <a:pos x="10" y="26"/>
                  </a:cxn>
                  <a:cxn ang="0">
                    <a:pos x="16" y="20"/>
                  </a:cxn>
                  <a:cxn ang="0">
                    <a:pos x="25" y="20"/>
                  </a:cxn>
                  <a:cxn ang="0">
                    <a:pos x="22" y="12"/>
                  </a:cxn>
                  <a:cxn ang="0">
                    <a:pos x="25" y="4"/>
                  </a:cxn>
                  <a:cxn ang="0">
                    <a:pos x="18" y="6"/>
                  </a:cxn>
                  <a:cxn ang="0">
                    <a:pos x="10" y="0"/>
                  </a:cxn>
                </a:cxnLst>
                <a:rect l="0" t="0" r="0" b="0"/>
                <a:pathLst>
                  <a:path w="25" h="26">
                    <a:moveTo>
                      <a:pt x="10" y="0"/>
                    </a:moveTo>
                    <a:lnTo>
                      <a:pt x="10" y="8"/>
                    </a:lnTo>
                    <a:lnTo>
                      <a:pt x="0" y="12"/>
                    </a:lnTo>
                    <a:lnTo>
                      <a:pt x="10" y="16"/>
                    </a:lnTo>
                    <a:lnTo>
                      <a:pt x="10" y="26"/>
                    </a:lnTo>
                    <a:lnTo>
                      <a:pt x="16" y="20"/>
                    </a:lnTo>
                    <a:lnTo>
                      <a:pt x="25" y="20"/>
                    </a:lnTo>
                    <a:lnTo>
                      <a:pt x="22" y="12"/>
                    </a:lnTo>
                    <a:lnTo>
                      <a:pt x="25" y="4"/>
                    </a:lnTo>
                    <a:lnTo>
                      <a:pt x="18" y="6"/>
                    </a:lnTo>
                    <a:lnTo>
                      <a:pt x="10" y="0"/>
                    </a:lnTo>
                    <a:close/>
                  </a:path>
                </a:pathLst>
              </a:custGeom>
              <a:solidFill>
                <a:srgbClr val="FFFFFF"/>
              </a:solidFill>
              <a:ln w="9525">
                <a:noFill/>
              </a:ln>
            </p:spPr>
            <p:txBody>
              <a:bodyPr/>
              <a:p>
                <a:endParaRPr lang="zh-CN" altLang="en-US" sz="1350"/>
              </a:p>
            </p:txBody>
          </p:sp>
          <p:sp>
            <p:nvSpPr>
              <p:cNvPr id="138" name="Freeform 43"/>
              <p:cNvSpPr/>
              <p:nvPr/>
            </p:nvSpPr>
            <p:spPr>
              <a:xfrm>
                <a:off x="3315" y="697"/>
                <a:ext cx="24" cy="26"/>
              </a:xfrm>
              <a:custGeom>
                <a:avLst/>
                <a:gdLst/>
                <a:ahLst/>
                <a:cxnLst>
                  <a:cxn ang="0">
                    <a:pos x="10" y="0"/>
                  </a:cxn>
                  <a:cxn ang="0">
                    <a:pos x="8" y="8"/>
                  </a:cxn>
                  <a:cxn ang="0">
                    <a:pos x="0" y="12"/>
                  </a:cxn>
                  <a:cxn ang="0">
                    <a:pos x="8" y="16"/>
                  </a:cxn>
                  <a:cxn ang="0">
                    <a:pos x="8" y="26"/>
                  </a:cxn>
                  <a:cxn ang="0">
                    <a:pos x="16" y="20"/>
                  </a:cxn>
                  <a:cxn ang="0">
                    <a:pos x="24" y="20"/>
                  </a:cxn>
                  <a:cxn ang="0">
                    <a:pos x="20" y="12"/>
                  </a:cxn>
                  <a:cxn ang="0">
                    <a:pos x="24" y="4"/>
                  </a:cxn>
                  <a:cxn ang="0">
                    <a:pos x="16" y="6"/>
                  </a:cxn>
                  <a:cxn ang="0">
                    <a:pos x="10" y="0"/>
                  </a:cxn>
                </a:cxnLst>
                <a:rect l="0" t="0" r="0" b="0"/>
                <a:pathLst>
                  <a:path w="24" h="26">
                    <a:moveTo>
                      <a:pt x="10" y="0"/>
                    </a:moveTo>
                    <a:lnTo>
                      <a:pt x="8" y="8"/>
                    </a:lnTo>
                    <a:lnTo>
                      <a:pt x="0" y="12"/>
                    </a:lnTo>
                    <a:lnTo>
                      <a:pt x="8" y="16"/>
                    </a:lnTo>
                    <a:lnTo>
                      <a:pt x="8" y="26"/>
                    </a:lnTo>
                    <a:lnTo>
                      <a:pt x="16" y="20"/>
                    </a:lnTo>
                    <a:lnTo>
                      <a:pt x="24" y="20"/>
                    </a:lnTo>
                    <a:lnTo>
                      <a:pt x="20" y="12"/>
                    </a:lnTo>
                    <a:lnTo>
                      <a:pt x="24" y="4"/>
                    </a:lnTo>
                    <a:lnTo>
                      <a:pt x="16" y="6"/>
                    </a:lnTo>
                    <a:lnTo>
                      <a:pt x="10" y="0"/>
                    </a:lnTo>
                    <a:close/>
                  </a:path>
                </a:pathLst>
              </a:custGeom>
              <a:solidFill>
                <a:srgbClr val="FFFFFF"/>
              </a:solidFill>
              <a:ln w="9525">
                <a:noFill/>
              </a:ln>
            </p:spPr>
            <p:txBody>
              <a:bodyPr/>
              <a:p>
                <a:endParaRPr lang="zh-CN" altLang="en-US" sz="1350"/>
              </a:p>
            </p:txBody>
          </p:sp>
          <p:sp>
            <p:nvSpPr>
              <p:cNvPr id="139" name="Freeform 44"/>
              <p:cNvSpPr/>
              <p:nvPr/>
            </p:nvSpPr>
            <p:spPr>
              <a:xfrm>
                <a:off x="3345" y="687"/>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140" name="Freeform 45"/>
              <p:cNvSpPr/>
              <p:nvPr/>
            </p:nvSpPr>
            <p:spPr>
              <a:xfrm>
                <a:off x="3375" y="677"/>
                <a:ext cx="24" cy="26"/>
              </a:xfrm>
              <a:custGeom>
                <a:avLst/>
                <a:gdLst/>
                <a:ahLst/>
                <a:cxnLst>
                  <a:cxn ang="0">
                    <a:pos x="10" y="0"/>
                  </a:cxn>
                  <a:cxn ang="0">
                    <a:pos x="8" y="10"/>
                  </a:cxn>
                  <a:cxn ang="0">
                    <a:pos x="0" y="14"/>
                  </a:cxn>
                  <a:cxn ang="0">
                    <a:pos x="8" y="18"/>
                  </a:cxn>
                  <a:cxn ang="0">
                    <a:pos x="8" y="26"/>
                  </a:cxn>
                  <a:cxn ang="0">
                    <a:pos x="16" y="20"/>
                  </a:cxn>
                  <a:cxn ang="0">
                    <a:pos x="24" y="22"/>
                  </a:cxn>
                  <a:cxn ang="0">
                    <a:pos x="20" y="14"/>
                  </a:cxn>
                  <a:cxn ang="0">
                    <a:pos x="24" y="6"/>
                  </a:cxn>
                  <a:cxn ang="0">
                    <a:pos x="16" y="6"/>
                  </a:cxn>
                  <a:cxn ang="0">
                    <a:pos x="10" y="0"/>
                  </a:cxn>
                </a:cxnLst>
                <a:rect l="0" t="0" r="0" b="0"/>
                <a:pathLst>
                  <a:path w="24" h="26">
                    <a:moveTo>
                      <a:pt x="10" y="0"/>
                    </a:moveTo>
                    <a:lnTo>
                      <a:pt x="8" y="10"/>
                    </a:lnTo>
                    <a:lnTo>
                      <a:pt x="0" y="14"/>
                    </a:lnTo>
                    <a:lnTo>
                      <a:pt x="8" y="18"/>
                    </a:lnTo>
                    <a:lnTo>
                      <a:pt x="8" y="26"/>
                    </a:lnTo>
                    <a:lnTo>
                      <a:pt x="16" y="20"/>
                    </a:lnTo>
                    <a:lnTo>
                      <a:pt x="24" y="22"/>
                    </a:lnTo>
                    <a:lnTo>
                      <a:pt x="20" y="14"/>
                    </a:lnTo>
                    <a:lnTo>
                      <a:pt x="24" y="6"/>
                    </a:lnTo>
                    <a:lnTo>
                      <a:pt x="16" y="6"/>
                    </a:lnTo>
                    <a:lnTo>
                      <a:pt x="10" y="0"/>
                    </a:lnTo>
                    <a:close/>
                  </a:path>
                </a:pathLst>
              </a:custGeom>
              <a:solidFill>
                <a:srgbClr val="FFFFFF"/>
              </a:solidFill>
              <a:ln w="9525">
                <a:noFill/>
              </a:ln>
            </p:spPr>
            <p:txBody>
              <a:bodyPr/>
              <a:p>
                <a:endParaRPr lang="zh-CN" altLang="en-US" sz="1350"/>
              </a:p>
            </p:txBody>
          </p:sp>
          <p:sp>
            <p:nvSpPr>
              <p:cNvPr id="141" name="Freeform 46"/>
              <p:cNvSpPr/>
              <p:nvPr/>
            </p:nvSpPr>
            <p:spPr>
              <a:xfrm>
                <a:off x="3405" y="667"/>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6"/>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6"/>
                    </a:lnTo>
                    <a:lnTo>
                      <a:pt x="10" y="0"/>
                    </a:lnTo>
                    <a:close/>
                  </a:path>
                </a:pathLst>
              </a:custGeom>
              <a:solidFill>
                <a:srgbClr val="FFFFFF"/>
              </a:solidFill>
              <a:ln w="9525">
                <a:noFill/>
              </a:ln>
            </p:spPr>
            <p:txBody>
              <a:bodyPr/>
              <a:p>
                <a:endParaRPr lang="zh-CN" altLang="en-US" sz="1350"/>
              </a:p>
            </p:txBody>
          </p:sp>
        </p:grpSp>
        <p:sp>
          <p:nvSpPr>
            <p:cNvPr id="142" name="矩形 141"/>
            <p:cNvSpPr/>
            <p:nvPr/>
          </p:nvSpPr>
          <p:spPr>
            <a:xfrm>
              <a:off x="5883" y="6265"/>
              <a:ext cx="6652" cy="978"/>
            </a:xfrm>
            <a:prstGeom prst="rect">
              <a:avLst/>
            </a:prstGeom>
            <a:solidFill>
              <a:srgbClr val="21285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50000"/>
                </a:lnSpc>
              </a:pPr>
              <a:r>
                <a:rPr lang="zh-CN" altLang="en-US" sz="2800">
                  <a:latin typeface="字魂龙吟手书" panose="00000500000000000000" charset="-122"/>
                  <a:ea typeface="字魂龙吟手书" panose="00000500000000000000" charset="-122"/>
                </a:rPr>
                <a:t>自由需要捍卫</a:t>
              </a:r>
              <a:endParaRPr lang="zh-CN" altLang="en-US" sz="2800">
                <a:latin typeface="字魂龙吟手书" panose="00000500000000000000" charset="-122"/>
                <a:ea typeface="字魂龙吟手书" panose="00000500000000000000" charset="-122"/>
              </a:endParaRPr>
            </a:p>
          </p:txBody>
        </p:sp>
      </p:grpSp>
      <p:grpSp>
        <p:nvGrpSpPr>
          <p:cNvPr id="143" name="组合 142"/>
          <p:cNvGrpSpPr/>
          <p:nvPr/>
        </p:nvGrpSpPr>
        <p:grpSpPr>
          <a:xfrm>
            <a:off x="295910" y="267970"/>
            <a:ext cx="4262755" cy="960120"/>
            <a:chOff x="5822" y="5731"/>
            <a:chExt cx="6713" cy="1512"/>
          </a:xfrm>
        </p:grpSpPr>
        <p:grpSp>
          <p:nvGrpSpPr>
            <p:cNvPr id="144" name="Group 4"/>
            <p:cNvGrpSpPr>
              <a:grpSpLocks noChangeAspect="1"/>
            </p:cNvGrpSpPr>
            <p:nvPr/>
          </p:nvGrpSpPr>
          <p:grpSpPr>
            <a:xfrm rot="0">
              <a:off x="5822" y="5731"/>
              <a:ext cx="1535" cy="744"/>
              <a:chOff x="3119" y="639"/>
              <a:chExt cx="786" cy="381"/>
            </a:xfrm>
          </p:grpSpPr>
          <p:sp>
            <p:nvSpPr>
              <p:cNvPr id="145" name="Freeform 5"/>
              <p:cNvSpPr/>
              <p:nvPr/>
            </p:nvSpPr>
            <p:spPr>
              <a:xfrm>
                <a:off x="3472" y="639"/>
                <a:ext cx="133" cy="381"/>
              </a:xfrm>
              <a:custGeom>
                <a:avLst/>
                <a:gdLst/>
                <a:ahLst/>
                <a:cxnLst>
                  <a:cxn ang="0">
                    <a:pos x="10" y="381"/>
                  </a:cxn>
                  <a:cxn ang="0">
                    <a:pos x="0" y="379"/>
                  </a:cxn>
                  <a:cxn ang="0">
                    <a:pos x="123" y="0"/>
                  </a:cxn>
                  <a:cxn ang="0">
                    <a:pos x="133" y="2"/>
                  </a:cxn>
                  <a:cxn ang="0">
                    <a:pos x="10" y="381"/>
                  </a:cxn>
                </a:cxnLst>
                <a:rect l="0" t="0" r="0" b="0"/>
                <a:pathLst>
                  <a:path w="133" h="381">
                    <a:moveTo>
                      <a:pt x="10" y="381"/>
                    </a:moveTo>
                    <a:lnTo>
                      <a:pt x="0" y="379"/>
                    </a:lnTo>
                    <a:lnTo>
                      <a:pt x="123" y="0"/>
                    </a:lnTo>
                    <a:lnTo>
                      <a:pt x="133" y="2"/>
                    </a:lnTo>
                    <a:lnTo>
                      <a:pt x="10" y="381"/>
                    </a:lnTo>
                    <a:close/>
                  </a:path>
                </a:pathLst>
              </a:custGeom>
              <a:solidFill>
                <a:srgbClr val="2D2674"/>
              </a:solidFill>
              <a:ln w="9525">
                <a:noFill/>
              </a:ln>
            </p:spPr>
            <p:txBody>
              <a:bodyPr/>
              <a:p>
                <a:endParaRPr lang="zh-CN" altLang="en-US" sz="1350"/>
              </a:p>
            </p:txBody>
          </p:sp>
          <p:sp>
            <p:nvSpPr>
              <p:cNvPr id="146" name="Freeform 6"/>
              <p:cNvSpPr/>
              <p:nvPr/>
            </p:nvSpPr>
            <p:spPr>
              <a:xfrm>
                <a:off x="3526" y="815"/>
                <a:ext cx="323" cy="133"/>
              </a:xfrm>
              <a:custGeom>
                <a:avLst/>
                <a:gdLst/>
                <a:ahLst/>
                <a:cxnLst>
                  <a:cxn ang="0">
                    <a:pos x="315" y="133"/>
                  </a:cxn>
                  <a:cxn ang="0">
                    <a:pos x="0" y="29"/>
                  </a:cxn>
                  <a:cxn ang="0">
                    <a:pos x="10" y="0"/>
                  </a:cxn>
                  <a:cxn ang="0">
                    <a:pos x="323" y="103"/>
                  </a:cxn>
                  <a:cxn ang="0">
                    <a:pos x="315" y="133"/>
                  </a:cxn>
                </a:cxnLst>
                <a:rect l="0" t="0" r="0" b="0"/>
                <a:pathLst>
                  <a:path w="323" h="133">
                    <a:moveTo>
                      <a:pt x="315" y="133"/>
                    </a:moveTo>
                    <a:lnTo>
                      <a:pt x="0" y="29"/>
                    </a:lnTo>
                    <a:lnTo>
                      <a:pt x="10" y="0"/>
                    </a:lnTo>
                    <a:lnTo>
                      <a:pt x="323" y="103"/>
                    </a:lnTo>
                    <a:lnTo>
                      <a:pt x="315" y="133"/>
                    </a:lnTo>
                    <a:close/>
                  </a:path>
                </a:pathLst>
              </a:custGeom>
              <a:solidFill>
                <a:srgbClr val="E61723"/>
              </a:solidFill>
              <a:ln w="9525">
                <a:noFill/>
              </a:ln>
            </p:spPr>
            <p:txBody>
              <a:bodyPr/>
              <a:p>
                <a:endParaRPr lang="zh-CN" altLang="en-US" sz="1350"/>
              </a:p>
            </p:txBody>
          </p:sp>
          <p:sp>
            <p:nvSpPr>
              <p:cNvPr id="147" name="Freeform 7"/>
              <p:cNvSpPr/>
              <p:nvPr/>
            </p:nvSpPr>
            <p:spPr>
              <a:xfrm>
                <a:off x="3536" y="787"/>
                <a:ext cx="323" cy="133"/>
              </a:xfrm>
              <a:custGeom>
                <a:avLst/>
                <a:gdLst/>
                <a:ahLst/>
                <a:cxnLst>
                  <a:cxn ang="0">
                    <a:pos x="313" y="133"/>
                  </a:cxn>
                  <a:cxn ang="0">
                    <a:pos x="0" y="30"/>
                  </a:cxn>
                  <a:cxn ang="0">
                    <a:pos x="8" y="0"/>
                  </a:cxn>
                  <a:cxn ang="0">
                    <a:pos x="323" y="103"/>
                  </a:cxn>
                  <a:cxn ang="0">
                    <a:pos x="313" y="133"/>
                  </a:cxn>
                </a:cxnLst>
                <a:rect l="0" t="0" r="0" b="0"/>
                <a:pathLst>
                  <a:path w="323" h="133">
                    <a:moveTo>
                      <a:pt x="313" y="133"/>
                    </a:moveTo>
                    <a:lnTo>
                      <a:pt x="0" y="30"/>
                    </a:lnTo>
                    <a:lnTo>
                      <a:pt x="8" y="0"/>
                    </a:lnTo>
                    <a:lnTo>
                      <a:pt x="323" y="103"/>
                    </a:lnTo>
                    <a:lnTo>
                      <a:pt x="313" y="133"/>
                    </a:lnTo>
                    <a:close/>
                  </a:path>
                </a:pathLst>
              </a:custGeom>
              <a:solidFill>
                <a:srgbClr val="FFFFFF"/>
              </a:solidFill>
              <a:ln w="9525">
                <a:noFill/>
              </a:ln>
            </p:spPr>
            <p:txBody>
              <a:bodyPr/>
              <a:p>
                <a:endParaRPr lang="zh-CN" altLang="en-US" sz="1350"/>
              </a:p>
            </p:txBody>
          </p:sp>
          <p:sp>
            <p:nvSpPr>
              <p:cNvPr id="148" name="Freeform 8"/>
              <p:cNvSpPr/>
              <p:nvPr/>
            </p:nvSpPr>
            <p:spPr>
              <a:xfrm>
                <a:off x="3544" y="759"/>
                <a:ext cx="323" cy="131"/>
              </a:xfrm>
              <a:custGeom>
                <a:avLst/>
                <a:gdLst/>
                <a:ahLst/>
                <a:cxnLst>
                  <a:cxn ang="0">
                    <a:pos x="315" y="131"/>
                  </a:cxn>
                  <a:cxn ang="0">
                    <a:pos x="0" y="28"/>
                  </a:cxn>
                  <a:cxn ang="0">
                    <a:pos x="10" y="0"/>
                  </a:cxn>
                  <a:cxn ang="0">
                    <a:pos x="323" y="103"/>
                  </a:cxn>
                  <a:cxn ang="0">
                    <a:pos x="315" y="131"/>
                  </a:cxn>
                </a:cxnLst>
                <a:rect l="0" t="0" r="0" b="0"/>
                <a:pathLst>
                  <a:path w="323" h="131">
                    <a:moveTo>
                      <a:pt x="315" y="131"/>
                    </a:moveTo>
                    <a:lnTo>
                      <a:pt x="0" y="28"/>
                    </a:lnTo>
                    <a:lnTo>
                      <a:pt x="10" y="0"/>
                    </a:lnTo>
                    <a:lnTo>
                      <a:pt x="323" y="103"/>
                    </a:lnTo>
                    <a:lnTo>
                      <a:pt x="315" y="131"/>
                    </a:lnTo>
                    <a:close/>
                  </a:path>
                </a:pathLst>
              </a:custGeom>
              <a:solidFill>
                <a:srgbClr val="E61723"/>
              </a:solidFill>
              <a:ln w="9525">
                <a:noFill/>
              </a:ln>
            </p:spPr>
            <p:txBody>
              <a:bodyPr/>
              <a:p>
                <a:endParaRPr lang="zh-CN" altLang="en-US" sz="1350"/>
              </a:p>
            </p:txBody>
          </p:sp>
          <p:sp>
            <p:nvSpPr>
              <p:cNvPr id="149" name="Freeform 9"/>
              <p:cNvSpPr/>
              <p:nvPr/>
            </p:nvSpPr>
            <p:spPr>
              <a:xfrm>
                <a:off x="3554" y="729"/>
                <a:ext cx="323" cy="133"/>
              </a:xfrm>
              <a:custGeom>
                <a:avLst/>
                <a:gdLst/>
                <a:ahLst/>
                <a:cxnLst>
                  <a:cxn ang="0">
                    <a:pos x="313" y="133"/>
                  </a:cxn>
                  <a:cxn ang="0">
                    <a:pos x="0" y="30"/>
                  </a:cxn>
                  <a:cxn ang="0">
                    <a:pos x="10" y="0"/>
                  </a:cxn>
                  <a:cxn ang="0">
                    <a:pos x="323" y="103"/>
                  </a:cxn>
                  <a:cxn ang="0">
                    <a:pos x="313" y="133"/>
                  </a:cxn>
                </a:cxnLst>
                <a:rect l="0" t="0" r="0" b="0"/>
                <a:pathLst>
                  <a:path w="323" h="133">
                    <a:moveTo>
                      <a:pt x="313" y="133"/>
                    </a:moveTo>
                    <a:lnTo>
                      <a:pt x="0" y="30"/>
                    </a:lnTo>
                    <a:lnTo>
                      <a:pt x="10" y="0"/>
                    </a:lnTo>
                    <a:lnTo>
                      <a:pt x="323" y="103"/>
                    </a:lnTo>
                    <a:lnTo>
                      <a:pt x="313" y="133"/>
                    </a:lnTo>
                    <a:close/>
                  </a:path>
                </a:pathLst>
              </a:custGeom>
              <a:solidFill>
                <a:srgbClr val="FFFFFF"/>
              </a:solidFill>
              <a:ln w="9525">
                <a:noFill/>
              </a:ln>
            </p:spPr>
            <p:txBody>
              <a:bodyPr/>
              <a:p>
                <a:endParaRPr lang="zh-CN" altLang="en-US" sz="1350"/>
              </a:p>
            </p:txBody>
          </p:sp>
          <p:sp>
            <p:nvSpPr>
              <p:cNvPr id="150" name="Freeform 10"/>
              <p:cNvSpPr/>
              <p:nvPr/>
            </p:nvSpPr>
            <p:spPr>
              <a:xfrm>
                <a:off x="3564" y="701"/>
                <a:ext cx="323" cy="131"/>
              </a:xfrm>
              <a:custGeom>
                <a:avLst/>
                <a:gdLst/>
                <a:ahLst/>
                <a:cxnLst>
                  <a:cxn ang="0">
                    <a:pos x="313" y="131"/>
                  </a:cxn>
                  <a:cxn ang="0">
                    <a:pos x="0" y="28"/>
                  </a:cxn>
                  <a:cxn ang="0">
                    <a:pos x="7" y="0"/>
                  </a:cxn>
                  <a:cxn ang="0">
                    <a:pos x="323" y="104"/>
                  </a:cxn>
                  <a:cxn ang="0">
                    <a:pos x="313" y="131"/>
                  </a:cxn>
                </a:cxnLst>
                <a:rect l="0" t="0" r="0" b="0"/>
                <a:pathLst>
                  <a:path w="323" h="131">
                    <a:moveTo>
                      <a:pt x="313" y="131"/>
                    </a:moveTo>
                    <a:lnTo>
                      <a:pt x="0" y="28"/>
                    </a:lnTo>
                    <a:lnTo>
                      <a:pt x="7" y="0"/>
                    </a:lnTo>
                    <a:lnTo>
                      <a:pt x="323" y="104"/>
                    </a:lnTo>
                    <a:lnTo>
                      <a:pt x="313" y="131"/>
                    </a:lnTo>
                    <a:close/>
                  </a:path>
                </a:pathLst>
              </a:custGeom>
              <a:solidFill>
                <a:srgbClr val="E61723"/>
              </a:solidFill>
              <a:ln w="9525">
                <a:noFill/>
              </a:ln>
            </p:spPr>
            <p:txBody>
              <a:bodyPr/>
              <a:p>
                <a:endParaRPr lang="zh-CN" altLang="en-US" sz="1350"/>
              </a:p>
            </p:txBody>
          </p:sp>
          <p:sp>
            <p:nvSpPr>
              <p:cNvPr id="151" name="Freeform 11"/>
              <p:cNvSpPr/>
              <p:nvPr/>
            </p:nvSpPr>
            <p:spPr>
              <a:xfrm>
                <a:off x="3571" y="671"/>
                <a:ext cx="324" cy="134"/>
              </a:xfrm>
              <a:custGeom>
                <a:avLst/>
                <a:gdLst/>
                <a:ahLst/>
                <a:cxnLst>
                  <a:cxn ang="0">
                    <a:pos x="316" y="134"/>
                  </a:cxn>
                  <a:cxn ang="0">
                    <a:pos x="0" y="30"/>
                  </a:cxn>
                  <a:cxn ang="0">
                    <a:pos x="10" y="0"/>
                  </a:cxn>
                  <a:cxn ang="0">
                    <a:pos x="324" y="104"/>
                  </a:cxn>
                  <a:cxn ang="0">
                    <a:pos x="316" y="134"/>
                  </a:cxn>
                </a:cxnLst>
                <a:rect l="0" t="0" r="0" b="0"/>
                <a:pathLst>
                  <a:path w="324" h="134">
                    <a:moveTo>
                      <a:pt x="316" y="134"/>
                    </a:moveTo>
                    <a:lnTo>
                      <a:pt x="0" y="30"/>
                    </a:lnTo>
                    <a:lnTo>
                      <a:pt x="10" y="0"/>
                    </a:lnTo>
                    <a:lnTo>
                      <a:pt x="324" y="104"/>
                    </a:lnTo>
                    <a:lnTo>
                      <a:pt x="316" y="134"/>
                    </a:lnTo>
                    <a:close/>
                  </a:path>
                </a:pathLst>
              </a:custGeom>
              <a:solidFill>
                <a:srgbClr val="FFFFFF"/>
              </a:solidFill>
              <a:ln w="9525">
                <a:noFill/>
              </a:ln>
            </p:spPr>
            <p:txBody>
              <a:bodyPr/>
              <a:p>
                <a:endParaRPr lang="zh-CN" altLang="en-US" sz="1350"/>
              </a:p>
            </p:txBody>
          </p:sp>
          <p:sp>
            <p:nvSpPr>
              <p:cNvPr id="152" name="Freeform 12"/>
              <p:cNvSpPr/>
              <p:nvPr/>
            </p:nvSpPr>
            <p:spPr>
              <a:xfrm>
                <a:off x="3581" y="643"/>
                <a:ext cx="324" cy="134"/>
              </a:xfrm>
              <a:custGeom>
                <a:avLst/>
                <a:gdLst/>
                <a:ahLst/>
                <a:cxnLst>
                  <a:cxn ang="0">
                    <a:pos x="314" y="134"/>
                  </a:cxn>
                  <a:cxn ang="0">
                    <a:pos x="0" y="30"/>
                  </a:cxn>
                  <a:cxn ang="0">
                    <a:pos x="10" y="0"/>
                  </a:cxn>
                  <a:cxn ang="0">
                    <a:pos x="324" y="104"/>
                  </a:cxn>
                  <a:cxn ang="0">
                    <a:pos x="314" y="134"/>
                  </a:cxn>
                </a:cxnLst>
                <a:rect l="0" t="0" r="0" b="0"/>
                <a:pathLst>
                  <a:path w="324" h="134">
                    <a:moveTo>
                      <a:pt x="314" y="134"/>
                    </a:moveTo>
                    <a:lnTo>
                      <a:pt x="0" y="30"/>
                    </a:lnTo>
                    <a:lnTo>
                      <a:pt x="10" y="0"/>
                    </a:lnTo>
                    <a:lnTo>
                      <a:pt x="324" y="104"/>
                    </a:lnTo>
                    <a:lnTo>
                      <a:pt x="314" y="134"/>
                    </a:lnTo>
                    <a:close/>
                  </a:path>
                </a:pathLst>
              </a:custGeom>
              <a:solidFill>
                <a:srgbClr val="E61723"/>
              </a:solidFill>
              <a:ln w="9525">
                <a:noFill/>
              </a:ln>
            </p:spPr>
            <p:txBody>
              <a:bodyPr/>
              <a:p>
                <a:endParaRPr lang="zh-CN" altLang="en-US" sz="1350"/>
              </a:p>
            </p:txBody>
          </p:sp>
          <p:sp>
            <p:nvSpPr>
              <p:cNvPr id="153" name="Freeform 13"/>
              <p:cNvSpPr/>
              <p:nvPr/>
            </p:nvSpPr>
            <p:spPr>
              <a:xfrm>
                <a:off x="3554" y="643"/>
                <a:ext cx="176" cy="160"/>
              </a:xfrm>
              <a:custGeom>
                <a:avLst/>
                <a:gdLst/>
                <a:ahLst/>
                <a:cxnLst>
                  <a:cxn ang="0">
                    <a:pos x="141" y="160"/>
                  </a:cxn>
                  <a:cxn ang="0">
                    <a:pos x="0" y="116"/>
                  </a:cxn>
                  <a:cxn ang="0">
                    <a:pos x="37" y="0"/>
                  </a:cxn>
                  <a:cxn ang="0">
                    <a:pos x="176" y="46"/>
                  </a:cxn>
                  <a:cxn ang="0">
                    <a:pos x="141" y="160"/>
                  </a:cxn>
                </a:cxnLst>
                <a:rect l="0" t="0" r="0" b="0"/>
                <a:pathLst>
                  <a:path w="176" h="160">
                    <a:moveTo>
                      <a:pt x="141" y="160"/>
                    </a:moveTo>
                    <a:lnTo>
                      <a:pt x="0" y="116"/>
                    </a:lnTo>
                    <a:lnTo>
                      <a:pt x="37" y="0"/>
                    </a:lnTo>
                    <a:lnTo>
                      <a:pt x="176" y="46"/>
                    </a:lnTo>
                    <a:lnTo>
                      <a:pt x="141" y="160"/>
                    </a:lnTo>
                    <a:close/>
                  </a:path>
                </a:pathLst>
              </a:custGeom>
              <a:solidFill>
                <a:srgbClr val="2D2674"/>
              </a:solidFill>
              <a:ln w="9525">
                <a:noFill/>
              </a:ln>
            </p:spPr>
            <p:txBody>
              <a:bodyPr/>
              <a:p>
                <a:endParaRPr lang="zh-CN" altLang="en-US" sz="1350"/>
              </a:p>
            </p:txBody>
          </p:sp>
          <p:sp>
            <p:nvSpPr>
              <p:cNvPr id="154" name="Freeform 14"/>
              <p:cNvSpPr/>
              <p:nvPr/>
            </p:nvSpPr>
            <p:spPr>
              <a:xfrm>
                <a:off x="3667" y="751"/>
                <a:ext cx="24" cy="28"/>
              </a:xfrm>
              <a:custGeom>
                <a:avLst/>
                <a:gdLst/>
                <a:ahLst/>
                <a:cxnLst>
                  <a:cxn ang="0">
                    <a:pos x="16" y="0"/>
                  </a:cxn>
                  <a:cxn ang="0">
                    <a:pos x="16" y="10"/>
                  </a:cxn>
                  <a:cxn ang="0">
                    <a:pos x="24" y="14"/>
                  </a:cxn>
                  <a:cxn ang="0">
                    <a:pos x="16" y="18"/>
                  </a:cxn>
                  <a:cxn ang="0">
                    <a:pos x="16" y="28"/>
                  </a:cxn>
                  <a:cxn ang="0">
                    <a:pos x="8" y="20"/>
                  </a:cxn>
                  <a:cxn ang="0">
                    <a:pos x="0" y="22"/>
                  </a:cxn>
                  <a:cxn ang="0">
                    <a:pos x="4" y="14"/>
                  </a:cxn>
                  <a:cxn ang="0">
                    <a:pos x="0" y="6"/>
                  </a:cxn>
                  <a:cxn ang="0">
                    <a:pos x="8" y="8"/>
                  </a:cxn>
                  <a:cxn ang="0">
                    <a:pos x="16" y="0"/>
                  </a:cxn>
                </a:cxnLst>
                <a:rect l="0" t="0" r="0" b="0"/>
                <a:pathLst>
                  <a:path w="24" h="28">
                    <a:moveTo>
                      <a:pt x="16" y="0"/>
                    </a:moveTo>
                    <a:lnTo>
                      <a:pt x="16" y="10"/>
                    </a:lnTo>
                    <a:lnTo>
                      <a:pt x="24" y="14"/>
                    </a:lnTo>
                    <a:lnTo>
                      <a:pt x="16" y="18"/>
                    </a:lnTo>
                    <a:lnTo>
                      <a:pt x="16" y="28"/>
                    </a:lnTo>
                    <a:lnTo>
                      <a:pt x="8" y="20"/>
                    </a:lnTo>
                    <a:lnTo>
                      <a:pt x="0" y="22"/>
                    </a:lnTo>
                    <a:lnTo>
                      <a:pt x="4" y="14"/>
                    </a:lnTo>
                    <a:lnTo>
                      <a:pt x="0" y="6"/>
                    </a:lnTo>
                    <a:lnTo>
                      <a:pt x="8" y="8"/>
                    </a:lnTo>
                    <a:lnTo>
                      <a:pt x="16" y="0"/>
                    </a:lnTo>
                    <a:close/>
                  </a:path>
                </a:pathLst>
              </a:custGeom>
              <a:solidFill>
                <a:srgbClr val="FFFFFF"/>
              </a:solidFill>
              <a:ln w="9525">
                <a:noFill/>
              </a:ln>
            </p:spPr>
            <p:txBody>
              <a:bodyPr/>
              <a:p>
                <a:endParaRPr lang="zh-CN" altLang="en-US" sz="1350"/>
              </a:p>
            </p:txBody>
          </p:sp>
          <p:sp>
            <p:nvSpPr>
              <p:cNvPr id="155" name="Freeform 15"/>
              <p:cNvSpPr/>
              <p:nvPr/>
            </p:nvSpPr>
            <p:spPr>
              <a:xfrm>
                <a:off x="3635" y="743"/>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156" name="Freeform 16"/>
              <p:cNvSpPr/>
              <p:nvPr/>
            </p:nvSpPr>
            <p:spPr>
              <a:xfrm>
                <a:off x="3607" y="733"/>
                <a:ext cx="24" cy="26"/>
              </a:xfrm>
              <a:custGeom>
                <a:avLst/>
                <a:gdLst/>
                <a:ahLst/>
                <a:cxnLst>
                  <a:cxn ang="0">
                    <a:pos x="16" y="0"/>
                  </a:cxn>
                  <a:cxn ang="0">
                    <a:pos x="16" y="8"/>
                  </a:cxn>
                  <a:cxn ang="0">
                    <a:pos x="24" y="12"/>
                  </a:cxn>
                  <a:cxn ang="0">
                    <a:pos x="16" y="18"/>
                  </a:cxn>
                  <a:cxn ang="0">
                    <a:pos x="16" y="26"/>
                  </a:cxn>
                  <a:cxn ang="0">
                    <a:pos x="8" y="20"/>
                  </a:cxn>
                  <a:cxn ang="0">
                    <a:pos x="0" y="22"/>
                  </a:cxn>
                  <a:cxn ang="0">
                    <a:pos x="4" y="14"/>
                  </a:cxn>
                  <a:cxn ang="0">
                    <a:pos x="0" y="4"/>
                  </a:cxn>
                  <a:cxn ang="0">
                    <a:pos x="8" y="6"/>
                  </a:cxn>
                  <a:cxn ang="0">
                    <a:pos x="16" y="0"/>
                  </a:cxn>
                </a:cxnLst>
                <a:rect l="0" t="0" r="0" b="0"/>
                <a:pathLst>
                  <a:path w="24" h="26">
                    <a:moveTo>
                      <a:pt x="16" y="0"/>
                    </a:moveTo>
                    <a:lnTo>
                      <a:pt x="16" y="8"/>
                    </a:lnTo>
                    <a:lnTo>
                      <a:pt x="24" y="12"/>
                    </a:lnTo>
                    <a:lnTo>
                      <a:pt x="16" y="18"/>
                    </a:lnTo>
                    <a:lnTo>
                      <a:pt x="16" y="26"/>
                    </a:lnTo>
                    <a:lnTo>
                      <a:pt x="8" y="20"/>
                    </a:lnTo>
                    <a:lnTo>
                      <a:pt x="0" y="22"/>
                    </a:lnTo>
                    <a:lnTo>
                      <a:pt x="4" y="14"/>
                    </a:lnTo>
                    <a:lnTo>
                      <a:pt x="0" y="4"/>
                    </a:lnTo>
                    <a:lnTo>
                      <a:pt x="8" y="6"/>
                    </a:lnTo>
                    <a:lnTo>
                      <a:pt x="16" y="0"/>
                    </a:lnTo>
                    <a:close/>
                  </a:path>
                </a:pathLst>
              </a:custGeom>
              <a:solidFill>
                <a:srgbClr val="FFFFFF"/>
              </a:solidFill>
              <a:ln w="9525">
                <a:noFill/>
              </a:ln>
            </p:spPr>
            <p:txBody>
              <a:bodyPr/>
              <a:p>
                <a:endParaRPr lang="zh-CN" altLang="en-US" sz="1350"/>
              </a:p>
            </p:txBody>
          </p:sp>
          <p:sp>
            <p:nvSpPr>
              <p:cNvPr id="157" name="Freeform 17"/>
              <p:cNvSpPr/>
              <p:nvPr/>
            </p:nvSpPr>
            <p:spPr>
              <a:xfrm>
                <a:off x="3575" y="723"/>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158" name="Freeform 18"/>
              <p:cNvSpPr/>
              <p:nvPr/>
            </p:nvSpPr>
            <p:spPr>
              <a:xfrm>
                <a:off x="3675" y="723"/>
                <a:ext cx="25" cy="26"/>
              </a:xfrm>
              <a:custGeom>
                <a:avLst/>
                <a:gdLst/>
                <a:ahLst/>
                <a:cxnLst>
                  <a:cxn ang="0">
                    <a:pos x="16" y="0"/>
                  </a:cxn>
                  <a:cxn ang="0">
                    <a:pos x="18" y="10"/>
                  </a:cxn>
                  <a:cxn ang="0">
                    <a:pos x="25" y="14"/>
                  </a:cxn>
                  <a:cxn ang="0">
                    <a:pos x="18" y="18"/>
                  </a:cxn>
                  <a:cxn ang="0">
                    <a:pos x="16" y="26"/>
                  </a:cxn>
                  <a:cxn ang="0">
                    <a:pos x="10" y="20"/>
                  </a:cxn>
                  <a:cxn ang="0">
                    <a:pos x="0" y="22"/>
                  </a:cxn>
                  <a:cxn ang="0">
                    <a:pos x="6" y="14"/>
                  </a:cxn>
                  <a:cxn ang="0">
                    <a:pos x="0" y="6"/>
                  </a:cxn>
                  <a:cxn ang="0">
                    <a:pos x="10" y="8"/>
                  </a:cxn>
                  <a:cxn ang="0">
                    <a:pos x="16" y="0"/>
                  </a:cxn>
                </a:cxnLst>
                <a:rect l="0" t="0" r="0" b="0"/>
                <a:pathLst>
                  <a:path w="25" h="26">
                    <a:moveTo>
                      <a:pt x="16" y="0"/>
                    </a:moveTo>
                    <a:lnTo>
                      <a:pt x="18" y="10"/>
                    </a:lnTo>
                    <a:lnTo>
                      <a:pt x="25" y="14"/>
                    </a:lnTo>
                    <a:lnTo>
                      <a:pt x="18" y="18"/>
                    </a:lnTo>
                    <a:lnTo>
                      <a:pt x="16" y="26"/>
                    </a:lnTo>
                    <a:lnTo>
                      <a:pt x="10" y="20"/>
                    </a:lnTo>
                    <a:lnTo>
                      <a:pt x="0" y="22"/>
                    </a:lnTo>
                    <a:lnTo>
                      <a:pt x="6" y="14"/>
                    </a:lnTo>
                    <a:lnTo>
                      <a:pt x="0" y="6"/>
                    </a:lnTo>
                    <a:lnTo>
                      <a:pt x="10" y="8"/>
                    </a:lnTo>
                    <a:lnTo>
                      <a:pt x="16" y="0"/>
                    </a:lnTo>
                    <a:close/>
                  </a:path>
                </a:pathLst>
              </a:custGeom>
              <a:solidFill>
                <a:srgbClr val="FFFFFF"/>
              </a:solidFill>
              <a:ln w="9525">
                <a:noFill/>
              </a:ln>
            </p:spPr>
            <p:txBody>
              <a:bodyPr/>
              <a:p>
                <a:endParaRPr lang="zh-CN" altLang="en-US" sz="1350"/>
              </a:p>
            </p:txBody>
          </p:sp>
          <p:sp>
            <p:nvSpPr>
              <p:cNvPr id="159" name="Freeform 19"/>
              <p:cNvSpPr/>
              <p:nvPr/>
            </p:nvSpPr>
            <p:spPr>
              <a:xfrm>
                <a:off x="3645" y="713"/>
                <a:ext cx="26" cy="28"/>
              </a:xfrm>
              <a:custGeom>
                <a:avLst/>
                <a:gdLst/>
                <a:ahLst/>
                <a:cxnLst>
                  <a:cxn ang="0">
                    <a:pos x="16" y="0"/>
                  </a:cxn>
                  <a:cxn ang="0">
                    <a:pos x="18" y="10"/>
                  </a:cxn>
                  <a:cxn ang="0">
                    <a:pos x="26" y="14"/>
                  </a:cxn>
                  <a:cxn ang="0">
                    <a:pos x="18" y="18"/>
                  </a:cxn>
                  <a:cxn ang="0">
                    <a:pos x="16" y="28"/>
                  </a:cxn>
                  <a:cxn ang="0">
                    <a:pos x="10" y="20"/>
                  </a:cxn>
                  <a:cxn ang="0">
                    <a:pos x="0" y="22"/>
                  </a:cxn>
                  <a:cxn ang="0">
                    <a:pos x="4" y="14"/>
                  </a:cxn>
                  <a:cxn ang="0">
                    <a:pos x="0" y="6"/>
                  </a:cxn>
                  <a:cxn ang="0">
                    <a:pos x="10" y="8"/>
                  </a:cxn>
                  <a:cxn ang="0">
                    <a:pos x="16" y="0"/>
                  </a:cxn>
                </a:cxnLst>
                <a:rect l="0" t="0" r="0" b="0"/>
                <a:pathLst>
                  <a:path w="26" h="28">
                    <a:moveTo>
                      <a:pt x="16" y="0"/>
                    </a:moveTo>
                    <a:lnTo>
                      <a:pt x="18" y="10"/>
                    </a:lnTo>
                    <a:lnTo>
                      <a:pt x="26" y="14"/>
                    </a:lnTo>
                    <a:lnTo>
                      <a:pt x="18" y="18"/>
                    </a:lnTo>
                    <a:lnTo>
                      <a:pt x="16" y="28"/>
                    </a:lnTo>
                    <a:lnTo>
                      <a:pt x="10" y="20"/>
                    </a:lnTo>
                    <a:lnTo>
                      <a:pt x="0" y="22"/>
                    </a:lnTo>
                    <a:lnTo>
                      <a:pt x="4" y="14"/>
                    </a:lnTo>
                    <a:lnTo>
                      <a:pt x="0" y="6"/>
                    </a:lnTo>
                    <a:lnTo>
                      <a:pt x="10" y="8"/>
                    </a:lnTo>
                    <a:lnTo>
                      <a:pt x="16" y="0"/>
                    </a:lnTo>
                    <a:close/>
                  </a:path>
                </a:pathLst>
              </a:custGeom>
              <a:solidFill>
                <a:srgbClr val="FFFFFF"/>
              </a:solidFill>
              <a:ln w="9525">
                <a:noFill/>
              </a:ln>
            </p:spPr>
            <p:txBody>
              <a:bodyPr/>
              <a:p>
                <a:endParaRPr lang="zh-CN" altLang="en-US" sz="1350"/>
              </a:p>
            </p:txBody>
          </p:sp>
          <p:sp>
            <p:nvSpPr>
              <p:cNvPr id="160" name="Freeform 20"/>
              <p:cNvSpPr/>
              <p:nvPr/>
            </p:nvSpPr>
            <p:spPr>
              <a:xfrm>
                <a:off x="3615" y="705"/>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161" name="Freeform 21"/>
              <p:cNvSpPr/>
              <p:nvPr/>
            </p:nvSpPr>
            <p:spPr>
              <a:xfrm>
                <a:off x="3585" y="695"/>
                <a:ext cx="26" cy="26"/>
              </a:xfrm>
              <a:custGeom>
                <a:avLst/>
                <a:gdLst/>
                <a:ahLst/>
                <a:cxnLst>
                  <a:cxn ang="0">
                    <a:pos x="16" y="0"/>
                  </a:cxn>
                  <a:cxn ang="0">
                    <a:pos x="16" y="8"/>
                  </a:cxn>
                  <a:cxn ang="0">
                    <a:pos x="26" y="12"/>
                  </a:cxn>
                  <a:cxn ang="0">
                    <a:pos x="18" y="16"/>
                  </a:cxn>
                  <a:cxn ang="0">
                    <a:pos x="16" y="26"/>
                  </a:cxn>
                  <a:cxn ang="0">
                    <a:pos x="10" y="20"/>
                  </a:cxn>
                  <a:cxn ang="0">
                    <a:pos x="0" y="20"/>
                  </a:cxn>
                  <a:cxn ang="0">
                    <a:pos x="4" y="12"/>
                  </a:cxn>
                  <a:cxn ang="0">
                    <a:pos x="0" y="4"/>
                  </a:cxn>
                  <a:cxn ang="0">
                    <a:pos x="10" y="6"/>
                  </a:cxn>
                  <a:cxn ang="0">
                    <a:pos x="16" y="0"/>
                  </a:cxn>
                </a:cxnLst>
                <a:rect l="0" t="0" r="0" b="0"/>
                <a:pathLst>
                  <a:path w="26" h="26">
                    <a:moveTo>
                      <a:pt x="16" y="0"/>
                    </a:moveTo>
                    <a:lnTo>
                      <a:pt x="16" y="8"/>
                    </a:lnTo>
                    <a:lnTo>
                      <a:pt x="26" y="12"/>
                    </a:lnTo>
                    <a:lnTo>
                      <a:pt x="18" y="16"/>
                    </a:lnTo>
                    <a:lnTo>
                      <a:pt x="16" y="26"/>
                    </a:lnTo>
                    <a:lnTo>
                      <a:pt x="10" y="20"/>
                    </a:lnTo>
                    <a:lnTo>
                      <a:pt x="0" y="20"/>
                    </a:lnTo>
                    <a:lnTo>
                      <a:pt x="4" y="12"/>
                    </a:lnTo>
                    <a:lnTo>
                      <a:pt x="0" y="4"/>
                    </a:lnTo>
                    <a:lnTo>
                      <a:pt x="10" y="6"/>
                    </a:lnTo>
                    <a:lnTo>
                      <a:pt x="16" y="0"/>
                    </a:lnTo>
                    <a:close/>
                  </a:path>
                </a:pathLst>
              </a:custGeom>
              <a:solidFill>
                <a:srgbClr val="FFFFFF"/>
              </a:solidFill>
              <a:ln w="9525">
                <a:noFill/>
              </a:ln>
            </p:spPr>
            <p:txBody>
              <a:bodyPr/>
              <a:p>
                <a:endParaRPr lang="zh-CN" altLang="en-US" sz="1350"/>
              </a:p>
            </p:txBody>
          </p:sp>
          <p:sp>
            <p:nvSpPr>
              <p:cNvPr id="162" name="Freeform 22"/>
              <p:cNvSpPr/>
              <p:nvPr/>
            </p:nvSpPr>
            <p:spPr>
              <a:xfrm>
                <a:off x="3685" y="697"/>
                <a:ext cx="23" cy="26"/>
              </a:xfrm>
              <a:custGeom>
                <a:avLst/>
                <a:gdLst/>
                <a:ahLst/>
                <a:cxnLst>
                  <a:cxn ang="0">
                    <a:pos x="15" y="0"/>
                  </a:cxn>
                  <a:cxn ang="0">
                    <a:pos x="15" y="8"/>
                  </a:cxn>
                  <a:cxn ang="0">
                    <a:pos x="23" y="12"/>
                  </a:cxn>
                  <a:cxn ang="0">
                    <a:pos x="15" y="16"/>
                  </a:cxn>
                  <a:cxn ang="0">
                    <a:pos x="15" y="26"/>
                  </a:cxn>
                  <a:cxn ang="0">
                    <a:pos x="8" y="20"/>
                  </a:cxn>
                  <a:cxn ang="0">
                    <a:pos x="0" y="20"/>
                  </a:cxn>
                  <a:cxn ang="0">
                    <a:pos x="4" y="12"/>
                  </a:cxn>
                  <a:cxn ang="0">
                    <a:pos x="0" y="4"/>
                  </a:cxn>
                  <a:cxn ang="0">
                    <a:pos x="8" y="6"/>
                  </a:cxn>
                  <a:cxn ang="0">
                    <a:pos x="15" y="0"/>
                  </a:cxn>
                </a:cxnLst>
                <a:rect l="0" t="0" r="0" b="0"/>
                <a:pathLst>
                  <a:path w="23" h="26">
                    <a:moveTo>
                      <a:pt x="15" y="0"/>
                    </a:moveTo>
                    <a:lnTo>
                      <a:pt x="15" y="8"/>
                    </a:lnTo>
                    <a:lnTo>
                      <a:pt x="23" y="12"/>
                    </a:lnTo>
                    <a:lnTo>
                      <a:pt x="15" y="16"/>
                    </a:lnTo>
                    <a:lnTo>
                      <a:pt x="15" y="26"/>
                    </a:lnTo>
                    <a:lnTo>
                      <a:pt x="8" y="20"/>
                    </a:lnTo>
                    <a:lnTo>
                      <a:pt x="0" y="20"/>
                    </a:lnTo>
                    <a:lnTo>
                      <a:pt x="4" y="12"/>
                    </a:lnTo>
                    <a:lnTo>
                      <a:pt x="0" y="4"/>
                    </a:lnTo>
                    <a:lnTo>
                      <a:pt x="8" y="6"/>
                    </a:lnTo>
                    <a:lnTo>
                      <a:pt x="15" y="0"/>
                    </a:lnTo>
                    <a:close/>
                  </a:path>
                </a:pathLst>
              </a:custGeom>
              <a:solidFill>
                <a:srgbClr val="FFFFFF"/>
              </a:solidFill>
              <a:ln w="9525">
                <a:noFill/>
              </a:ln>
            </p:spPr>
            <p:txBody>
              <a:bodyPr/>
              <a:p>
                <a:endParaRPr lang="zh-CN" altLang="en-US" sz="1350"/>
              </a:p>
            </p:txBody>
          </p:sp>
          <p:sp>
            <p:nvSpPr>
              <p:cNvPr id="163" name="Freeform 23"/>
              <p:cNvSpPr/>
              <p:nvPr/>
            </p:nvSpPr>
            <p:spPr>
              <a:xfrm>
                <a:off x="3653" y="687"/>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164" name="Freeform 24"/>
              <p:cNvSpPr/>
              <p:nvPr/>
            </p:nvSpPr>
            <p:spPr>
              <a:xfrm>
                <a:off x="3625" y="677"/>
                <a:ext cx="24" cy="26"/>
              </a:xfrm>
              <a:custGeom>
                <a:avLst/>
                <a:gdLst/>
                <a:ahLst/>
                <a:cxnLst>
                  <a:cxn ang="0">
                    <a:pos x="16" y="0"/>
                  </a:cxn>
                  <a:cxn ang="0">
                    <a:pos x="16" y="10"/>
                  </a:cxn>
                  <a:cxn ang="0">
                    <a:pos x="24" y="14"/>
                  </a:cxn>
                  <a:cxn ang="0">
                    <a:pos x="16" y="18"/>
                  </a:cxn>
                  <a:cxn ang="0">
                    <a:pos x="16" y="26"/>
                  </a:cxn>
                  <a:cxn ang="0">
                    <a:pos x="8" y="20"/>
                  </a:cxn>
                  <a:cxn ang="0">
                    <a:pos x="0" y="22"/>
                  </a:cxn>
                  <a:cxn ang="0">
                    <a:pos x="4" y="14"/>
                  </a:cxn>
                  <a:cxn ang="0">
                    <a:pos x="0" y="6"/>
                  </a:cxn>
                  <a:cxn ang="0">
                    <a:pos x="8" y="6"/>
                  </a:cxn>
                  <a:cxn ang="0">
                    <a:pos x="16" y="0"/>
                  </a:cxn>
                </a:cxnLst>
                <a:rect l="0" t="0" r="0" b="0"/>
                <a:pathLst>
                  <a:path w="24" h="26">
                    <a:moveTo>
                      <a:pt x="16" y="0"/>
                    </a:moveTo>
                    <a:lnTo>
                      <a:pt x="16" y="10"/>
                    </a:lnTo>
                    <a:lnTo>
                      <a:pt x="24" y="14"/>
                    </a:lnTo>
                    <a:lnTo>
                      <a:pt x="16" y="18"/>
                    </a:lnTo>
                    <a:lnTo>
                      <a:pt x="16" y="26"/>
                    </a:lnTo>
                    <a:lnTo>
                      <a:pt x="8" y="20"/>
                    </a:lnTo>
                    <a:lnTo>
                      <a:pt x="0" y="22"/>
                    </a:lnTo>
                    <a:lnTo>
                      <a:pt x="4" y="14"/>
                    </a:lnTo>
                    <a:lnTo>
                      <a:pt x="0" y="6"/>
                    </a:lnTo>
                    <a:lnTo>
                      <a:pt x="8" y="6"/>
                    </a:lnTo>
                    <a:lnTo>
                      <a:pt x="16" y="0"/>
                    </a:lnTo>
                    <a:close/>
                  </a:path>
                </a:pathLst>
              </a:custGeom>
              <a:solidFill>
                <a:srgbClr val="FFFFFF"/>
              </a:solidFill>
              <a:ln w="9525">
                <a:noFill/>
              </a:ln>
            </p:spPr>
            <p:txBody>
              <a:bodyPr/>
              <a:p>
                <a:endParaRPr lang="zh-CN" altLang="en-US" sz="1350"/>
              </a:p>
            </p:txBody>
          </p:sp>
          <p:sp>
            <p:nvSpPr>
              <p:cNvPr id="165" name="Freeform 25"/>
              <p:cNvSpPr/>
              <p:nvPr/>
            </p:nvSpPr>
            <p:spPr>
              <a:xfrm>
                <a:off x="3593" y="667"/>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166" name="Freeform 26"/>
              <p:cNvSpPr/>
              <p:nvPr/>
            </p:nvSpPr>
            <p:spPr>
              <a:xfrm>
                <a:off x="3419" y="639"/>
                <a:ext cx="133" cy="381"/>
              </a:xfrm>
              <a:custGeom>
                <a:avLst/>
                <a:gdLst/>
                <a:ahLst/>
                <a:cxnLst>
                  <a:cxn ang="0">
                    <a:pos x="123" y="381"/>
                  </a:cxn>
                  <a:cxn ang="0">
                    <a:pos x="133" y="379"/>
                  </a:cxn>
                  <a:cxn ang="0">
                    <a:pos x="10" y="0"/>
                  </a:cxn>
                  <a:cxn ang="0">
                    <a:pos x="0" y="2"/>
                  </a:cxn>
                  <a:cxn ang="0">
                    <a:pos x="123" y="381"/>
                  </a:cxn>
                </a:cxnLst>
                <a:rect l="0" t="0" r="0" b="0"/>
                <a:pathLst>
                  <a:path w="133" h="381">
                    <a:moveTo>
                      <a:pt x="123" y="381"/>
                    </a:moveTo>
                    <a:lnTo>
                      <a:pt x="133" y="379"/>
                    </a:lnTo>
                    <a:lnTo>
                      <a:pt x="10" y="0"/>
                    </a:lnTo>
                    <a:lnTo>
                      <a:pt x="0" y="2"/>
                    </a:lnTo>
                    <a:lnTo>
                      <a:pt x="123" y="381"/>
                    </a:lnTo>
                    <a:close/>
                  </a:path>
                </a:pathLst>
              </a:custGeom>
              <a:solidFill>
                <a:srgbClr val="2D2674"/>
              </a:solidFill>
              <a:ln w="9525">
                <a:noFill/>
              </a:ln>
            </p:spPr>
            <p:txBody>
              <a:bodyPr/>
              <a:p>
                <a:endParaRPr lang="zh-CN" altLang="en-US" sz="1350"/>
              </a:p>
            </p:txBody>
          </p:sp>
          <p:sp>
            <p:nvSpPr>
              <p:cNvPr id="167" name="Freeform 27"/>
              <p:cNvSpPr/>
              <p:nvPr/>
            </p:nvSpPr>
            <p:spPr>
              <a:xfrm>
                <a:off x="3175" y="815"/>
                <a:ext cx="323" cy="133"/>
              </a:xfrm>
              <a:custGeom>
                <a:avLst/>
                <a:gdLst/>
                <a:ahLst/>
                <a:cxnLst>
                  <a:cxn ang="0">
                    <a:pos x="9" y="133"/>
                  </a:cxn>
                  <a:cxn ang="0">
                    <a:pos x="323" y="29"/>
                  </a:cxn>
                  <a:cxn ang="0">
                    <a:pos x="313" y="0"/>
                  </a:cxn>
                  <a:cxn ang="0">
                    <a:pos x="0" y="103"/>
                  </a:cxn>
                  <a:cxn ang="0">
                    <a:pos x="9" y="133"/>
                  </a:cxn>
                </a:cxnLst>
                <a:rect l="0" t="0" r="0" b="0"/>
                <a:pathLst>
                  <a:path w="323" h="133">
                    <a:moveTo>
                      <a:pt x="9" y="133"/>
                    </a:moveTo>
                    <a:lnTo>
                      <a:pt x="323" y="29"/>
                    </a:lnTo>
                    <a:lnTo>
                      <a:pt x="313" y="0"/>
                    </a:lnTo>
                    <a:lnTo>
                      <a:pt x="0" y="103"/>
                    </a:lnTo>
                    <a:lnTo>
                      <a:pt x="9" y="133"/>
                    </a:lnTo>
                    <a:close/>
                  </a:path>
                </a:pathLst>
              </a:custGeom>
              <a:solidFill>
                <a:srgbClr val="E61723"/>
              </a:solidFill>
              <a:ln w="9525">
                <a:noFill/>
              </a:ln>
            </p:spPr>
            <p:txBody>
              <a:bodyPr/>
              <a:p>
                <a:endParaRPr lang="zh-CN" altLang="en-US" sz="1350"/>
              </a:p>
            </p:txBody>
          </p:sp>
          <p:sp>
            <p:nvSpPr>
              <p:cNvPr id="168" name="Freeform 28"/>
              <p:cNvSpPr/>
              <p:nvPr/>
            </p:nvSpPr>
            <p:spPr>
              <a:xfrm>
                <a:off x="3165" y="787"/>
                <a:ext cx="323" cy="133"/>
              </a:xfrm>
              <a:custGeom>
                <a:avLst/>
                <a:gdLst/>
                <a:ahLst/>
                <a:cxnLst>
                  <a:cxn ang="0">
                    <a:pos x="10" y="133"/>
                  </a:cxn>
                  <a:cxn ang="0">
                    <a:pos x="323" y="30"/>
                  </a:cxn>
                  <a:cxn ang="0">
                    <a:pos x="315" y="0"/>
                  </a:cxn>
                  <a:cxn ang="0">
                    <a:pos x="0" y="103"/>
                  </a:cxn>
                  <a:cxn ang="0">
                    <a:pos x="10" y="133"/>
                  </a:cxn>
                </a:cxnLst>
                <a:rect l="0" t="0" r="0" b="0"/>
                <a:pathLst>
                  <a:path w="323" h="133">
                    <a:moveTo>
                      <a:pt x="10" y="133"/>
                    </a:moveTo>
                    <a:lnTo>
                      <a:pt x="323" y="30"/>
                    </a:lnTo>
                    <a:lnTo>
                      <a:pt x="315" y="0"/>
                    </a:lnTo>
                    <a:lnTo>
                      <a:pt x="0" y="103"/>
                    </a:lnTo>
                    <a:lnTo>
                      <a:pt x="10" y="133"/>
                    </a:lnTo>
                    <a:close/>
                  </a:path>
                </a:pathLst>
              </a:custGeom>
              <a:solidFill>
                <a:srgbClr val="FFFFFF"/>
              </a:solidFill>
              <a:ln w="9525">
                <a:noFill/>
              </a:ln>
            </p:spPr>
            <p:txBody>
              <a:bodyPr/>
              <a:p>
                <a:endParaRPr lang="zh-CN" altLang="en-US" sz="1350"/>
              </a:p>
            </p:txBody>
          </p:sp>
          <p:sp>
            <p:nvSpPr>
              <p:cNvPr id="169" name="Freeform 29"/>
              <p:cNvSpPr/>
              <p:nvPr/>
            </p:nvSpPr>
            <p:spPr>
              <a:xfrm>
                <a:off x="3157" y="759"/>
                <a:ext cx="323" cy="131"/>
              </a:xfrm>
              <a:custGeom>
                <a:avLst/>
                <a:gdLst/>
                <a:ahLst/>
                <a:cxnLst>
                  <a:cxn ang="0">
                    <a:pos x="8" y="131"/>
                  </a:cxn>
                  <a:cxn ang="0">
                    <a:pos x="323" y="28"/>
                  </a:cxn>
                  <a:cxn ang="0">
                    <a:pos x="313" y="0"/>
                  </a:cxn>
                  <a:cxn ang="0">
                    <a:pos x="0" y="103"/>
                  </a:cxn>
                  <a:cxn ang="0">
                    <a:pos x="8" y="131"/>
                  </a:cxn>
                </a:cxnLst>
                <a:rect l="0" t="0" r="0" b="0"/>
                <a:pathLst>
                  <a:path w="323" h="131">
                    <a:moveTo>
                      <a:pt x="8" y="131"/>
                    </a:moveTo>
                    <a:lnTo>
                      <a:pt x="323" y="28"/>
                    </a:lnTo>
                    <a:lnTo>
                      <a:pt x="313" y="0"/>
                    </a:lnTo>
                    <a:lnTo>
                      <a:pt x="0" y="103"/>
                    </a:lnTo>
                    <a:lnTo>
                      <a:pt x="8" y="131"/>
                    </a:lnTo>
                    <a:close/>
                  </a:path>
                </a:pathLst>
              </a:custGeom>
              <a:solidFill>
                <a:srgbClr val="E61723"/>
              </a:solidFill>
              <a:ln w="9525">
                <a:noFill/>
              </a:ln>
            </p:spPr>
            <p:txBody>
              <a:bodyPr/>
              <a:p>
                <a:endParaRPr lang="zh-CN" altLang="en-US" sz="1350"/>
              </a:p>
            </p:txBody>
          </p:sp>
          <p:sp>
            <p:nvSpPr>
              <p:cNvPr id="170" name="Freeform 30"/>
              <p:cNvSpPr/>
              <p:nvPr/>
            </p:nvSpPr>
            <p:spPr>
              <a:xfrm>
                <a:off x="3147" y="729"/>
                <a:ext cx="323" cy="133"/>
              </a:xfrm>
              <a:custGeom>
                <a:avLst/>
                <a:gdLst/>
                <a:ahLst/>
                <a:cxnLst>
                  <a:cxn ang="0">
                    <a:pos x="10" y="133"/>
                  </a:cxn>
                  <a:cxn ang="0">
                    <a:pos x="323" y="30"/>
                  </a:cxn>
                  <a:cxn ang="0">
                    <a:pos x="313" y="0"/>
                  </a:cxn>
                  <a:cxn ang="0">
                    <a:pos x="0" y="103"/>
                  </a:cxn>
                  <a:cxn ang="0">
                    <a:pos x="10" y="133"/>
                  </a:cxn>
                </a:cxnLst>
                <a:rect l="0" t="0" r="0" b="0"/>
                <a:pathLst>
                  <a:path w="323" h="133">
                    <a:moveTo>
                      <a:pt x="10" y="133"/>
                    </a:moveTo>
                    <a:lnTo>
                      <a:pt x="323" y="30"/>
                    </a:lnTo>
                    <a:lnTo>
                      <a:pt x="313" y="0"/>
                    </a:lnTo>
                    <a:lnTo>
                      <a:pt x="0" y="103"/>
                    </a:lnTo>
                    <a:lnTo>
                      <a:pt x="10" y="133"/>
                    </a:lnTo>
                    <a:close/>
                  </a:path>
                </a:pathLst>
              </a:custGeom>
              <a:solidFill>
                <a:srgbClr val="FFFFFF"/>
              </a:solidFill>
              <a:ln w="9525">
                <a:noFill/>
              </a:ln>
            </p:spPr>
            <p:txBody>
              <a:bodyPr/>
              <a:p>
                <a:endParaRPr lang="zh-CN" altLang="en-US" sz="1350"/>
              </a:p>
            </p:txBody>
          </p:sp>
          <p:sp>
            <p:nvSpPr>
              <p:cNvPr id="171" name="Freeform 31"/>
              <p:cNvSpPr/>
              <p:nvPr/>
            </p:nvSpPr>
            <p:spPr>
              <a:xfrm>
                <a:off x="3137" y="701"/>
                <a:ext cx="323" cy="131"/>
              </a:xfrm>
              <a:custGeom>
                <a:avLst/>
                <a:gdLst/>
                <a:ahLst/>
                <a:cxnLst>
                  <a:cxn ang="0">
                    <a:pos x="10" y="131"/>
                  </a:cxn>
                  <a:cxn ang="0">
                    <a:pos x="323" y="28"/>
                  </a:cxn>
                  <a:cxn ang="0">
                    <a:pos x="315" y="0"/>
                  </a:cxn>
                  <a:cxn ang="0">
                    <a:pos x="0" y="104"/>
                  </a:cxn>
                  <a:cxn ang="0">
                    <a:pos x="10" y="131"/>
                  </a:cxn>
                </a:cxnLst>
                <a:rect l="0" t="0" r="0" b="0"/>
                <a:pathLst>
                  <a:path w="323" h="131">
                    <a:moveTo>
                      <a:pt x="10" y="131"/>
                    </a:moveTo>
                    <a:lnTo>
                      <a:pt x="323" y="28"/>
                    </a:lnTo>
                    <a:lnTo>
                      <a:pt x="315" y="0"/>
                    </a:lnTo>
                    <a:lnTo>
                      <a:pt x="0" y="104"/>
                    </a:lnTo>
                    <a:lnTo>
                      <a:pt x="10" y="131"/>
                    </a:lnTo>
                    <a:close/>
                  </a:path>
                </a:pathLst>
              </a:custGeom>
              <a:solidFill>
                <a:srgbClr val="E61723"/>
              </a:solidFill>
              <a:ln w="9525">
                <a:noFill/>
              </a:ln>
            </p:spPr>
            <p:txBody>
              <a:bodyPr/>
              <a:p>
                <a:endParaRPr lang="zh-CN" altLang="en-US" sz="1350"/>
              </a:p>
            </p:txBody>
          </p:sp>
          <p:sp>
            <p:nvSpPr>
              <p:cNvPr id="172" name="Freeform 32"/>
              <p:cNvSpPr/>
              <p:nvPr/>
            </p:nvSpPr>
            <p:spPr>
              <a:xfrm>
                <a:off x="3129" y="671"/>
                <a:ext cx="323" cy="134"/>
              </a:xfrm>
              <a:custGeom>
                <a:avLst/>
                <a:gdLst/>
                <a:ahLst/>
                <a:cxnLst>
                  <a:cxn ang="0">
                    <a:pos x="8" y="134"/>
                  </a:cxn>
                  <a:cxn ang="0">
                    <a:pos x="323" y="30"/>
                  </a:cxn>
                  <a:cxn ang="0">
                    <a:pos x="313" y="0"/>
                  </a:cxn>
                  <a:cxn ang="0">
                    <a:pos x="0" y="104"/>
                  </a:cxn>
                  <a:cxn ang="0">
                    <a:pos x="8" y="134"/>
                  </a:cxn>
                </a:cxnLst>
                <a:rect l="0" t="0" r="0" b="0"/>
                <a:pathLst>
                  <a:path w="323" h="134">
                    <a:moveTo>
                      <a:pt x="8" y="134"/>
                    </a:moveTo>
                    <a:lnTo>
                      <a:pt x="323" y="30"/>
                    </a:lnTo>
                    <a:lnTo>
                      <a:pt x="313" y="0"/>
                    </a:lnTo>
                    <a:lnTo>
                      <a:pt x="0" y="104"/>
                    </a:lnTo>
                    <a:lnTo>
                      <a:pt x="8" y="134"/>
                    </a:lnTo>
                    <a:close/>
                  </a:path>
                </a:pathLst>
              </a:custGeom>
              <a:solidFill>
                <a:srgbClr val="FFFFFF"/>
              </a:solidFill>
              <a:ln w="9525">
                <a:noFill/>
              </a:ln>
            </p:spPr>
            <p:txBody>
              <a:bodyPr/>
              <a:p>
                <a:endParaRPr lang="zh-CN" altLang="en-US" sz="1350"/>
              </a:p>
            </p:txBody>
          </p:sp>
          <p:sp>
            <p:nvSpPr>
              <p:cNvPr id="173" name="Freeform 33"/>
              <p:cNvSpPr/>
              <p:nvPr/>
            </p:nvSpPr>
            <p:spPr>
              <a:xfrm>
                <a:off x="3119" y="643"/>
                <a:ext cx="323" cy="134"/>
              </a:xfrm>
              <a:custGeom>
                <a:avLst/>
                <a:gdLst/>
                <a:ahLst/>
                <a:cxnLst>
                  <a:cxn ang="0">
                    <a:pos x="10" y="134"/>
                  </a:cxn>
                  <a:cxn ang="0">
                    <a:pos x="323" y="30"/>
                  </a:cxn>
                  <a:cxn ang="0">
                    <a:pos x="316" y="0"/>
                  </a:cxn>
                  <a:cxn ang="0">
                    <a:pos x="0" y="104"/>
                  </a:cxn>
                  <a:cxn ang="0">
                    <a:pos x="10" y="134"/>
                  </a:cxn>
                </a:cxnLst>
                <a:rect l="0" t="0" r="0" b="0"/>
                <a:pathLst>
                  <a:path w="323" h="134">
                    <a:moveTo>
                      <a:pt x="10" y="134"/>
                    </a:moveTo>
                    <a:lnTo>
                      <a:pt x="323" y="30"/>
                    </a:lnTo>
                    <a:lnTo>
                      <a:pt x="316" y="0"/>
                    </a:lnTo>
                    <a:lnTo>
                      <a:pt x="0" y="104"/>
                    </a:lnTo>
                    <a:lnTo>
                      <a:pt x="10" y="134"/>
                    </a:lnTo>
                    <a:close/>
                  </a:path>
                </a:pathLst>
              </a:custGeom>
              <a:solidFill>
                <a:srgbClr val="E61723"/>
              </a:solidFill>
              <a:ln w="9525">
                <a:noFill/>
              </a:ln>
            </p:spPr>
            <p:txBody>
              <a:bodyPr/>
              <a:p>
                <a:endParaRPr lang="zh-CN" altLang="en-US" sz="1350"/>
              </a:p>
            </p:txBody>
          </p:sp>
          <p:sp>
            <p:nvSpPr>
              <p:cNvPr id="174" name="Freeform 34"/>
              <p:cNvSpPr/>
              <p:nvPr/>
            </p:nvSpPr>
            <p:spPr>
              <a:xfrm>
                <a:off x="3294" y="643"/>
                <a:ext cx="176" cy="160"/>
              </a:xfrm>
              <a:custGeom>
                <a:avLst/>
                <a:gdLst/>
                <a:ahLst/>
                <a:cxnLst>
                  <a:cxn ang="0">
                    <a:pos x="37" y="160"/>
                  </a:cxn>
                  <a:cxn ang="0">
                    <a:pos x="176" y="116"/>
                  </a:cxn>
                  <a:cxn ang="0">
                    <a:pos x="141" y="0"/>
                  </a:cxn>
                  <a:cxn ang="0">
                    <a:pos x="0" y="46"/>
                  </a:cxn>
                  <a:cxn ang="0">
                    <a:pos x="37" y="160"/>
                  </a:cxn>
                </a:cxnLst>
                <a:rect l="0" t="0" r="0" b="0"/>
                <a:pathLst>
                  <a:path w="176" h="160">
                    <a:moveTo>
                      <a:pt x="37" y="160"/>
                    </a:moveTo>
                    <a:lnTo>
                      <a:pt x="176" y="116"/>
                    </a:lnTo>
                    <a:lnTo>
                      <a:pt x="141" y="0"/>
                    </a:lnTo>
                    <a:lnTo>
                      <a:pt x="0" y="46"/>
                    </a:lnTo>
                    <a:lnTo>
                      <a:pt x="37" y="160"/>
                    </a:lnTo>
                    <a:close/>
                  </a:path>
                </a:pathLst>
              </a:custGeom>
              <a:solidFill>
                <a:srgbClr val="2D2674"/>
              </a:solidFill>
              <a:ln w="9525">
                <a:noFill/>
              </a:ln>
            </p:spPr>
            <p:txBody>
              <a:bodyPr/>
              <a:p>
                <a:endParaRPr lang="zh-CN" altLang="en-US" sz="1350"/>
              </a:p>
            </p:txBody>
          </p:sp>
          <p:sp>
            <p:nvSpPr>
              <p:cNvPr id="175" name="Freeform 35"/>
              <p:cNvSpPr/>
              <p:nvPr/>
            </p:nvSpPr>
            <p:spPr>
              <a:xfrm>
                <a:off x="3333" y="751"/>
                <a:ext cx="24" cy="28"/>
              </a:xfrm>
              <a:custGeom>
                <a:avLst/>
                <a:gdLst/>
                <a:ahLst/>
                <a:cxnLst>
                  <a:cxn ang="0">
                    <a:pos x="8" y="0"/>
                  </a:cxn>
                  <a:cxn ang="0">
                    <a:pos x="8" y="10"/>
                  </a:cxn>
                  <a:cxn ang="0">
                    <a:pos x="0" y="14"/>
                  </a:cxn>
                  <a:cxn ang="0">
                    <a:pos x="8" y="18"/>
                  </a:cxn>
                  <a:cxn ang="0">
                    <a:pos x="8" y="28"/>
                  </a:cxn>
                  <a:cxn ang="0">
                    <a:pos x="16" y="20"/>
                  </a:cxn>
                  <a:cxn ang="0">
                    <a:pos x="24" y="22"/>
                  </a:cxn>
                  <a:cxn ang="0">
                    <a:pos x="20" y="14"/>
                  </a:cxn>
                  <a:cxn ang="0">
                    <a:pos x="24" y="6"/>
                  </a:cxn>
                  <a:cxn ang="0">
                    <a:pos x="16" y="8"/>
                  </a:cxn>
                  <a:cxn ang="0">
                    <a:pos x="8" y="0"/>
                  </a:cxn>
                </a:cxnLst>
                <a:rect l="0" t="0" r="0" b="0"/>
                <a:pathLst>
                  <a:path w="24" h="28">
                    <a:moveTo>
                      <a:pt x="8" y="0"/>
                    </a:moveTo>
                    <a:lnTo>
                      <a:pt x="8" y="10"/>
                    </a:lnTo>
                    <a:lnTo>
                      <a:pt x="0" y="14"/>
                    </a:lnTo>
                    <a:lnTo>
                      <a:pt x="8" y="18"/>
                    </a:lnTo>
                    <a:lnTo>
                      <a:pt x="8" y="28"/>
                    </a:lnTo>
                    <a:lnTo>
                      <a:pt x="16" y="20"/>
                    </a:lnTo>
                    <a:lnTo>
                      <a:pt x="24" y="22"/>
                    </a:lnTo>
                    <a:lnTo>
                      <a:pt x="20" y="14"/>
                    </a:lnTo>
                    <a:lnTo>
                      <a:pt x="24" y="6"/>
                    </a:lnTo>
                    <a:lnTo>
                      <a:pt x="16" y="8"/>
                    </a:lnTo>
                    <a:lnTo>
                      <a:pt x="8" y="0"/>
                    </a:lnTo>
                    <a:close/>
                  </a:path>
                </a:pathLst>
              </a:custGeom>
              <a:solidFill>
                <a:srgbClr val="FFFFFF"/>
              </a:solidFill>
              <a:ln w="9525">
                <a:noFill/>
              </a:ln>
            </p:spPr>
            <p:txBody>
              <a:bodyPr/>
              <a:p>
                <a:endParaRPr lang="zh-CN" altLang="en-US" sz="1350"/>
              </a:p>
            </p:txBody>
          </p:sp>
          <p:sp>
            <p:nvSpPr>
              <p:cNvPr id="176" name="Freeform 36"/>
              <p:cNvSpPr/>
              <p:nvPr/>
            </p:nvSpPr>
            <p:spPr>
              <a:xfrm>
                <a:off x="3363" y="743"/>
                <a:ext cx="26" cy="26"/>
              </a:xfrm>
              <a:custGeom>
                <a:avLst/>
                <a:gdLst/>
                <a:ahLst/>
                <a:cxnLst>
                  <a:cxn ang="0">
                    <a:pos x="10" y="0"/>
                  </a:cxn>
                  <a:cxn ang="0">
                    <a:pos x="8" y="8"/>
                  </a:cxn>
                  <a:cxn ang="0">
                    <a:pos x="0" y="12"/>
                  </a:cxn>
                  <a:cxn ang="0">
                    <a:pos x="8" y="16"/>
                  </a:cxn>
                  <a:cxn ang="0">
                    <a:pos x="10" y="26"/>
                  </a:cxn>
                  <a:cxn ang="0">
                    <a:pos x="16" y="20"/>
                  </a:cxn>
                  <a:cxn ang="0">
                    <a:pos x="26" y="20"/>
                  </a:cxn>
                  <a:cxn ang="0">
                    <a:pos x="20"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0" y="12"/>
                    </a:lnTo>
                    <a:lnTo>
                      <a:pt x="26" y="4"/>
                    </a:lnTo>
                    <a:lnTo>
                      <a:pt x="16" y="6"/>
                    </a:lnTo>
                    <a:lnTo>
                      <a:pt x="10" y="0"/>
                    </a:lnTo>
                    <a:close/>
                  </a:path>
                </a:pathLst>
              </a:custGeom>
              <a:solidFill>
                <a:srgbClr val="FFFFFF"/>
              </a:solidFill>
              <a:ln w="9525">
                <a:noFill/>
              </a:ln>
            </p:spPr>
            <p:txBody>
              <a:bodyPr/>
              <a:p>
                <a:endParaRPr lang="zh-CN" altLang="en-US" sz="1350"/>
              </a:p>
            </p:txBody>
          </p:sp>
          <p:sp>
            <p:nvSpPr>
              <p:cNvPr id="177" name="Freeform 37"/>
              <p:cNvSpPr/>
              <p:nvPr/>
            </p:nvSpPr>
            <p:spPr>
              <a:xfrm>
                <a:off x="3393" y="733"/>
                <a:ext cx="24" cy="26"/>
              </a:xfrm>
              <a:custGeom>
                <a:avLst/>
                <a:gdLst/>
                <a:ahLst/>
                <a:cxnLst>
                  <a:cxn ang="0">
                    <a:pos x="8" y="0"/>
                  </a:cxn>
                  <a:cxn ang="0">
                    <a:pos x="8" y="8"/>
                  </a:cxn>
                  <a:cxn ang="0">
                    <a:pos x="0" y="12"/>
                  </a:cxn>
                  <a:cxn ang="0">
                    <a:pos x="8" y="18"/>
                  </a:cxn>
                  <a:cxn ang="0">
                    <a:pos x="8" y="26"/>
                  </a:cxn>
                  <a:cxn ang="0">
                    <a:pos x="16" y="20"/>
                  </a:cxn>
                  <a:cxn ang="0">
                    <a:pos x="24" y="22"/>
                  </a:cxn>
                  <a:cxn ang="0">
                    <a:pos x="20" y="14"/>
                  </a:cxn>
                  <a:cxn ang="0">
                    <a:pos x="24" y="4"/>
                  </a:cxn>
                  <a:cxn ang="0">
                    <a:pos x="16" y="6"/>
                  </a:cxn>
                  <a:cxn ang="0">
                    <a:pos x="8" y="0"/>
                  </a:cxn>
                </a:cxnLst>
                <a:rect l="0" t="0" r="0" b="0"/>
                <a:pathLst>
                  <a:path w="24" h="26">
                    <a:moveTo>
                      <a:pt x="8" y="0"/>
                    </a:moveTo>
                    <a:lnTo>
                      <a:pt x="8" y="8"/>
                    </a:lnTo>
                    <a:lnTo>
                      <a:pt x="0" y="12"/>
                    </a:lnTo>
                    <a:lnTo>
                      <a:pt x="8" y="18"/>
                    </a:lnTo>
                    <a:lnTo>
                      <a:pt x="8" y="26"/>
                    </a:lnTo>
                    <a:lnTo>
                      <a:pt x="16" y="20"/>
                    </a:lnTo>
                    <a:lnTo>
                      <a:pt x="24" y="22"/>
                    </a:lnTo>
                    <a:lnTo>
                      <a:pt x="20" y="14"/>
                    </a:lnTo>
                    <a:lnTo>
                      <a:pt x="24" y="4"/>
                    </a:lnTo>
                    <a:lnTo>
                      <a:pt x="16" y="6"/>
                    </a:lnTo>
                    <a:lnTo>
                      <a:pt x="8" y="0"/>
                    </a:lnTo>
                    <a:close/>
                  </a:path>
                </a:pathLst>
              </a:custGeom>
              <a:solidFill>
                <a:srgbClr val="FFFFFF"/>
              </a:solidFill>
              <a:ln w="9525">
                <a:noFill/>
              </a:ln>
            </p:spPr>
            <p:txBody>
              <a:bodyPr/>
              <a:p>
                <a:endParaRPr lang="zh-CN" altLang="en-US" sz="1350"/>
              </a:p>
            </p:txBody>
          </p:sp>
          <p:sp>
            <p:nvSpPr>
              <p:cNvPr id="178" name="Freeform 38"/>
              <p:cNvSpPr/>
              <p:nvPr/>
            </p:nvSpPr>
            <p:spPr>
              <a:xfrm>
                <a:off x="3423" y="723"/>
                <a:ext cx="25" cy="26"/>
              </a:xfrm>
              <a:custGeom>
                <a:avLst/>
                <a:gdLst/>
                <a:ahLst/>
                <a:cxnLst>
                  <a:cxn ang="0">
                    <a:pos x="10" y="0"/>
                  </a:cxn>
                  <a:cxn ang="0">
                    <a:pos x="8" y="10"/>
                  </a:cxn>
                  <a:cxn ang="0">
                    <a:pos x="0" y="14"/>
                  </a:cxn>
                  <a:cxn ang="0">
                    <a:pos x="8" y="18"/>
                  </a:cxn>
                  <a:cxn ang="0">
                    <a:pos x="10" y="26"/>
                  </a:cxn>
                  <a:cxn ang="0">
                    <a:pos x="15" y="20"/>
                  </a:cxn>
                  <a:cxn ang="0">
                    <a:pos x="25" y="22"/>
                  </a:cxn>
                  <a:cxn ang="0">
                    <a:pos x="19" y="14"/>
                  </a:cxn>
                  <a:cxn ang="0">
                    <a:pos x="25" y="6"/>
                  </a:cxn>
                  <a:cxn ang="0">
                    <a:pos x="15" y="6"/>
                  </a:cxn>
                  <a:cxn ang="0">
                    <a:pos x="10" y="0"/>
                  </a:cxn>
                </a:cxnLst>
                <a:rect l="0" t="0" r="0" b="0"/>
                <a:pathLst>
                  <a:path w="25" h="26">
                    <a:moveTo>
                      <a:pt x="10" y="0"/>
                    </a:moveTo>
                    <a:lnTo>
                      <a:pt x="8" y="10"/>
                    </a:lnTo>
                    <a:lnTo>
                      <a:pt x="0" y="14"/>
                    </a:lnTo>
                    <a:lnTo>
                      <a:pt x="8" y="18"/>
                    </a:lnTo>
                    <a:lnTo>
                      <a:pt x="10" y="26"/>
                    </a:lnTo>
                    <a:lnTo>
                      <a:pt x="15" y="20"/>
                    </a:lnTo>
                    <a:lnTo>
                      <a:pt x="25" y="22"/>
                    </a:lnTo>
                    <a:lnTo>
                      <a:pt x="19" y="14"/>
                    </a:lnTo>
                    <a:lnTo>
                      <a:pt x="25" y="6"/>
                    </a:lnTo>
                    <a:lnTo>
                      <a:pt x="15" y="6"/>
                    </a:lnTo>
                    <a:lnTo>
                      <a:pt x="10" y="0"/>
                    </a:lnTo>
                    <a:close/>
                  </a:path>
                </a:pathLst>
              </a:custGeom>
              <a:solidFill>
                <a:srgbClr val="FFFFFF"/>
              </a:solidFill>
              <a:ln w="9525">
                <a:noFill/>
              </a:ln>
            </p:spPr>
            <p:txBody>
              <a:bodyPr/>
              <a:p>
                <a:endParaRPr lang="zh-CN" altLang="en-US" sz="1350"/>
              </a:p>
            </p:txBody>
          </p:sp>
          <p:sp>
            <p:nvSpPr>
              <p:cNvPr id="179" name="Freeform 39"/>
              <p:cNvSpPr/>
              <p:nvPr/>
            </p:nvSpPr>
            <p:spPr>
              <a:xfrm>
                <a:off x="3323" y="723"/>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8"/>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180" name="Freeform 40"/>
              <p:cNvSpPr/>
              <p:nvPr/>
            </p:nvSpPr>
            <p:spPr>
              <a:xfrm>
                <a:off x="3353" y="713"/>
                <a:ext cx="26" cy="28"/>
              </a:xfrm>
              <a:custGeom>
                <a:avLst/>
                <a:gdLst/>
                <a:ahLst/>
                <a:cxnLst>
                  <a:cxn ang="0">
                    <a:pos x="10" y="0"/>
                  </a:cxn>
                  <a:cxn ang="0">
                    <a:pos x="10" y="10"/>
                  </a:cxn>
                  <a:cxn ang="0">
                    <a:pos x="0" y="14"/>
                  </a:cxn>
                  <a:cxn ang="0">
                    <a:pos x="10" y="18"/>
                  </a:cxn>
                  <a:cxn ang="0">
                    <a:pos x="10" y="28"/>
                  </a:cxn>
                  <a:cxn ang="0">
                    <a:pos x="16" y="20"/>
                  </a:cxn>
                  <a:cxn ang="0">
                    <a:pos x="26" y="22"/>
                  </a:cxn>
                  <a:cxn ang="0">
                    <a:pos x="22" y="14"/>
                  </a:cxn>
                  <a:cxn ang="0">
                    <a:pos x="26" y="6"/>
                  </a:cxn>
                  <a:cxn ang="0">
                    <a:pos x="16" y="8"/>
                  </a:cxn>
                  <a:cxn ang="0">
                    <a:pos x="10" y="0"/>
                  </a:cxn>
                </a:cxnLst>
                <a:rect l="0" t="0" r="0" b="0"/>
                <a:pathLst>
                  <a:path w="26" h="28">
                    <a:moveTo>
                      <a:pt x="10" y="0"/>
                    </a:moveTo>
                    <a:lnTo>
                      <a:pt x="10" y="10"/>
                    </a:lnTo>
                    <a:lnTo>
                      <a:pt x="0" y="14"/>
                    </a:lnTo>
                    <a:lnTo>
                      <a:pt x="10" y="18"/>
                    </a:lnTo>
                    <a:lnTo>
                      <a:pt x="10" y="28"/>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181" name="Freeform 41"/>
              <p:cNvSpPr/>
              <p:nvPr/>
            </p:nvSpPr>
            <p:spPr>
              <a:xfrm>
                <a:off x="3383" y="705"/>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182" name="Freeform 42"/>
              <p:cNvSpPr/>
              <p:nvPr/>
            </p:nvSpPr>
            <p:spPr>
              <a:xfrm>
                <a:off x="3413" y="695"/>
                <a:ext cx="25" cy="26"/>
              </a:xfrm>
              <a:custGeom>
                <a:avLst/>
                <a:gdLst/>
                <a:ahLst/>
                <a:cxnLst>
                  <a:cxn ang="0">
                    <a:pos x="10" y="0"/>
                  </a:cxn>
                  <a:cxn ang="0">
                    <a:pos x="10" y="8"/>
                  </a:cxn>
                  <a:cxn ang="0">
                    <a:pos x="0" y="12"/>
                  </a:cxn>
                  <a:cxn ang="0">
                    <a:pos x="10" y="16"/>
                  </a:cxn>
                  <a:cxn ang="0">
                    <a:pos x="10" y="26"/>
                  </a:cxn>
                  <a:cxn ang="0">
                    <a:pos x="16" y="20"/>
                  </a:cxn>
                  <a:cxn ang="0">
                    <a:pos x="25" y="20"/>
                  </a:cxn>
                  <a:cxn ang="0">
                    <a:pos x="22" y="12"/>
                  </a:cxn>
                  <a:cxn ang="0">
                    <a:pos x="25" y="4"/>
                  </a:cxn>
                  <a:cxn ang="0">
                    <a:pos x="18" y="6"/>
                  </a:cxn>
                  <a:cxn ang="0">
                    <a:pos x="10" y="0"/>
                  </a:cxn>
                </a:cxnLst>
                <a:rect l="0" t="0" r="0" b="0"/>
                <a:pathLst>
                  <a:path w="25" h="26">
                    <a:moveTo>
                      <a:pt x="10" y="0"/>
                    </a:moveTo>
                    <a:lnTo>
                      <a:pt x="10" y="8"/>
                    </a:lnTo>
                    <a:lnTo>
                      <a:pt x="0" y="12"/>
                    </a:lnTo>
                    <a:lnTo>
                      <a:pt x="10" y="16"/>
                    </a:lnTo>
                    <a:lnTo>
                      <a:pt x="10" y="26"/>
                    </a:lnTo>
                    <a:lnTo>
                      <a:pt x="16" y="20"/>
                    </a:lnTo>
                    <a:lnTo>
                      <a:pt x="25" y="20"/>
                    </a:lnTo>
                    <a:lnTo>
                      <a:pt x="22" y="12"/>
                    </a:lnTo>
                    <a:lnTo>
                      <a:pt x="25" y="4"/>
                    </a:lnTo>
                    <a:lnTo>
                      <a:pt x="18" y="6"/>
                    </a:lnTo>
                    <a:lnTo>
                      <a:pt x="10" y="0"/>
                    </a:lnTo>
                    <a:close/>
                  </a:path>
                </a:pathLst>
              </a:custGeom>
              <a:solidFill>
                <a:srgbClr val="FFFFFF"/>
              </a:solidFill>
              <a:ln w="9525">
                <a:noFill/>
              </a:ln>
            </p:spPr>
            <p:txBody>
              <a:bodyPr/>
              <a:p>
                <a:endParaRPr lang="zh-CN" altLang="en-US" sz="1350"/>
              </a:p>
            </p:txBody>
          </p:sp>
          <p:sp>
            <p:nvSpPr>
              <p:cNvPr id="183" name="Freeform 43"/>
              <p:cNvSpPr/>
              <p:nvPr/>
            </p:nvSpPr>
            <p:spPr>
              <a:xfrm>
                <a:off x="3315" y="697"/>
                <a:ext cx="24" cy="26"/>
              </a:xfrm>
              <a:custGeom>
                <a:avLst/>
                <a:gdLst/>
                <a:ahLst/>
                <a:cxnLst>
                  <a:cxn ang="0">
                    <a:pos x="10" y="0"/>
                  </a:cxn>
                  <a:cxn ang="0">
                    <a:pos x="8" y="8"/>
                  </a:cxn>
                  <a:cxn ang="0">
                    <a:pos x="0" y="12"/>
                  </a:cxn>
                  <a:cxn ang="0">
                    <a:pos x="8" y="16"/>
                  </a:cxn>
                  <a:cxn ang="0">
                    <a:pos x="8" y="26"/>
                  </a:cxn>
                  <a:cxn ang="0">
                    <a:pos x="16" y="20"/>
                  </a:cxn>
                  <a:cxn ang="0">
                    <a:pos x="24" y="20"/>
                  </a:cxn>
                  <a:cxn ang="0">
                    <a:pos x="20" y="12"/>
                  </a:cxn>
                  <a:cxn ang="0">
                    <a:pos x="24" y="4"/>
                  </a:cxn>
                  <a:cxn ang="0">
                    <a:pos x="16" y="6"/>
                  </a:cxn>
                  <a:cxn ang="0">
                    <a:pos x="10" y="0"/>
                  </a:cxn>
                </a:cxnLst>
                <a:rect l="0" t="0" r="0" b="0"/>
                <a:pathLst>
                  <a:path w="24" h="26">
                    <a:moveTo>
                      <a:pt x="10" y="0"/>
                    </a:moveTo>
                    <a:lnTo>
                      <a:pt x="8" y="8"/>
                    </a:lnTo>
                    <a:lnTo>
                      <a:pt x="0" y="12"/>
                    </a:lnTo>
                    <a:lnTo>
                      <a:pt x="8" y="16"/>
                    </a:lnTo>
                    <a:lnTo>
                      <a:pt x="8" y="26"/>
                    </a:lnTo>
                    <a:lnTo>
                      <a:pt x="16" y="20"/>
                    </a:lnTo>
                    <a:lnTo>
                      <a:pt x="24" y="20"/>
                    </a:lnTo>
                    <a:lnTo>
                      <a:pt x="20" y="12"/>
                    </a:lnTo>
                    <a:lnTo>
                      <a:pt x="24" y="4"/>
                    </a:lnTo>
                    <a:lnTo>
                      <a:pt x="16" y="6"/>
                    </a:lnTo>
                    <a:lnTo>
                      <a:pt x="10" y="0"/>
                    </a:lnTo>
                    <a:close/>
                  </a:path>
                </a:pathLst>
              </a:custGeom>
              <a:solidFill>
                <a:srgbClr val="FFFFFF"/>
              </a:solidFill>
              <a:ln w="9525">
                <a:noFill/>
              </a:ln>
            </p:spPr>
            <p:txBody>
              <a:bodyPr/>
              <a:p>
                <a:endParaRPr lang="zh-CN" altLang="en-US" sz="1350"/>
              </a:p>
            </p:txBody>
          </p:sp>
          <p:sp>
            <p:nvSpPr>
              <p:cNvPr id="184" name="Freeform 44"/>
              <p:cNvSpPr/>
              <p:nvPr/>
            </p:nvSpPr>
            <p:spPr>
              <a:xfrm>
                <a:off x="3345" y="687"/>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185" name="Freeform 45"/>
              <p:cNvSpPr/>
              <p:nvPr/>
            </p:nvSpPr>
            <p:spPr>
              <a:xfrm>
                <a:off x="3375" y="677"/>
                <a:ext cx="24" cy="26"/>
              </a:xfrm>
              <a:custGeom>
                <a:avLst/>
                <a:gdLst/>
                <a:ahLst/>
                <a:cxnLst>
                  <a:cxn ang="0">
                    <a:pos x="10" y="0"/>
                  </a:cxn>
                  <a:cxn ang="0">
                    <a:pos x="8" y="10"/>
                  </a:cxn>
                  <a:cxn ang="0">
                    <a:pos x="0" y="14"/>
                  </a:cxn>
                  <a:cxn ang="0">
                    <a:pos x="8" y="18"/>
                  </a:cxn>
                  <a:cxn ang="0">
                    <a:pos x="8" y="26"/>
                  </a:cxn>
                  <a:cxn ang="0">
                    <a:pos x="16" y="20"/>
                  </a:cxn>
                  <a:cxn ang="0">
                    <a:pos x="24" y="22"/>
                  </a:cxn>
                  <a:cxn ang="0">
                    <a:pos x="20" y="14"/>
                  </a:cxn>
                  <a:cxn ang="0">
                    <a:pos x="24" y="6"/>
                  </a:cxn>
                  <a:cxn ang="0">
                    <a:pos x="16" y="6"/>
                  </a:cxn>
                  <a:cxn ang="0">
                    <a:pos x="10" y="0"/>
                  </a:cxn>
                </a:cxnLst>
                <a:rect l="0" t="0" r="0" b="0"/>
                <a:pathLst>
                  <a:path w="24" h="26">
                    <a:moveTo>
                      <a:pt x="10" y="0"/>
                    </a:moveTo>
                    <a:lnTo>
                      <a:pt x="8" y="10"/>
                    </a:lnTo>
                    <a:lnTo>
                      <a:pt x="0" y="14"/>
                    </a:lnTo>
                    <a:lnTo>
                      <a:pt x="8" y="18"/>
                    </a:lnTo>
                    <a:lnTo>
                      <a:pt x="8" y="26"/>
                    </a:lnTo>
                    <a:lnTo>
                      <a:pt x="16" y="20"/>
                    </a:lnTo>
                    <a:lnTo>
                      <a:pt x="24" y="22"/>
                    </a:lnTo>
                    <a:lnTo>
                      <a:pt x="20" y="14"/>
                    </a:lnTo>
                    <a:lnTo>
                      <a:pt x="24" y="6"/>
                    </a:lnTo>
                    <a:lnTo>
                      <a:pt x="16" y="6"/>
                    </a:lnTo>
                    <a:lnTo>
                      <a:pt x="10" y="0"/>
                    </a:lnTo>
                    <a:close/>
                  </a:path>
                </a:pathLst>
              </a:custGeom>
              <a:solidFill>
                <a:srgbClr val="FFFFFF"/>
              </a:solidFill>
              <a:ln w="9525">
                <a:noFill/>
              </a:ln>
            </p:spPr>
            <p:txBody>
              <a:bodyPr/>
              <a:p>
                <a:endParaRPr lang="zh-CN" altLang="en-US" sz="1350"/>
              </a:p>
            </p:txBody>
          </p:sp>
          <p:sp>
            <p:nvSpPr>
              <p:cNvPr id="186" name="Freeform 46"/>
              <p:cNvSpPr/>
              <p:nvPr/>
            </p:nvSpPr>
            <p:spPr>
              <a:xfrm>
                <a:off x="3405" y="667"/>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6"/>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6"/>
                    </a:lnTo>
                    <a:lnTo>
                      <a:pt x="10" y="0"/>
                    </a:lnTo>
                    <a:close/>
                  </a:path>
                </a:pathLst>
              </a:custGeom>
              <a:solidFill>
                <a:srgbClr val="FFFFFF"/>
              </a:solidFill>
              <a:ln w="9525">
                <a:noFill/>
              </a:ln>
            </p:spPr>
            <p:txBody>
              <a:bodyPr/>
              <a:p>
                <a:endParaRPr lang="zh-CN" altLang="en-US" sz="1350"/>
              </a:p>
            </p:txBody>
          </p:sp>
        </p:grpSp>
        <p:sp>
          <p:nvSpPr>
            <p:cNvPr id="187" name="矩形 186"/>
            <p:cNvSpPr/>
            <p:nvPr/>
          </p:nvSpPr>
          <p:spPr>
            <a:xfrm>
              <a:off x="5883" y="6265"/>
              <a:ext cx="6652" cy="978"/>
            </a:xfrm>
            <a:prstGeom prst="rect">
              <a:avLst/>
            </a:prstGeom>
            <a:solidFill>
              <a:srgbClr val="21285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50000"/>
                </a:lnSpc>
              </a:pPr>
              <a:r>
                <a:rPr lang="zh-CN" altLang="en-US" sz="2800">
                  <a:latin typeface="字魂龙吟手书" panose="00000500000000000000" charset="-122"/>
                  <a:ea typeface="字魂龙吟手书" panose="00000500000000000000" charset="-122"/>
                </a:rPr>
                <a:t>自由是一座灯塔</a:t>
              </a:r>
              <a:endParaRPr lang="zh-CN" altLang="en-US" sz="2800">
                <a:latin typeface="字魂龙吟手书" panose="00000500000000000000" charset="-122"/>
                <a:ea typeface="字魂龙吟手书" panose="00000500000000000000" charset="-122"/>
              </a:endParaRPr>
            </a:p>
          </p:txBody>
        </p:sp>
      </p:grpSp>
      <p:sp>
        <p:nvSpPr>
          <p:cNvPr id="188" name="Freeform 5"/>
          <p:cNvSpPr>
            <a:spLocks noEditPoints="1"/>
          </p:cNvSpPr>
          <p:nvPr/>
        </p:nvSpPr>
        <p:spPr bwMode="auto">
          <a:xfrm>
            <a:off x="-4445" y="3406775"/>
            <a:ext cx="9163685" cy="1765300"/>
          </a:xfrm>
          <a:custGeom>
            <a:avLst/>
            <a:gdLst>
              <a:gd name="T0" fmla="*/ 2825 w 3378"/>
              <a:gd name="T1" fmla="*/ 126 h 496"/>
              <a:gd name="T2" fmla="*/ 2543 w 3378"/>
              <a:gd name="T3" fmla="*/ 192 h 496"/>
              <a:gd name="T4" fmla="*/ 2408 w 3378"/>
              <a:gd name="T5" fmla="*/ 358 h 496"/>
              <a:gd name="T6" fmla="*/ 3150 w 3378"/>
              <a:gd name="T7" fmla="*/ 293 h 496"/>
              <a:gd name="T8" fmla="*/ 3100 w 3378"/>
              <a:gd name="T9" fmla="*/ 268 h 496"/>
              <a:gd name="T10" fmla="*/ 3094 w 3378"/>
              <a:gd name="T11" fmla="*/ 251 h 496"/>
              <a:gd name="T12" fmla="*/ 3091 w 3378"/>
              <a:gd name="T13" fmla="*/ 380 h 496"/>
              <a:gd name="T14" fmla="*/ 2968 w 3378"/>
              <a:gd name="T15" fmla="*/ 323 h 496"/>
              <a:gd name="T16" fmla="*/ 2824 w 3378"/>
              <a:gd name="T17" fmla="*/ 287 h 496"/>
              <a:gd name="T18" fmla="*/ 2820 w 3378"/>
              <a:gd name="T19" fmla="*/ 360 h 496"/>
              <a:gd name="T20" fmla="*/ 2829 w 3378"/>
              <a:gd name="T21" fmla="*/ 193 h 496"/>
              <a:gd name="T22" fmla="*/ 2836 w 3378"/>
              <a:gd name="T23" fmla="*/ 380 h 496"/>
              <a:gd name="T24" fmla="*/ 2839 w 3378"/>
              <a:gd name="T25" fmla="*/ 339 h 496"/>
              <a:gd name="T26" fmla="*/ 2841 w 3378"/>
              <a:gd name="T27" fmla="*/ 323 h 496"/>
              <a:gd name="T28" fmla="*/ 2845 w 3378"/>
              <a:gd name="T29" fmla="*/ 310 h 496"/>
              <a:gd name="T30" fmla="*/ 2849 w 3378"/>
              <a:gd name="T31" fmla="*/ 339 h 496"/>
              <a:gd name="T32" fmla="*/ 2850 w 3378"/>
              <a:gd name="T33" fmla="*/ 284 h 496"/>
              <a:gd name="T34" fmla="*/ 2855 w 3378"/>
              <a:gd name="T35" fmla="*/ 267 h 496"/>
              <a:gd name="T36" fmla="*/ 2857 w 3378"/>
              <a:gd name="T37" fmla="*/ 341 h 496"/>
              <a:gd name="T38" fmla="*/ 2862 w 3378"/>
              <a:gd name="T39" fmla="*/ 249 h 496"/>
              <a:gd name="T40" fmla="*/ 2868 w 3378"/>
              <a:gd name="T41" fmla="*/ 378 h 496"/>
              <a:gd name="T42" fmla="*/ 2832 w 3378"/>
              <a:gd name="T43" fmla="*/ 118 h 496"/>
              <a:gd name="T44" fmla="*/ 2639 w 3378"/>
              <a:gd name="T45" fmla="*/ 193 h 496"/>
              <a:gd name="T46" fmla="*/ 2562 w 3378"/>
              <a:gd name="T47" fmla="*/ 373 h 496"/>
              <a:gd name="T48" fmla="*/ 2561 w 3378"/>
              <a:gd name="T49" fmla="*/ 293 h 496"/>
              <a:gd name="T50" fmla="*/ 2549 w 3378"/>
              <a:gd name="T51" fmla="*/ 327 h 496"/>
              <a:gd name="T52" fmla="*/ 2551 w 3378"/>
              <a:gd name="T53" fmla="*/ 353 h 496"/>
              <a:gd name="T54" fmla="*/ 2557 w 3378"/>
              <a:gd name="T55" fmla="*/ 308 h 496"/>
              <a:gd name="T56" fmla="*/ 2560 w 3378"/>
              <a:gd name="T57" fmla="*/ 338 h 496"/>
              <a:gd name="T58" fmla="*/ 2556 w 3378"/>
              <a:gd name="T59" fmla="*/ 236 h 496"/>
              <a:gd name="T60" fmla="*/ 2554 w 3378"/>
              <a:gd name="T61" fmla="*/ 290 h 496"/>
              <a:gd name="T62" fmla="*/ 2547 w 3378"/>
              <a:gd name="T63" fmla="*/ 274 h 496"/>
              <a:gd name="T64" fmla="*/ 2544 w 3378"/>
              <a:gd name="T65" fmla="*/ 329 h 496"/>
              <a:gd name="T66" fmla="*/ 2506 w 3378"/>
              <a:gd name="T67" fmla="*/ 246 h 496"/>
              <a:gd name="T68" fmla="*/ 2509 w 3378"/>
              <a:gd name="T69" fmla="*/ 314 h 496"/>
              <a:gd name="T70" fmla="*/ 2510 w 3378"/>
              <a:gd name="T71" fmla="*/ 224 h 496"/>
              <a:gd name="T72" fmla="*/ 2513 w 3378"/>
              <a:gd name="T73" fmla="*/ 231 h 496"/>
              <a:gd name="T74" fmla="*/ 2516 w 3378"/>
              <a:gd name="T75" fmla="*/ 198 h 496"/>
              <a:gd name="T76" fmla="*/ 2518 w 3378"/>
              <a:gd name="T77" fmla="*/ 285 h 496"/>
              <a:gd name="T78" fmla="*/ 2520 w 3378"/>
              <a:gd name="T79" fmla="*/ 332 h 496"/>
              <a:gd name="T80" fmla="*/ 2522 w 3378"/>
              <a:gd name="T81" fmla="*/ 217 h 496"/>
              <a:gd name="T82" fmla="*/ 2524 w 3378"/>
              <a:gd name="T83" fmla="*/ 324 h 496"/>
              <a:gd name="T84" fmla="*/ 2528 w 3378"/>
              <a:gd name="T85" fmla="*/ 257 h 496"/>
              <a:gd name="T86" fmla="*/ 2528 w 3378"/>
              <a:gd name="T87" fmla="*/ 324 h 496"/>
              <a:gd name="T88" fmla="*/ 2531 w 3378"/>
              <a:gd name="T89" fmla="*/ 254 h 496"/>
              <a:gd name="T90" fmla="*/ 2541 w 3378"/>
              <a:gd name="T91" fmla="*/ 308 h 496"/>
              <a:gd name="T92" fmla="*/ 2539 w 3378"/>
              <a:gd name="T93" fmla="*/ 217 h 496"/>
              <a:gd name="T94" fmla="*/ 2535 w 3378"/>
              <a:gd name="T95" fmla="*/ 277 h 496"/>
              <a:gd name="T96" fmla="*/ 2532 w 3378"/>
              <a:gd name="T97" fmla="*/ 193 h 496"/>
              <a:gd name="T98" fmla="*/ 2537 w 3378"/>
              <a:gd name="T99" fmla="*/ 358 h 496"/>
              <a:gd name="T100" fmla="*/ 2542 w 3378"/>
              <a:gd name="T101" fmla="*/ 245 h 496"/>
              <a:gd name="T102" fmla="*/ 2504 w 3378"/>
              <a:gd name="T103" fmla="*/ 252 h 496"/>
              <a:gd name="T104" fmla="*/ 2493 w 3378"/>
              <a:gd name="T105" fmla="*/ 367 h 496"/>
              <a:gd name="T106" fmla="*/ 2504 w 3378"/>
              <a:gd name="T107" fmla="*/ 310 h 496"/>
              <a:gd name="T108" fmla="*/ 2499 w 3378"/>
              <a:gd name="T109" fmla="*/ 236 h 496"/>
              <a:gd name="T110" fmla="*/ 2499 w 3378"/>
              <a:gd name="T111" fmla="*/ 293 h 496"/>
              <a:gd name="T112" fmla="*/ 2496 w 3378"/>
              <a:gd name="T113" fmla="*/ 351 h 496"/>
              <a:gd name="T114" fmla="*/ 2492 w 3378"/>
              <a:gd name="T115" fmla="*/ 261 h 496"/>
              <a:gd name="T116" fmla="*/ 2492 w 3378"/>
              <a:gd name="T117" fmla="*/ 321 h 496"/>
              <a:gd name="T118" fmla="*/ 2487 w 3378"/>
              <a:gd name="T119" fmla="*/ 246 h 496"/>
              <a:gd name="T120" fmla="*/ 2485 w 3378"/>
              <a:gd name="T121" fmla="*/ 312 h 496"/>
              <a:gd name="T122" fmla="*/ 2483 w 3378"/>
              <a:gd name="T123" fmla="*/ 355 h 496"/>
              <a:gd name="T124" fmla="*/ 2424 w 3378"/>
              <a:gd name="T125" fmla="*/ 339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78" h="496">
                <a:moveTo>
                  <a:pt x="3378" y="496"/>
                </a:moveTo>
                <a:cubicBezTo>
                  <a:pt x="3378" y="365"/>
                  <a:pt x="3378" y="365"/>
                  <a:pt x="3378" y="365"/>
                </a:cubicBezTo>
                <a:cubicBezTo>
                  <a:pt x="3368" y="365"/>
                  <a:pt x="3368" y="365"/>
                  <a:pt x="3368" y="365"/>
                </a:cubicBezTo>
                <a:cubicBezTo>
                  <a:pt x="3368" y="363"/>
                  <a:pt x="3368" y="363"/>
                  <a:pt x="3368" y="363"/>
                </a:cubicBezTo>
                <a:cubicBezTo>
                  <a:pt x="3349" y="363"/>
                  <a:pt x="3349" y="363"/>
                  <a:pt x="3349" y="363"/>
                </a:cubicBezTo>
                <a:cubicBezTo>
                  <a:pt x="3349" y="373"/>
                  <a:pt x="3349" y="373"/>
                  <a:pt x="3349" y="373"/>
                </a:cubicBezTo>
                <a:cubicBezTo>
                  <a:pt x="3345" y="373"/>
                  <a:pt x="3345" y="373"/>
                  <a:pt x="3345" y="373"/>
                </a:cubicBezTo>
                <a:cubicBezTo>
                  <a:pt x="3345" y="416"/>
                  <a:pt x="3345" y="416"/>
                  <a:pt x="3345" y="416"/>
                </a:cubicBezTo>
                <a:cubicBezTo>
                  <a:pt x="3341" y="416"/>
                  <a:pt x="3341" y="416"/>
                  <a:pt x="3341" y="416"/>
                </a:cubicBezTo>
                <a:cubicBezTo>
                  <a:pt x="3341" y="374"/>
                  <a:pt x="3341" y="374"/>
                  <a:pt x="3341" y="374"/>
                </a:cubicBezTo>
                <a:cubicBezTo>
                  <a:pt x="3339" y="374"/>
                  <a:pt x="3339" y="374"/>
                  <a:pt x="3339" y="374"/>
                </a:cubicBezTo>
                <a:cubicBezTo>
                  <a:pt x="3339" y="371"/>
                  <a:pt x="3339" y="371"/>
                  <a:pt x="3339" y="371"/>
                </a:cubicBezTo>
                <a:cubicBezTo>
                  <a:pt x="3326" y="358"/>
                  <a:pt x="3321" y="365"/>
                  <a:pt x="3321" y="365"/>
                </a:cubicBezTo>
                <a:cubicBezTo>
                  <a:pt x="3321" y="382"/>
                  <a:pt x="3321" y="382"/>
                  <a:pt x="3321" y="382"/>
                </a:cubicBezTo>
                <a:cubicBezTo>
                  <a:pt x="3311" y="382"/>
                  <a:pt x="3311" y="382"/>
                  <a:pt x="3311" y="382"/>
                </a:cubicBezTo>
                <a:cubicBezTo>
                  <a:pt x="3311" y="363"/>
                  <a:pt x="3311" y="363"/>
                  <a:pt x="3311" y="363"/>
                </a:cubicBezTo>
                <a:cubicBezTo>
                  <a:pt x="3306" y="363"/>
                  <a:pt x="3306" y="363"/>
                  <a:pt x="3306" y="363"/>
                </a:cubicBezTo>
                <a:cubicBezTo>
                  <a:pt x="3306" y="353"/>
                  <a:pt x="3306" y="353"/>
                  <a:pt x="3306" y="353"/>
                </a:cubicBezTo>
                <a:cubicBezTo>
                  <a:pt x="3303" y="353"/>
                  <a:pt x="3303" y="353"/>
                  <a:pt x="3303" y="353"/>
                </a:cubicBezTo>
                <a:cubicBezTo>
                  <a:pt x="3303" y="351"/>
                  <a:pt x="3303" y="351"/>
                  <a:pt x="3303" y="351"/>
                </a:cubicBezTo>
                <a:cubicBezTo>
                  <a:pt x="3279" y="351"/>
                  <a:pt x="3279" y="351"/>
                  <a:pt x="3279" y="351"/>
                </a:cubicBezTo>
                <a:cubicBezTo>
                  <a:pt x="3279" y="362"/>
                  <a:pt x="3279" y="362"/>
                  <a:pt x="3279" y="362"/>
                </a:cubicBezTo>
                <a:cubicBezTo>
                  <a:pt x="3277" y="362"/>
                  <a:pt x="3277" y="362"/>
                  <a:pt x="3277" y="362"/>
                </a:cubicBezTo>
                <a:cubicBezTo>
                  <a:pt x="3277" y="379"/>
                  <a:pt x="3277" y="379"/>
                  <a:pt x="3277" y="379"/>
                </a:cubicBezTo>
                <a:cubicBezTo>
                  <a:pt x="3265" y="379"/>
                  <a:pt x="3265" y="379"/>
                  <a:pt x="3265" y="379"/>
                </a:cubicBezTo>
                <a:cubicBezTo>
                  <a:pt x="3265" y="365"/>
                  <a:pt x="3265" y="365"/>
                  <a:pt x="3265" y="365"/>
                </a:cubicBezTo>
                <a:cubicBezTo>
                  <a:pt x="3263" y="365"/>
                  <a:pt x="3263" y="365"/>
                  <a:pt x="3263" y="365"/>
                </a:cubicBezTo>
                <a:cubicBezTo>
                  <a:pt x="3263" y="356"/>
                  <a:pt x="3263" y="356"/>
                  <a:pt x="3263" y="356"/>
                </a:cubicBezTo>
                <a:cubicBezTo>
                  <a:pt x="3260" y="356"/>
                  <a:pt x="3260" y="356"/>
                  <a:pt x="3260" y="356"/>
                </a:cubicBezTo>
                <a:cubicBezTo>
                  <a:pt x="3260" y="352"/>
                  <a:pt x="3260" y="352"/>
                  <a:pt x="3260" y="352"/>
                </a:cubicBezTo>
                <a:cubicBezTo>
                  <a:pt x="3262" y="352"/>
                  <a:pt x="3262" y="352"/>
                  <a:pt x="3262" y="352"/>
                </a:cubicBezTo>
                <a:cubicBezTo>
                  <a:pt x="3262" y="350"/>
                  <a:pt x="3262" y="350"/>
                  <a:pt x="3262" y="350"/>
                </a:cubicBezTo>
                <a:cubicBezTo>
                  <a:pt x="3258" y="350"/>
                  <a:pt x="3258" y="350"/>
                  <a:pt x="3258" y="350"/>
                </a:cubicBezTo>
                <a:cubicBezTo>
                  <a:pt x="3258" y="280"/>
                  <a:pt x="3258" y="280"/>
                  <a:pt x="3258" y="280"/>
                </a:cubicBezTo>
                <a:cubicBezTo>
                  <a:pt x="3256" y="280"/>
                  <a:pt x="3256" y="280"/>
                  <a:pt x="3256" y="280"/>
                </a:cubicBezTo>
                <a:cubicBezTo>
                  <a:pt x="3256" y="260"/>
                  <a:pt x="3256" y="260"/>
                  <a:pt x="3256" y="260"/>
                </a:cubicBezTo>
                <a:cubicBezTo>
                  <a:pt x="3254" y="260"/>
                  <a:pt x="3254" y="260"/>
                  <a:pt x="3254" y="260"/>
                </a:cubicBezTo>
                <a:cubicBezTo>
                  <a:pt x="3254" y="257"/>
                  <a:pt x="3254" y="257"/>
                  <a:pt x="3254" y="257"/>
                </a:cubicBezTo>
                <a:cubicBezTo>
                  <a:pt x="3235" y="257"/>
                  <a:pt x="3235" y="257"/>
                  <a:pt x="3235" y="257"/>
                </a:cubicBezTo>
                <a:cubicBezTo>
                  <a:pt x="3235" y="260"/>
                  <a:pt x="3235" y="260"/>
                  <a:pt x="3235" y="260"/>
                </a:cubicBezTo>
                <a:cubicBezTo>
                  <a:pt x="3233" y="260"/>
                  <a:pt x="3233" y="260"/>
                  <a:pt x="3233" y="260"/>
                </a:cubicBezTo>
                <a:cubicBezTo>
                  <a:pt x="3233" y="280"/>
                  <a:pt x="3233" y="280"/>
                  <a:pt x="3233" y="280"/>
                </a:cubicBezTo>
                <a:cubicBezTo>
                  <a:pt x="3231" y="280"/>
                  <a:pt x="3231" y="280"/>
                  <a:pt x="3231" y="280"/>
                </a:cubicBezTo>
                <a:cubicBezTo>
                  <a:pt x="3231" y="313"/>
                  <a:pt x="3231" y="313"/>
                  <a:pt x="3231" y="313"/>
                </a:cubicBezTo>
                <a:cubicBezTo>
                  <a:pt x="3225" y="313"/>
                  <a:pt x="3225" y="313"/>
                  <a:pt x="3225" y="313"/>
                </a:cubicBezTo>
                <a:cubicBezTo>
                  <a:pt x="3225" y="326"/>
                  <a:pt x="3225" y="326"/>
                  <a:pt x="3225" y="326"/>
                </a:cubicBezTo>
                <a:cubicBezTo>
                  <a:pt x="3210" y="326"/>
                  <a:pt x="3210" y="326"/>
                  <a:pt x="3210" y="326"/>
                </a:cubicBezTo>
                <a:cubicBezTo>
                  <a:pt x="3210" y="253"/>
                  <a:pt x="3210" y="253"/>
                  <a:pt x="3210" y="253"/>
                </a:cubicBezTo>
                <a:cubicBezTo>
                  <a:pt x="3208" y="253"/>
                  <a:pt x="3208" y="253"/>
                  <a:pt x="3208" y="253"/>
                </a:cubicBezTo>
                <a:cubicBezTo>
                  <a:pt x="3208" y="237"/>
                  <a:pt x="3208" y="237"/>
                  <a:pt x="3208" y="237"/>
                </a:cubicBezTo>
                <a:cubicBezTo>
                  <a:pt x="3197" y="237"/>
                  <a:pt x="3197" y="237"/>
                  <a:pt x="3197" y="237"/>
                </a:cubicBezTo>
                <a:cubicBezTo>
                  <a:pt x="3197" y="230"/>
                  <a:pt x="3197" y="230"/>
                  <a:pt x="3197" y="230"/>
                </a:cubicBezTo>
                <a:cubicBezTo>
                  <a:pt x="3177" y="230"/>
                  <a:pt x="3177" y="230"/>
                  <a:pt x="3177" y="230"/>
                </a:cubicBezTo>
                <a:cubicBezTo>
                  <a:pt x="3177" y="240"/>
                  <a:pt x="3177" y="240"/>
                  <a:pt x="3177" y="240"/>
                </a:cubicBezTo>
                <a:cubicBezTo>
                  <a:pt x="3169" y="240"/>
                  <a:pt x="3169" y="240"/>
                  <a:pt x="3169" y="240"/>
                </a:cubicBezTo>
                <a:cubicBezTo>
                  <a:pt x="3169" y="364"/>
                  <a:pt x="3169" y="364"/>
                  <a:pt x="3169" y="364"/>
                </a:cubicBezTo>
                <a:cubicBezTo>
                  <a:pt x="3168" y="364"/>
                  <a:pt x="3168" y="364"/>
                  <a:pt x="3168" y="364"/>
                </a:cubicBezTo>
                <a:cubicBezTo>
                  <a:pt x="3168" y="366"/>
                  <a:pt x="3168" y="366"/>
                  <a:pt x="3168" y="366"/>
                </a:cubicBezTo>
                <a:cubicBezTo>
                  <a:pt x="3166" y="366"/>
                  <a:pt x="3166" y="366"/>
                  <a:pt x="3166" y="366"/>
                </a:cubicBezTo>
                <a:cubicBezTo>
                  <a:pt x="3166" y="368"/>
                  <a:pt x="3166" y="368"/>
                  <a:pt x="3166" y="368"/>
                </a:cubicBezTo>
                <a:cubicBezTo>
                  <a:pt x="3164" y="368"/>
                  <a:pt x="3164" y="368"/>
                  <a:pt x="3164" y="368"/>
                </a:cubicBezTo>
                <a:cubicBezTo>
                  <a:pt x="3164" y="175"/>
                  <a:pt x="3164" y="175"/>
                  <a:pt x="3164" y="175"/>
                </a:cubicBezTo>
                <a:cubicBezTo>
                  <a:pt x="3155" y="175"/>
                  <a:pt x="3155" y="175"/>
                  <a:pt x="3155" y="175"/>
                </a:cubicBezTo>
                <a:cubicBezTo>
                  <a:pt x="3155" y="189"/>
                  <a:pt x="3155" y="189"/>
                  <a:pt x="3155" y="189"/>
                </a:cubicBezTo>
                <a:cubicBezTo>
                  <a:pt x="3147" y="189"/>
                  <a:pt x="3147" y="189"/>
                  <a:pt x="3147" y="189"/>
                </a:cubicBezTo>
                <a:cubicBezTo>
                  <a:pt x="3147" y="197"/>
                  <a:pt x="3147" y="197"/>
                  <a:pt x="3147" y="197"/>
                </a:cubicBezTo>
                <a:cubicBezTo>
                  <a:pt x="3144" y="197"/>
                  <a:pt x="3144" y="197"/>
                  <a:pt x="3144" y="197"/>
                </a:cubicBezTo>
                <a:cubicBezTo>
                  <a:pt x="3144" y="189"/>
                  <a:pt x="3144" y="189"/>
                  <a:pt x="3144" y="189"/>
                </a:cubicBezTo>
                <a:cubicBezTo>
                  <a:pt x="3144" y="189"/>
                  <a:pt x="3144" y="189"/>
                  <a:pt x="3144" y="189"/>
                </a:cubicBezTo>
                <a:cubicBezTo>
                  <a:pt x="3144" y="175"/>
                  <a:pt x="3144" y="175"/>
                  <a:pt x="3144" y="175"/>
                </a:cubicBezTo>
                <a:cubicBezTo>
                  <a:pt x="3143" y="175"/>
                  <a:pt x="3143" y="175"/>
                  <a:pt x="3143" y="175"/>
                </a:cubicBezTo>
                <a:cubicBezTo>
                  <a:pt x="3143" y="189"/>
                  <a:pt x="3143" y="189"/>
                  <a:pt x="3143" y="189"/>
                </a:cubicBezTo>
                <a:cubicBezTo>
                  <a:pt x="3142" y="189"/>
                  <a:pt x="3142" y="189"/>
                  <a:pt x="3142" y="189"/>
                </a:cubicBezTo>
                <a:cubicBezTo>
                  <a:pt x="3142" y="175"/>
                  <a:pt x="3142" y="175"/>
                  <a:pt x="3142" y="175"/>
                </a:cubicBezTo>
                <a:cubicBezTo>
                  <a:pt x="3141" y="175"/>
                  <a:pt x="3141" y="175"/>
                  <a:pt x="3141" y="175"/>
                </a:cubicBezTo>
                <a:cubicBezTo>
                  <a:pt x="3141" y="189"/>
                  <a:pt x="3141" y="189"/>
                  <a:pt x="3141" y="189"/>
                </a:cubicBezTo>
                <a:cubicBezTo>
                  <a:pt x="3140" y="189"/>
                  <a:pt x="3140" y="189"/>
                  <a:pt x="3140" y="189"/>
                </a:cubicBezTo>
                <a:cubicBezTo>
                  <a:pt x="3140" y="175"/>
                  <a:pt x="3140" y="175"/>
                  <a:pt x="3140" y="175"/>
                </a:cubicBezTo>
                <a:cubicBezTo>
                  <a:pt x="3138" y="175"/>
                  <a:pt x="3138" y="175"/>
                  <a:pt x="3138" y="175"/>
                </a:cubicBezTo>
                <a:cubicBezTo>
                  <a:pt x="3138" y="189"/>
                  <a:pt x="3138" y="189"/>
                  <a:pt x="3138" y="189"/>
                </a:cubicBezTo>
                <a:cubicBezTo>
                  <a:pt x="3137" y="189"/>
                  <a:pt x="3137" y="189"/>
                  <a:pt x="3137" y="189"/>
                </a:cubicBezTo>
                <a:cubicBezTo>
                  <a:pt x="3137" y="175"/>
                  <a:pt x="3137" y="175"/>
                  <a:pt x="3137" y="175"/>
                </a:cubicBezTo>
                <a:cubicBezTo>
                  <a:pt x="3136" y="175"/>
                  <a:pt x="3136" y="175"/>
                  <a:pt x="3136" y="175"/>
                </a:cubicBezTo>
                <a:cubicBezTo>
                  <a:pt x="3136" y="189"/>
                  <a:pt x="3136" y="189"/>
                  <a:pt x="3136" y="189"/>
                </a:cubicBezTo>
                <a:cubicBezTo>
                  <a:pt x="3135" y="189"/>
                  <a:pt x="3135" y="189"/>
                  <a:pt x="3135" y="189"/>
                </a:cubicBezTo>
                <a:cubicBezTo>
                  <a:pt x="3135" y="175"/>
                  <a:pt x="3135" y="175"/>
                  <a:pt x="3135" y="175"/>
                </a:cubicBezTo>
                <a:cubicBezTo>
                  <a:pt x="3134" y="175"/>
                  <a:pt x="3134" y="175"/>
                  <a:pt x="3134" y="175"/>
                </a:cubicBezTo>
                <a:cubicBezTo>
                  <a:pt x="3134" y="189"/>
                  <a:pt x="3134" y="189"/>
                  <a:pt x="3134" y="189"/>
                </a:cubicBezTo>
                <a:cubicBezTo>
                  <a:pt x="3133" y="189"/>
                  <a:pt x="3133" y="189"/>
                  <a:pt x="3133" y="189"/>
                </a:cubicBezTo>
                <a:cubicBezTo>
                  <a:pt x="3133" y="175"/>
                  <a:pt x="3133" y="175"/>
                  <a:pt x="3133" y="175"/>
                </a:cubicBezTo>
                <a:cubicBezTo>
                  <a:pt x="3131" y="175"/>
                  <a:pt x="3131" y="175"/>
                  <a:pt x="3131" y="175"/>
                </a:cubicBezTo>
                <a:cubicBezTo>
                  <a:pt x="3131" y="189"/>
                  <a:pt x="3131" y="189"/>
                  <a:pt x="3131" y="189"/>
                </a:cubicBezTo>
                <a:cubicBezTo>
                  <a:pt x="3130" y="189"/>
                  <a:pt x="3130" y="189"/>
                  <a:pt x="3130" y="189"/>
                </a:cubicBezTo>
                <a:cubicBezTo>
                  <a:pt x="3130" y="175"/>
                  <a:pt x="3130" y="175"/>
                  <a:pt x="3130" y="175"/>
                </a:cubicBezTo>
                <a:cubicBezTo>
                  <a:pt x="3129" y="175"/>
                  <a:pt x="3129" y="175"/>
                  <a:pt x="3129" y="175"/>
                </a:cubicBezTo>
                <a:cubicBezTo>
                  <a:pt x="3129" y="189"/>
                  <a:pt x="3129" y="189"/>
                  <a:pt x="3129" y="189"/>
                </a:cubicBezTo>
                <a:cubicBezTo>
                  <a:pt x="3128" y="189"/>
                  <a:pt x="3128" y="189"/>
                  <a:pt x="3128" y="189"/>
                </a:cubicBezTo>
                <a:cubicBezTo>
                  <a:pt x="3128" y="175"/>
                  <a:pt x="3128" y="175"/>
                  <a:pt x="3128" y="175"/>
                </a:cubicBezTo>
                <a:cubicBezTo>
                  <a:pt x="3127" y="175"/>
                  <a:pt x="3127" y="175"/>
                  <a:pt x="3127" y="175"/>
                </a:cubicBezTo>
                <a:cubicBezTo>
                  <a:pt x="3127" y="189"/>
                  <a:pt x="3127" y="189"/>
                  <a:pt x="3127" y="189"/>
                </a:cubicBezTo>
                <a:cubicBezTo>
                  <a:pt x="3126" y="189"/>
                  <a:pt x="3126" y="189"/>
                  <a:pt x="3126" y="189"/>
                </a:cubicBezTo>
                <a:cubicBezTo>
                  <a:pt x="3126" y="189"/>
                  <a:pt x="3126" y="189"/>
                  <a:pt x="3126" y="189"/>
                </a:cubicBezTo>
                <a:cubicBezTo>
                  <a:pt x="3127" y="189"/>
                  <a:pt x="3127" y="189"/>
                  <a:pt x="3127" y="189"/>
                </a:cubicBezTo>
                <a:cubicBezTo>
                  <a:pt x="3126" y="138"/>
                  <a:pt x="3126" y="138"/>
                  <a:pt x="3126" y="138"/>
                </a:cubicBezTo>
                <a:cubicBezTo>
                  <a:pt x="3127" y="138"/>
                  <a:pt x="3127" y="138"/>
                  <a:pt x="3127" y="138"/>
                </a:cubicBezTo>
                <a:cubicBezTo>
                  <a:pt x="3127" y="138"/>
                  <a:pt x="3127" y="138"/>
                  <a:pt x="3127" y="138"/>
                </a:cubicBezTo>
                <a:cubicBezTo>
                  <a:pt x="3126" y="138"/>
                  <a:pt x="3126" y="138"/>
                  <a:pt x="3126" y="138"/>
                </a:cubicBezTo>
                <a:cubicBezTo>
                  <a:pt x="3125" y="91"/>
                  <a:pt x="3125" y="91"/>
                  <a:pt x="3125" y="91"/>
                </a:cubicBezTo>
                <a:cubicBezTo>
                  <a:pt x="3124" y="138"/>
                  <a:pt x="3124" y="138"/>
                  <a:pt x="3124" y="138"/>
                </a:cubicBezTo>
                <a:cubicBezTo>
                  <a:pt x="3123" y="138"/>
                  <a:pt x="3123" y="138"/>
                  <a:pt x="3123" y="138"/>
                </a:cubicBezTo>
                <a:cubicBezTo>
                  <a:pt x="3123" y="138"/>
                  <a:pt x="3123" y="138"/>
                  <a:pt x="3123" y="138"/>
                </a:cubicBezTo>
                <a:cubicBezTo>
                  <a:pt x="3124" y="138"/>
                  <a:pt x="3124" y="138"/>
                  <a:pt x="3124" y="138"/>
                </a:cubicBezTo>
                <a:cubicBezTo>
                  <a:pt x="3123" y="189"/>
                  <a:pt x="3123" y="189"/>
                  <a:pt x="3123" y="189"/>
                </a:cubicBezTo>
                <a:cubicBezTo>
                  <a:pt x="3123" y="189"/>
                  <a:pt x="3123" y="189"/>
                  <a:pt x="3123" y="189"/>
                </a:cubicBezTo>
                <a:cubicBezTo>
                  <a:pt x="3123" y="175"/>
                  <a:pt x="3123" y="175"/>
                  <a:pt x="3123" y="175"/>
                </a:cubicBezTo>
                <a:cubicBezTo>
                  <a:pt x="3122" y="175"/>
                  <a:pt x="3122" y="175"/>
                  <a:pt x="3122" y="175"/>
                </a:cubicBezTo>
                <a:cubicBezTo>
                  <a:pt x="3122" y="189"/>
                  <a:pt x="3122" y="189"/>
                  <a:pt x="3122" y="189"/>
                </a:cubicBezTo>
                <a:cubicBezTo>
                  <a:pt x="3121" y="189"/>
                  <a:pt x="3121" y="189"/>
                  <a:pt x="3121" y="189"/>
                </a:cubicBezTo>
                <a:cubicBezTo>
                  <a:pt x="3121" y="175"/>
                  <a:pt x="3121" y="175"/>
                  <a:pt x="3121" y="175"/>
                </a:cubicBezTo>
                <a:cubicBezTo>
                  <a:pt x="3120" y="175"/>
                  <a:pt x="3120" y="175"/>
                  <a:pt x="3120" y="175"/>
                </a:cubicBezTo>
                <a:cubicBezTo>
                  <a:pt x="3120" y="189"/>
                  <a:pt x="3120" y="189"/>
                  <a:pt x="3120" y="189"/>
                </a:cubicBezTo>
                <a:cubicBezTo>
                  <a:pt x="3119" y="189"/>
                  <a:pt x="3119" y="189"/>
                  <a:pt x="3119" y="189"/>
                </a:cubicBezTo>
                <a:cubicBezTo>
                  <a:pt x="3119" y="175"/>
                  <a:pt x="3119" y="175"/>
                  <a:pt x="3119" y="175"/>
                </a:cubicBezTo>
                <a:cubicBezTo>
                  <a:pt x="3117" y="175"/>
                  <a:pt x="3117" y="175"/>
                  <a:pt x="3117" y="175"/>
                </a:cubicBezTo>
                <a:cubicBezTo>
                  <a:pt x="3117" y="189"/>
                  <a:pt x="3117" y="189"/>
                  <a:pt x="3117" y="189"/>
                </a:cubicBezTo>
                <a:cubicBezTo>
                  <a:pt x="3116" y="189"/>
                  <a:pt x="3116" y="189"/>
                  <a:pt x="3116" y="189"/>
                </a:cubicBezTo>
                <a:cubicBezTo>
                  <a:pt x="3116" y="175"/>
                  <a:pt x="3116" y="175"/>
                  <a:pt x="3116" y="175"/>
                </a:cubicBezTo>
                <a:cubicBezTo>
                  <a:pt x="3115" y="175"/>
                  <a:pt x="3115" y="175"/>
                  <a:pt x="3115" y="175"/>
                </a:cubicBezTo>
                <a:cubicBezTo>
                  <a:pt x="3115" y="189"/>
                  <a:pt x="3115" y="189"/>
                  <a:pt x="3115" y="189"/>
                </a:cubicBezTo>
                <a:cubicBezTo>
                  <a:pt x="3114" y="189"/>
                  <a:pt x="3114" y="189"/>
                  <a:pt x="3114" y="189"/>
                </a:cubicBezTo>
                <a:cubicBezTo>
                  <a:pt x="3114" y="175"/>
                  <a:pt x="3114" y="175"/>
                  <a:pt x="3114" y="175"/>
                </a:cubicBezTo>
                <a:cubicBezTo>
                  <a:pt x="3113" y="175"/>
                  <a:pt x="3113" y="175"/>
                  <a:pt x="3113" y="175"/>
                </a:cubicBezTo>
                <a:cubicBezTo>
                  <a:pt x="3113" y="189"/>
                  <a:pt x="3113" y="189"/>
                  <a:pt x="3113" y="189"/>
                </a:cubicBezTo>
                <a:cubicBezTo>
                  <a:pt x="3112" y="189"/>
                  <a:pt x="3112" y="189"/>
                  <a:pt x="3112" y="189"/>
                </a:cubicBezTo>
                <a:cubicBezTo>
                  <a:pt x="3112" y="175"/>
                  <a:pt x="3112" y="175"/>
                  <a:pt x="3112" y="175"/>
                </a:cubicBezTo>
                <a:cubicBezTo>
                  <a:pt x="3110" y="175"/>
                  <a:pt x="3110" y="175"/>
                  <a:pt x="3110" y="175"/>
                </a:cubicBezTo>
                <a:cubicBezTo>
                  <a:pt x="3110" y="189"/>
                  <a:pt x="3110" y="189"/>
                  <a:pt x="3110" y="189"/>
                </a:cubicBezTo>
                <a:cubicBezTo>
                  <a:pt x="3109" y="189"/>
                  <a:pt x="3109" y="189"/>
                  <a:pt x="3109" y="189"/>
                </a:cubicBezTo>
                <a:cubicBezTo>
                  <a:pt x="3109" y="175"/>
                  <a:pt x="3109" y="175"/>
                  <a:pt x="3109" y="175"/>
                </a:cubicBezTo>
                <a:cubicBezTo>
                  <a:pt x="3108" y="175"/>
                  <a:pt x="3108" y="175"/>
                  <a:pt x="3108" y="175"/>
                </a:cubicBezTo>
                <a:cubicBezTo>
                  <a:pt x="3108" y="189"/>
                  <a:pt x="3108" y="189"/>
                  <a:pt x="3108" y="189"/>
                </a:cubicBezTo>
                <a:cubicBezTo>
                  <a:pt x="3107" y="189"/>
                  <a:pt x="3107" y="189"/>
                  <a:pt x="3107" y="189"/>
                </a:cubicBezTo>
                <a:cubicBezTo>
                  <a:pt x="3107" y="175"/>
                  <a:pt x="3107" y="175"/>
                  <a:pt x="3107" y="175"/>
                </a:cubicBezTo>
                <a:cubicBezTo>
                  <a:pt x="3106" y="175"/>
                  <a:pt x="3106" y="175"/>
                  <a:pt x="3106" y="175"/>
                </a:cubicBezTo>
                <a:cubicBezTo>
                  <a:pt x="3106" y="189"/>
                  <a:pt x="3106" y="189"/>
                  <a:pt x="3106" y="189"/>
                </a:cubicBezTo>
                <a:cubicBezTo>
                  <a:pt x="3105" y="189"/>
                  <a:pt x="3105" y="189"/>
                  <a:pt x="3105" y="189"/>
                </a:cubicBezTo>
                <a:cubicBezTo>
                  <a:pt x="3105" y="175"/>
                  <a:pt x="3105" y="175"/>
                  <a:pt x="3105" y="175"/>
                </a:cubicBezTo>
                <a:cubicBezTo>
                  <a:pt x="3103" y="175"/>
                  <a:pt x="3103" y="175"/>
                  <a:pt x="3103" y="175"/>
                </a:cubicBezTo>
                <a:cubicBezTo>
                  <a:pt x="3103" y="189"/>
                  <a:pt x="3103" y="189"/>
                  <a:pt x="3103" y="189"/>
                </a:cubicBezTo>
                <a:cubicBezTo>
                  <a:pt x="3102" y="189"/>
                  <a:pt x="3102" y="189"/>
                  <a:pt x="3102" y="189"/>
                </a:cubicBezTo>
                <a:cubicBezTo>
                  <a:pt x="3102" y="175"/>
                  <a:pt x="3102" y="175"/>
                  <a:pt x="3102" y="175"/>
                </a:cubicBezTo>
                <a:cubicBezTo>
                  <a:pt x="3101" y="175"/>
                  <a:pt x="3101" y="175"/>
                  <a:pt x="3101" y="175"/>
                </a:cubicBezTo>
                <a:cubicBezTo>
                  <a:pt x="3101" y="189"/>
                  <a:pt x="3101" y="189"/>
                  <a:pt x="3101" y="189"/>
                </a:cubicBezTo>
                <a:cubicBezTo>
                  <a:pt x="3100" y="189"/>
                  <a:pt x="3100" y="189"/>
                  <a:pt x="3100" y="189"/>
                </a:cubicBezTo>
                <a:cubicBezTo>
                  <a:pt x="3100" y="175"/>
                  <a:pt x="3100" y="175"/>
                  <a:pt x="3100" y="175"/>
                </a:cubicBezTo>
                <a:cubicBezTo>
                  <a:pt x="3099" y="175"/>
                  <a:pt x="3099" y="175"/>
                  <a:pt x="3099" y="175"/>
                </a:cubicBezTo>
                <a:cubicBezTo>
                  <a:pt x="3099" y="189"/>
                  <a:pt x="3099" y="189"/>
                  <a:pt x="3099" y="189"/>
                </a:cubicBezTo>
                <a:cubicBezTo>
                  <a:pt x="3097" y="189"/>
                  <a:pt x="3097" y="189"/>
                  <a:pt x="3097" y="189"/>
                </a:cubicBezTo>
                <a:cubicBezTo>
                  <a:pt x="3097" y="175"/>
                  <a:pt x="3097" y="175"/>
                  <a:pt x="3097" y="175"/>
                </a:cubicBezTo>
                <a:cubicBezTo>
                  <a:pt x="3090" y="175"/>
                  <a:pt x="3090" y="175"/>
                  <a:pt x="3090" y="175"/>
                </a:cubicBezTo>
                <a:cubicBezTo>
                  <a:pt x="3090" y="340"/>
                  <a:pt x="3090" y="340"/>
                  <a:pt x="3090" y="340"/>
                </a:cubicBezTo>
                <a:cubicBezTo>
                  <a:pt x="3085" y="340"/>
                  <a:pt x="3085" y="340"/>
                  <a:pt x="3085" y="340"/>
                </a:cubicBezTo>
                <a:cubicBezTo>
                  <a:pt x="3085" y="338"/>
                  <a:pt x="3085" y="338"/>
                  <a:pt x="3085" y="338"/>
                </a:cubicBezTo>
                <a:cubicBezTo>
                  <a:pt x="3060" y="338"/>
                  <a:pt x="3060" y="338"/>
                  <a:pt x="3060" y="338"/>
                </a:cubicBezTo>
                <a:cubicBezTo>
                  <a:pt x="3060" y="350"/>
                  <a:pt x="3060" y="350"/>
                  <a:pt x="3060" y="350"/>
                </a:cubicBezTo>
                <a:cubicBezTo>
                  <a:pt x="3056" y="350"/>
                  <a:pt x="3056" y="350"/>
                  <a:pt x="3056" y="350"/>
                </a:cubicBezTo>
                <a:cubicBezTo>
                  <a:pt x="3056" y="396"/>
                  <a:pt x="3056" y="396"/>
                  <a:pt x="3056" y="396"/>
                </a:cubicBezTo>
                <a:cubicBezTo>
                  <a:pt x="3054" y="396"/>
                  <a:pt x="3052" y="396"/>
                  <a:pt x="3050" y="396"/>
                </a:cubicBezTo>
                <a:cubicBezTo>
                  <a:pt x="3050" y="352"/>
                  <a:pt x="3050" y="352"/>
                  <a:pt x="3050" y="352"/>
                </a:cubicBezTo>
                <a:cubicBezTo>
                  <a:pt x="3048" y="352"/>
                  <a:pt x="3048" y="352"/>
                  <a:pt x="3048" y="352"/>
                </a:cubicBezTo>
                <a:cubicBezTo>
                  <a:pt x="3048" y="348"/>
                  <a:pt x="3048" y="348"/>
                  <a:pt x="3048" y="348"/>
                </a:cubicBezTo>
                <a:cubicBezTo>
                  <a:pt x="3043" y="343"/>
                  <a:pt x="3038" y="340"/>
                  <a:pt x="3035" y="339"/>
                </a:cubicBezTo>
                <a:cubicBezTo>
                  <a:pt x="3035" y="187"/>
                  <a:pt x="3035" y="187"/>
                  <a:pt x="3035" y="187"/>
                </a:cubicBezTo>
                <a:cubicBezTo>
                  <a:pt x="3030" y="187"/>
                  <a:pt x="3030" y="187"/>
                  <a:pt x="3030" y="187"/>
                </a:cubicBezTo>
                <a:cubicBezTo>
                  <a:pt x="2993" y="148"/>
                  <a:pt x="2993" y="148"/>
                  <a:pt x="2993" y="148"/>
                </a:cubicBezTo>
                <a:cubicBezTo>
                  <a:pt x="2967" y="148"/>
                  <a:pt x="2967" y="148"/>
                  <a:pt x="2967" y="148"/>
                </a:cubicBezTo>
                <a:cubicBezTo>
                  <a:pt x="2967" y="358"/>
                  <a:pt x="2967" y="358"/>
                  <a:pt x="2967" y="358"/>
                </a:cubicBezTo>
                <a:cubicBezTo>
                  <a:pt x="2953" y="358"/>
                  <a:pt x="2953" y="358"/>
                  <a:pt x="2953" y="358"/>
                </a:cubicBezTo>
                <a:cubicBezTo>
                  <a:pt x="2953" y="340"/>
                  <a:pt x="2953" y="340"/>
                  <a:pt x="2953" y="340"/>
                </a:cubicBezTo>
                <a:cubicBezTo>
                  <a:pt x="2950" y="340"/>
                  <a:pt x="2950" y="340"/>
                  <a:pt x="2950" y="340"/>
                </a:cubicBezTo>
                <a:cubicBezTo>
                  <a:pt x="2950" y="329"/>
                  <a:pt x="2950" y="329"/>
                  <a:pt x="2950" y="329"/>
                </a:cubicBezTo>
                <a:cubicBezTo>
                  <a:pt x="2947" y="329"/>
                  <a:pt x="2947" y="329"/>
                  <a:pt x="2947" y="329"/>
                </a:cubicBezTo>
                <a:cubicBezTo>
                  <a:pt x="2947" y="323"/>
                  <a:pt x="2947" y="323"/>
                  <a:pt x="2947" y="323"/>
                </a:cubicBezTo>
                <a:cubicBezTo>
                  <a:pt x="2949" y="323"/>
                  <a:pt x="2949" y="323"/>
                  <a:pt x="2949" y="323"/>
                </a:cubicBezTo>
                <a:cubicBezTo>
                  <a:pt x="2949" y="321"/>
                  <a:pt x="2949" y="321"/>
                  <a:pt x="2949" y="321"/>
                </a:cubicBezTo>
                <a:cubicBezTo>
                  <a:pt x="2944" y="321"/>
                  <a:pt x="2944" y="321"/>
                  <a:pt x="2944" y="321"/>
                </a:cubicBezTo>
                <a:cubicBezTo>
                  <a:pt x="2944" y="231"/>
                  <a:pt x="2944" y="231"/>
                  <a:pt x="2944" y="231"/>
                </a:cubicBezTo>
                <a:cubicBezTo>
                  <a:pt x="2941" y="231"/>
                  <a:pt x="2941" y="231"/>
                  <a:pt x="2941" y="231"/>
                </a:cubicBezTo>
                <a:cubicBezTo>
                  <a:pt x="2941" y="206"/>
                  <a:pt x="2941" y="206"/>
                  <a:pt x="2941" y="206"/>
                </a:cubicBezTo>
                <a:cubicBezTo>
                  <a:pt x="2939" y="206"/>
                  <a:pt x="2939" y="206"/>
                  <a:pt x="2939" y="206"/>
                </a:cubicBezTo>
                <a:cubicBezTo>
                  <a:pt x="2939" y="202"/>
                  <a:pt x="2939" y="202"/>
                  <a:pt x="2939" y="202"/>
                </a:cubicBezTo>
                <a:cubicBezTo>
                  <a:pt x="2914" y="202"/>
                  <a:pt x="2914" y="202"/>
                  <a:pt x="2914" y="202"/>
                </a:cubicBezTo>
                <a:cubicBezTo>
                  <a:pt x="2914" y="206"/>
                  <a:pt x="2914" y="206"/>
                  <a:pt x="2914" y="206"/>
                </a:cubicBezTo>
                <a:cubicBezTo>
                  <a:pt x="2912" y="206"/>
                  <a:pt x="2912" y="206"/>
                  <a:pt x="2912" y="206"/>
                </a:cubicBezTo>
                <a:cubicBezTo>
                  <a:pt x="2912" y="231"/>
                  <a:pt x="2912" y="231"/>
                  <a:pt x="2912" y="231"/>
                </a:cubicBezTo>
                <a:cubicBezTo>
                  <a:pt x="2909" y="231"/>
                  <a:pt x="2909" y="231"/>
                  <a:pt x="2909" y="231"/>
                </a:cubicBezTo>
                <a:cubicBezTo>
                  <a:pt x="2909" y="273"/>
                  <a:pt x="2909" y="273"/>
                  <a:pt x="2909" y="273"/>
                </a:cubicBezTo>
                <a:cubicBezTo>
                  <a:pt x="2901" y="273"/>
                  <a:pt x="2901" y="273"/>
                  <a:pt x="2901" y="273"/>
                </a:cubicBezTo>
                <a:cubicBezTo>
                  <a:pt x="2901" y="290"/>
                  <a:pt x="2901" y="290"/>
                  <a:pt x="2901" y="290"/>
                </a:cubicBezTo>
                <a:cubicBezTo>
                  <a:pt x="2895" y="290"/>
                  <a:pt x="2895" y="290"/>
                  <a:pt x="2895" y="290"/>
                </a:cubicBezTo>
                <a:cubicBezTo>
                  <a:pt x="2895" y="385"/>
                  <a:pt x="2895" y="385"/>
                  <a:pt x="2895" y="385"/>
                </a:cubicBezTo>
                <a:cubicBezTo>
                  <a:pt x="2889" y="385"/>
                  <a:pt x="2884" y="385"/>
                  <a:pt x="2878" y="385"/>
                </a:cubicBezTo>
                <a:cubicBezTo>
                  <a:pt x="2878" y="374"/>
                  <a:pt x="2878" y="374"/>
                  <a:pt x="2878" y="374"/>
                </a:cubicBezTo>
                <a:cubicBezTo>
                  <a:pt x="2875" y="374"/>
                  <a:pt x="2875" y="374"/>
                  <a:pt x="2875" y="374"/>
                </a:cubicBezTo>
                <a:cubicBezTo>
                  <a:pt x="2875" y="344"/>
                  <a:pt x="2875" y="344"/>
                  <a:pt x="2875" y="344"/>
                </a:cubicBezTo>
                <a:cubicBezTo>
                  <a:pt x="2873" y="344"/>
                  <a:pt x="2873" y="344"/>
                  <a:pt x="2873" y="344"/>
                </a:cubicBezTo>
                <a:cubicBezTo>
                  <a:pt x="2873" y="329"/>
                  <a:pt x="2873" y="329"/>
                  <a:pt x="2873" y="329"/>
                </a:cubicBezTo>
                <a:cubicBezTo>
                  <a:pt x="2871" y="329"/>
                  <a:pt x="2871" y="329"/>
                  <a:pt x="2871" y="329"/>
                </a:cubicBezTo>
                <a:cubicBezTo>
                  <a:pt x="2871" y="305"/>
                  <a:pt x="2871" y="305"/>
                  <a:pt x="2871" y="305"/>
                </a:cubicBezTo>
                <a:cubicBezTo>
                  <a:pt x="2871" y="305"/>
                  <a:pt x="2874" y="303"/>
                  <a:pt x="2873" y="302"/>
                </a:cubicBezTo>
                <a:cubicBezTo>
                  <a:pt x="2873" y="302"/>
                  <a:pt x="2875" y="302"/>
                  <a:pt x="2874" y="301"/>
                </a:cubicBezTo>
                <a:cubicBezTo>
                  <a:pt x="2874" y="301"/>
                  <a:pt x="2873" y="299"/>
                  <a:pt x="2873" y="300"/>
                </a:cubicBezTo>
                <a:cubicBezTo>
                  <a:pt x="2873" y="300"/>
                  <a:pt x="2872" y="301"/>
                  <a:pt x="2873" y="301"/>
                </a:cubicBezTo>
                <a:cubicBezTo>
                  <a:pt x="2873" y="301"/>
                  <a:pt x="2871" y="301"/>
                  <a:pt x="2871" y="303"/>
                </a:cubicBezTo>
                <a:cubicBezTo>
                  <a:pt x="2866" y="303"/>
                  <a:pt x="2866" y="303"/>
                  <a:pt x="2866" y="303"/>
                </a:cubicBezTo>
                <a:cubicBezTo>
                  <a:pt x="2866" y="172"/>
                  <a:pt x="2866" y="172"/>
                  <a:pt x="2866" y="172"/>
                </a:cubicBezTo>
                <a:cubicBezTo>
                  <a:pt x="2866" y="172"/>
                  <a:pt x="2869" y="170"/>
                  <a:pt x="2869" y="169"/>
                </a:cubicBezTo>
                <a:cubicBezTo>
                  <a:pt x="2869" y="169"/>
                  <a:pt x="2870" y="169"/>
                  <a:pt x="2870" y="168"/>
                </a:cubicBezTo>
                <a:cubicBezTo>
                  <a:pt x="2870" y="168"/>
                  <a:pt x="2868" y="166"/>
                  <a:pt x="2868" y="168"/>
                </a:cubicBezTo>
                <a:cubicBezTo>
                  <a:pt x="2868" y="168"/>
                  <a:pt x="2868" y="168"/>
                  <a:pt x="2868" y="169"/>
                </a:cubicBezTo>
                <a:cubicBezTo>
                  <a:pt x="2868" y="169"/>
                  <a:pt x="2867" y="168"/>
                  <a:pt x="2867" y="170"/>
                </a:cubicBezTo>
                <a:cubicBezTo>
                  <a:pt x="2860" y="170"/>
                  <a:pt x="2860" y="170"/>
                  <a:pt x="2860" y="170"/>
                </a:cubicBezTo>
                <a:cubicBezTo>
                  <a:pt x="2860" y="125"/>
                  <a:pt x="2860" y="125"/>
                  <a:pt x="2860" y="125"/>
                </a:cubicBezTo>
                <a:cubicBezTo>
                  <a:pt x="2859" y="125"/>
                  <a:pt x="2859" y="125"/>
                  <a:pt x="2859" y="125"/>
                </a:cubicBezTo>
                <a:cubicBezTo>
                  <a:pt x="2859" y="125"/>
                  <a:pt x="2857" y="122"/>
                  <a:pt x="2856" y="121"/>
                </a:cubicBezTo>
                <a:cubicBezTo>
                  <a:pt x="2855" y="115"/>
                  <a:pt x="2855" y="115"/>
                  <a:pt x="2855" y="115"/>
                </a:cubicBezTo>
                <a:cubicBezTo>
                  <a:pt x="2855" y="115"/>
                  <a:pt x="2855" y="113"/>
                  <a:pt x="2854" y="113"/>
                </a:cubicBezTo>
                <a:cubicBezTo>
                  <a:pt x="2854" y="110"/>
                  <a:pt x="2854" y="110"/>
                  <a:pt x="2854" y="110"/>
                </a:cubicBezTo>
                <a:cubicBezTo>
                  <a:pt x="2854" y="110"/>
                  <a:pt x="2854" y="108"/>
                  <a:pt x="2853" y="108"/>
                </a:cubicBezTo>
                <a:cubicBezTo>
                  <a:pt x="2853" y="105"/>
                  <a:pt x="2853" y="105"/>
                  <a:pt x="2853" y="105"/>
                </a:cubicBezTo>
                <a:cubicBezTo>
                  <a:pt x="2853" y="105"/>
                  <a:pt x="2853" y="102"/>
                  <a:pt x="2852" y="101"/>
                </a:cubicBezTo>
                <a:cubicBezTo>
                  <a:pt x="2852" y="99"/>
                  <a:pt x="2852" y="99"/>
                  <a:pt x="2852" y="99"/>
                </a:cubicBezTo>
                <a:cubicBezTo>
                  <a:pt x="2852" y="99"/>
                  <a:pt x="2851" y="97"/>
                  <a:pt x="2850" y="96"/>
                </a:cubicBezTo>
                <a:cubicBezTo>
                  <a:pt x="2850" y="95"/>
                  <a:pt x="2850" y="95"/>
                  <a:pt x="2850" y="95"/>
                </a:cubicBezTo>
                <a:cubicBezTo>
                  <a:pt x="2850" y="95"/>
                  <a:pt x="2849" y="92"/>
                  <a:pt x="2848" y="92"/>
                </a:cubicBezTo>
                <a:cubicBezTo>
                  <a:pt x="2848" y="92"/>
                  <a:pt x="2848" y="89"/>
                  <a:pt x="2847" y="89"/>
                </a:cubicBezTo>
                <a:cubicBezTo>
                  <a:pt x="2847" y="86"/>
                  <a:pt x="2847" y="86"/>
                  <a:pt x="2847" y="86"/>
                </a:cubicBezTo>
                <a:cubicBezTo>
                  <a:pt x="2846" y="86"/>
                  <a:pt x="2846" y="86"/>
                  <a:pt x="2846" y="86"/>
                </a:cubicBezTo>
                <a:cubicBezTo>
                  <a:pt x="2846" y="82"/>
                  <a:pt x="2846" y="82"/>
                  <a:pt x="2846" y="82"/>
                </a:cubicBezTo>
                <a:cubicBezTo>
                  <a:pt x="2845" y="82"/>
                  <a:pt x="2845" y="82"/>
                  <a:pt x="2845" y="82"/>
                </a:cubicBezTo>
                <a:cubicBezTo>
                  <a:pt x="2845" y="77"/>
                  <a:pt x="2845" y="77"/>
                  <a:pt x="2845" y="77"/>
                </a:cubicBezTo>
                <a:cubicBezTo>
                  <a:pt x="2844" y="77"/>
                  <a:pt x="2844" y="77"/>
                  <a:pt x="2844" y="77"/>
                </a:cubicBezTo>
                <a:cubicBezTo>
                  <a:pt x="2843" y="63"/>
                  <a:pt x="2843" y="63"/>
                  <a:pt x="2843" y="63"/>
                </a:cubicBezTo>
                <a:cubicBezTo>
                  <a:pt x="2843" y="77"/>
                  <a:pt x="2843" y="77"/>
                  <a:pt x="2843" y="77"/>
                </a:cubicBezTo>
                <a:cubicBezTo>
                  <a:pt x="2841" y="77"/>
                  <a:pt x="2841" y="77"/>
                  <a:pt x="2841" y="77"/>
                </a:cubicBezTo>
                <a:cubicBezTo>
                  <a:pt x="2841" y="82"/>
                  <a:pt x="2841" y="82"/>
                  <a:pt x="2841" y="82"/>
                </a:cubicBezTo>
                <a:cubicBezTo>
                  <a:pt x="2841" y="82"/>
                  <a:pt x="2841" y="82"/>
                  <a:pt x="2841" y="82"/>
                </a:cubicBezTo>
                <a:cubicBezTo>
                  <a:pt x="2841" y="86"/>
                  <a:pt x="2841" y="86"/>
                  <a:pt x="2841" y="86"/>
                </a:cubicBezTo>
                <a:cubicBezTo>
                  <a:pt x="2840" y="86"/>
                  <a:pt x="2840" y="86"/>
                  <a:pt x="2840" y="86"/>
                </a:cubicBezTo>
                <a:cubicBezTo>
                  <a:pt x="2840" y="89"/>
                  <a:pt x="2840" y="89"/>
                  <a:pt x="2840" y="89"/>
                </a:cubicBezTo>
                <a:cubicBezTo>
                  <a:pt x="2840" y="89"/>
                  <a:pt x="2838" y="89"/>
                  <a:pt x="2838" y="92"/>
                </a:cubicBezTo>
                <a:cubicBezTo>
                  <a:pt x="2838" y="92"/>
                  <a:pt x="2837" y="94"/>
                  <a:pt x="2838" y="95"/>
                </a:cubicBezTo>
                <a:cubicBezTo>
                  <a:pt x="2838" y="95"/>
                  <a:pt x="2837" y="95"/>
                  <a:pt x="2837" y="96"/>
                </a:cubicBezTo>
                <a:cubicBezTo>
                  <a:pt x="2837" y="96"/>
                  <a:pt x="2834" y="98"/>
                  <a:pt x="2834" y="101"/>
                </a:cubicBezTo>
                <a:cubicBezTo>
                  <a:pt x="2834" y="101"/>
                  <a:pt x="2833" y="103"/>
                  <a:pt x="2833" y="104"/>
                </a:cubicBezTo>
                <a:cubicBezTo>
                  <a:pt x="2833" y="107"/>
                  <a:pt x="2833" y="107"/>
                  <a:pt x="2833" y="107"/>
                </a:cubicBezTo>
                <a:cubicBezTo>
                  <a:pt x="2833" y="107"/>
                  <a:pt x="2832" y="109"/>
                  <a:pt x="2832" y="110"/>
                </a:cubicBezTo>
                <a:cubicBezTo>
                  <a:pt x="2832" y="112"/>
                  <a:pt x="2832" y="112"/>
                  <a:pt x="2832" y="112"/>
                </a:cubicBezTo>
                <a:cubicBezTo>
                  <a:pt x="2832" y="112"/>
                  <a:pt x="2831" y="114"/>
                  <a:pt x="2831" y="115"/>
                </a:cubicBezTo>
                <a:cubicBezTo>
                  <a:pt x="2830" y="120"/>
                  <a:pt x="2830" y="120"/>
                  <a:pt x="2830" y="120"/>
                </a:cubicBezTo>
                <a:cubicBezTo>
                  <a:pt x="2830" y="120"/>
                  <a:pt x="2828" y="123"/>
                  <a:pt x="2828" y="126"/>
                </a:cubicBezTo>
                <a:cubicBezTo>
                  <a:pt x="2825" y="126"/>
                  <a:pt x="2825" y="126"/>
                  <a:pt x="2825" y="126"/>
                </a:cubicBezTo>
                <a:cubicBezTo>
                  <a:pt x="2825" y="170"/>
                  <a:pt x="2825" y="170"/>
                  <a:pt x="2825" y="170"/>
                </a:cubicBezTo>
                <a:cubicBezTo>
                  <a:pt x="2819" y="170"/>
                  <a:pt x="2819" y="170"/>
                  <a:pt x="2819" y="170"/>
                </a:cubicBezTo>
                <a:cubicBezTo>
                  <a:pt x="2819" y="170"/>
                  <a:pt x="2819" y="168"/>
                  <a:pt x="2818" y="169"/>
                </a:cubicBezTo>
                <a:cubicBezTo>
                  <a:pt x="2818" y="169"/>
                  <a:pt x="2818" y="166"/>
                  <a:pt x="2817" y="167"/>
                </a:cubicBezTo>
                <a:cubicBezTo>
                  <a:pt x="2817" y="167"/>
                  <a:pt x="2815" y="169"/>
                  <a:pt x="2817" y="169"/>
                </a:cubicBezTo>
                <a:cubicBezTo>
                  <a:pt x="2817" y="169"/>
                  <a:pt x="2817" y="171"/>
                  <a:pt x="2819" y="172"/>
                </a:cubicBezTo>
                <a:cubicBezTo>
                  <a:pt x="2819" y="303"/>
                  <a:pt x="2819" y="303"/>
                  <a:pt x="2819" y="303"/>
                </a:cubicBezTo>
                <a:cubicBezTo>
                  <a:pt x="2814" y="303"/>
                  <a:pt x="2814" y="303"/>
                  <a:pt x="2814" y="303"/>
                </a:cubicBezTo>
                <a:cubicBezTo>
                  <a:pt x="2814" y="303"/>
                  <a:pt x="2814" y="301"/>
                  <a:pt x="2813" y="301"/>
                </a:cubicBezTo>
                <a:cubicBezTo>
                  <a:pt x="2813" y="301"/>
                  <a:pt x="2813" y="299"/>
                  <a:pt x="2812" y="300"/>
                </a:cubicBezTo>
                <a:cubicBezTo>
                  <a:pt x="2812" y="300"/>
                  <a:pt x="2810" y="302"/>
                  <a:pt x="2812" y="302"/>
                </a:cubicBezTo>
                <a:cubicBezTo>
                  <a:pt x="2812" y="302"/>
                  <a:pt x="2812" y="303"/>
                  <a:pt x="2815" y="305"/>
                </a:cubicBezTo>
                <a:cubicBezTo>
                  <a:pt x="2815" y="328"/>
                  <a:pt x="2815" y="328"/>
                  <a:pt x="2815" y="328"/>
                </a:cubicBezTo>
                <a:cubicBezTo>
                  <a:pt x="2813" y="328"/>
                  <a:pt x="2813" y="328"/>
                  <a:pt x="2813" y="328"/>
                </a:cubicBezTo>
                <a:cubicBezTo>
                  <a:pt x="2813" y="344"/>
                  <a:pt x="2813" y="344"/>
                  <a:pt x="2813" y="344"/>
                </a:cubicBezTo>
                <a:cubicBezTo>
                  <a:pt x="2811" y="344"/>
                  <a:pt x="2811" y="344"/>
                  <a:pt x="2811" y="344"/>
                </a:cubicBezTo>
                <a:cubicBezTo>
                  <a:pt x="2811" y="374"/>
                  <a:pt x="2811" y="374"/>
                  <a:pt x="2811" y="374"/>
                </a:cubicBezTo>
                <a:cubicBezTo>
                  <a:pt x="2807" y="374"/>
                  <a:pt x="2807" y="374"/>
                  <a:pt x="2807" y="374"/>
                </a:cubicBezTo>
                <a:cubicBezTo>
                  <a:pt x="2807" y="382"/>
                  <a:pt x="2807" y="382"/>
                  <a:pt x="2807" y="382"/>
                </a:cubicBezTo>
                <a:cubicBezTo>
                  <a:pt x="2800" y="382"/>
                  <a:pt x="2793" y="381"/>
                  <a:pt x="2786" y="381"/>
                </a:cubicBezTo>
                <a:cubicBezTo>
                  <a:pt x="2786" y="362"/>
                  <a:pt x="2786" y="362"/>
                  <a:pt x="2786" y="362"/>
                </a:cubicBezTo>
                <a:cubicBezTo>
                  <a:pt x="2778" y="362"/>
                  <a:pt x="2778" y="362"/>
                  <a:pt x="2778" y="362"/>
                </a:cubicBezTo>
                <a:cubicBezTo>
                  <a:pt x="2778" y="362"/>
                  <a:pt x="2778" y="362"/>
                  <a:pt x="2778" y="362"/>
                </a:cubicBezTo>
                <a:cubicBezTo>
                  <a:pt x="2779" y="361"/>
                  <a:pt x="2778" y="358"/>
                  <a:pt x="2778" y="358"/>
                </a:cubicBezTo>
                <a:cubicBezTo>
                  <a:pt x="2779" y="357"/>
                  <a:pt x="2778" y="355"/>
                  <a:pt x="2778" y="355"/>
                </a:cubicBezTo>
                <a:cubicBezTo>
                  <a:pt x="2778" y="354"/>
                  <a:pt x="2778" y="351"/>
                  <a:pt x="2778" y="351"/>
                </a:cubicBezTo>
                <a:cubicBezTo>
                  <a:pt x="2777" y="339"/>
                  <a:pt x="2777" y="339"/>
                  <a:pt x="2777" y="339"/>
                </a:cubicBezTo>
                <a:cubicBezTo>
                  <a:pt x="2780" y="336"/>
                  <a:pt x="2777" y="336"/>
                  <a:pt x="2777" y="336"/>
                </a:cubicBezTo>
                <a:cubicBezTo>
                  <a:pt x="2777" y="332"/>
                  <a:pt x="2777" y="332"/>
                  <a:pt x="2777" y="332"/>
                </a:cubicBezTo>
                <a:cubicBezTo>
                  <a:pt x="2780" y="330"/>
                  <a:pt x="2780" y="330"/>
                  <a:pt x="2780" y="330"/>
                </a:cubicBezTo>
                <a:cubicBezTo>
                  <a:pt x="2783" y="330"/>
                  <a:pt x="2783" y="330"/>
                  <a:pt x="2783" y="330"/>
                </a:cubicBezTo>
                <a:cubicBezTo>
                  <a:pt x="2783" y="325"/>
                  <a:pt x="2783" y="325"/>
                  <a:pt x="2783" y="325"/>
                </a:cubicBezTo>
                <a:cubicBezTo>
                  <a:pt x="2784" y="325"/>
                  <a:pt x="2784" y="325"/>
                  <a:pt x="2784" y="325"/>
                </a:cubicBezTo>
                <a:cubicBezTo>
                  <a:pt x="2784" y="314"/>
                  <a:pt x="2784" y="314"/>
                  <a:pt x="2784" y="314"/>
                </a:cubicBezTo>
                <a:cubicBezTo>
                  <a:pt x="2784" y="314"/>
                  <a:pt x="2784" y="314"/>
                  <a:pt x="2784" y="314"/>
                </a:cubicBezTo>
                <a:cubicBezTo>
                  <a:pt x="2782" y="313"/>
                  <a:pt x="2782" y="313"/>
                  <a:pt x="2782" y="313"/>
                </a:cubicBezTo>
                <a:cubicBezTo>
                  <a:pt x="2781" y="312"/>
                  <a:pt x="2781" y="312"/>
                  <a:pt x="2781" y="312"/>
                </a:cubicBezTo>
                <a:cubicBezTo>
                  <a:pt x="2780" y="311"/>
                  <a:pt x="2780" y="311"/>
                  <a:pt x="2780" y="311"/>
                </a:cubicBezTo>
                <a:cubicBezTo>
                  <a:pt x="2780" y="310"/>
                  <a:pt x="2778" y="309"/>
                  <a:pt x="2778" y="309"/>
                </a:cubicBezTo>
                <a:cubicBezTo>
                  <a:pt x="2777" y="308"/>
                  <a:pt x="2775" y="308"/>
                  <a:pt x="2775" y="308"/>
                </a:cubicBezTo>
                <a:cubicBezTo>
                  <a:pt x="2775" y="306"/>
                  <a:pt x="2773" y="306"/>
                  <a:pt x="2773" y="306"/>
                </a:cubicBezTo>
                <a:cubicBezTo>
                  <a:pt x="2774" y="304"/>
                  <a:pt x="2771" y="304"/>
                  <a:pt x="2771" y="304"/>
                </a:cubicBezTo>
                <a:cubicBezTo>
                  <a:pt x="2771" y="298"/>
                  <a:pt x="2771" y="298"/>
                  <a:pt x="2771" y="298"/>
                </a:cubicBezTo>
                <a:cubicBezTo>
                  <a:pt x="2772" y="295"/>
                  <a:pt x="2772" y="295"/>
                  <a:pt x="2772" y="295"/>
                </a:cubicBezTo>
                <a:cubicBezTo>
                  <a:pt x="2773" y="295"/>
                  <a:pt x="2773" y="293"/>
                  <a:pt x="2773" y="293"/>
                </a:cubicBezTo>
                <a:cubicBezTo>
                  <a:pt x="2769" y="289"/>
                  <a:pt x="2769" y="289"/>
                  <a:pt x="2769" y="289"/>
                </a:cubicBezTo>
                <a:cubicBezTo>
                  <a:pt x="2769" y="283"/>
                  <a:pt x="2769" y="283"/>
                  <a:pt x="2769" y="283"/>
                </a:cubicBezTo>
                <a:cubicBezTo>
                  <a:pt x="2769" y="283"/>
                  <a:pt x="2763" y="277"/>
                  <a:pt x="2763" y="277"/>
                </a:cubicBezTo>
                <a:cubicBezTo>
                  <a:pt x="2758" y="273"/>
                  <a:pt x="2758" y="251"/>
                  <a:pt x="2758" y="251"/>
                </a:cubicBezTo>
                <a:cubicBezTo>
                  <a:pt x="2759" y="251"/>
                  <a:pt x="2759" y="248"/>
                  <a:pt x="2759" y="248"/>
                </a:cubicBezTo>
                <a:cubicBezTo>
                  <a:pt x="2761" y="248"/>
                  <a:pt x="2762" y="246"/>
                  <a:pt x="2762" y="246"/>
                </a:cubicBezTo>
                <a:cubicBezTo>
                  <a:pt x="2761" y="230"/>
                  <a:pt x="2761" y="230"/>
                  <a:pt x="2761" y="230"/>
                </a:cubicBezTo>
                <a:cubicBezTo>
                  <a:pt x="2761" y="230"/>
                  <a:pt x="2762" y="230"/>
                  <a:pt x="2762" y="230"/>
                </a:cubicBezTo>
                <a:cubicBezTo>
                  <a:pt x="2762" y="227"/>
                  <a:pt x="2762" y="227"/>
                  <a:pt x="2762" y="227"/>
                </a:cubicBezTo>
                <a:cubicBezTo>
                  <a:pt x="2763" y="227"/>
                  <a:pt x="2764" y="226"/>
                  <a:pt x="2764" y="226"/>
                </a:cubicBezTo>
                <a:cubicBezTo>
                  <a:pt x="2763" y="219"/>
                  <a:pt x="2763" y="219"/>
                  <a:pt x="2763" y="219"/>
                </a:cubicBezTo>
                <a:cubicBezTo>
                  <a:pt x="2765" y="219"/>
                  <a:pt x="2765" y="217"/>
                  <a:pt x="2765" y="217"/>
                </a:cubicBezTo>
                <a:cubicBezTo>
                  <a:pt x="2764" y="212"/>
                  <a:pt x="2764" y="212"/>
                  <a:pt x="2764" y="212"/>
                </a:cubicBezTo>
                <a:cubicBezTo>
                  <a:pt x="2764" y="210"/>
                  <a:pt x="2764" y="205"/>
                  <a:pt x="2764" y="205"/>
                </a:cubicBezTo>
                <a:cubicBezTo>
                  <a:pt x="2764" y="204"/>
                  <a:pt x="2764" y="204"/>
                  <a:pt x="2764" y="204"/>
                </a:cubicBezTo>
                <a:cubicBezTo>
                  <a:pt x="2763" y="203"/>
                  <a:pt x="2761" y="183"/>
                  <a:pt x="2761" y="183"/>
                </a:cubicBezTo>
                <a:cubicBezTo>
                  <a:pt x="2763" y="184"/>
                  <a:pt x="2766" y="180"/>
                  <a:pt x="2766" y="180"/>
                </a:cubicBezTo>
                <a:cubicBezTo>
                  <a:pt x="2773" y="181"/>
                  <a:pt x="2774" y="160"/>
                  <a:pt x="2774" y="160"/>
                </a:cubicBezTo>
                <a:cubicBezTo>
                  <a:pt x="2778" y="162"/>
                  <a:pt x="2783" y="148"/>
                  <a:pt x="2783" y="148"/>
                </a:cubicBezTo>
                <a:cubicBezTo>
                  <a:pt x="2784" y="146"/>
                  <a:pt x="2782" y="144"/>
                  <a:pt x="2782" y="144"/>
                </a:cubicBezTo>
                <a:cubicBezTo>
                  <a:pt x="2785" y="139"/>
                  <a:pt x="2785" y="139"/>
                  <a:pt x="2785" y="139"/>
                </a:cubicBezTo>
                <a:cubicBezTo>
                  <a:pt x="2784" y="138"/>
                  <a:pt x="2784" y="138"/>
                  <a:pt x="2784" y="138"/>
                </a:cubicBezTo>
                <a:cubicBezTo>
                  <a:pt x="2786" y="136"/>
                  <a:pt x="2786" y="136"/>
                  <a:pt x="2786" y="136"/>
                </a:cubicBezTo>
                <a:cubicBezTo>
                  <a:pt x="2771" y="127"/>
                  <a:pt x="2771" y="127"/>
                  <a:pt x="2771" y="127"/>
                </a:cubicBezTo>
                <a:cubicBezTo>
                  <a:pt x="2771" y="130"/>
                  <a:pt x="2771" y="130"/>
                  <a:pt x="2771" y="130"/>
                </a:cubicBezTo>
                <a:cubicBezTo>
                  <a:pt x="2770" y="130"/>
                  <a:pt x="2770" y="130"/>
                  <a:pt x="2770" y="130"/>
                </a:cubicBezTo>
                <a:cubicBezTo>
                  <a:pt x="2766" y="136"/>
                  <a:pt x="2766" y="136"/>
                  <a:pt x="2766" y="136"/>
                </a:cubicBezTo>
                <a:cubicBezTo>
                  <a:pt x="2765" y="135"/>
                  <a:pt x="2765" y="135"/>
                  <a:pt x="2765" y="135"/>
                </a:cubicBezTo>
                <a:cubicBezTo>
                  <a:pt x="2764" y="133"/>
                  <a:pt x="2759" y="130"/>
                  <a:pt x="2759" y="130"/>
                </a:cubicBezTo>
                <a:cubicBezTo>
                  <a:pt x="2757" y="121"/>
                  <a:pt x="2753" y="115"/>
                  <a:pt x="2753" y="115"/>
                </a:cubicBezTo>
                <a:cubicBezTo>
                  <a:pt x="2752" y="112"/>
                  <a:pt x="2750" y="112"/>
                  <a:pt x="2748" y="111"/>
                </a:cubicBezTo>
                <a:cubicBezTo>
                  <a:pt x="2748" y="111"/>
                  <a:pt x="2747" y="111"/>
                  <a:pt x="2746" y="110"/>
                </a:cubicBezTo>
                <a:cubicBezTo>
                  <a:pt x="2747" y="110"/>
                  <a:pt x="2747" y="110"/>
                  <a:pt x="2747" y="110"/>
                </a:cubicBezTo>
                <a:cubicBezTo>
                  <a:pt x="2748" y="110"/>
                  <a:pt x="2747" y="109"/>
                  <a:pt x="2747" y="109"/>
                </a:cubicBezTo>
                <a:cubicBezTo>
                  <a:pt x="2744" y="108"/>
                  <a:pt x="2743" y="100"/>
                  <a:pt x="2743" y="100"/>
                </a:cubicBezTo>
                <a:cubicBezTo>
                  <a:pt x="2745" y="99"/>
                  <a:pt x="2744" y="96"/>
                  <a:pt x="2744" y="96"/>
                </a:cubicBezTo>
                <a:cubicBezTo>
                  <a:pt x="2743" y="95"/>
                  <a:pt x="2742" y="89"/>
                  <a:pt x="2742" y="89"/>
                </a:cubicBezTo>
                <a:cubicBezTo>
                  <a:pt x="2744" y="88"/>
                  <a:pt x="2742" y="86"/>
                  <a:pt x="2742" y="86"/>
                </a:cubicBezTo>
                <a:cubicBezTo>
                  <a:pt x="2742" y="85"/>
                  <a:pt x="2743" y="82"/>
                  <a:pt x="2743" y="82"/>
                </a:cubicBezTo>
                <a:cubicBezTo>
                  <a:pt x="2758" y="80"/>
                  <a:pt x="2758" y="80"/>
                  <a:pt x="2758" y="80"/>
                </a:cubicBezTo>
                <a:cubicBezTo>
                  <a:pt x="2743" y="80"/>
                  <a:pt x="2743" y="80"/>
                  <a:pt x="2743" y="80"/>
                </a:cubicBezTo>
                <a:cubicBezTo>
                  <a:pt x="2743" y="79"/>
                  <a:pt x="2742" y="77"/>
                  <a:pt x="2742" y="77"/>
                </a:cubicBezTo>
                <a:cubicBezTo>
                  <a:pt x="2754" y="71"/>
                  <a:pt x="2754" y="71"/>
                  <a:pt x="2754" y="71"/>
                </a:cubicBezTo>
                <a:cubicBezTo>
                  <a:pt x="2741" y="75"/>
                  <a:pt x="2741" y="75"/>
                  <a:pt x="2741" y="75"/>
                </a:cubicBezTo>
                <a:cubicBezTo>
                  <a:pt x="2740" y="73"/>
                  <a:pt x="2738" y="72"/>
                  <a:pt x="2738" y="72"/>
                </a:cubicBezTo>
                <a:cubicBezTo>
                  <a:pt x="2746" y="62"/>
                  <a:pt x="2746" y="62"/>
                  <a:pt x="2746" y="62"/>
                </a:cubicBezTo>
                <a:cubicBezTo>
                  <a:pt x="2735" y="71"/>
                  <a:pt x="2735" y="71"/>
                  <a:pt x="2735" y="71"/>
                </a:cubicBezTo>
                <a:cubicBezTo>
                  <a:pt x="2734" y="69"/>
                  <a:pt x="2731" y="69"/>
                  <a:pt x="2731" y="69"/>
                </a:cubicBezTo>
                <a:cubicBezTo>
                  <a:pt x="2727" y="57"/>
                  <a:pt x="2727" y="57"/>
                  <a:pt x="2727" y="57"/>
                </a:cubicBezTo>
                <a:cubicBezTo>
                  <a:pt x="2727" y="70"/>
                  <a:pt x="2727" y="70"/>
                  <a:pt x="2727" y="70"/>
                </a:cubicBezTo>
                <a:cubicBezTo>
                  <a:pt x="2725" y="69"/>
                  <a:pt x="2723" y="71"/>
                  <a:pt x="2723" y="71"/>
                </a:cubicBezTo>
                <a:cubicBezTo>
                  <a:pt x="2711" y="63"/>
                  <a:pt x="2711" y="63"/>
                  <a:pt x="2711" y="63"/>
                </a:cubicBezTo>
                <a:cubicBezTo>
                  <a:pt x="2720" y="73"/>
                  <a:pt x="2720" y="73"/>
                  <a:pt x="2720" y="73"/>
                </a:cubicBezTo>
                <a:cubicBezTo>
                  <a:pt x="2719" y="74"/>
                  <a:pt x="2718" y="75"/>
                  <a:pt x="2718" y="75"/>
                </a:cubicBezTo>
                <a:cubicBezTo>
                  <a:pt x="2707" y="76"/>
                  <a:pt x="2707" y="76"/>
                  <a:pt x="2707" y="76"/>
                </a:cubicBezTo>
                <a:cubicBezTo>
                  <a:pt x="2708" y="66"/>
                  <a:pt x="2704" y="58"/>
                  <a:pt x="2704" y="58"/>
                </a:cubicBezTo>
                <a:cubicBezTo>
                  <a:pt x="2701" y="52"/>
                  <a:pt x="2702" y="43"/>
                  <a:pt x="2702" y="43"/>
                </a:cubicBezTo>
                <a:cubicBezTo>
                  <a:pt x="2703" y="35"/>
                  <a:pt x="2698" y="31"/>
                  <a:pt x="2698" y="31"/>
                </a:cubicBezTo>
                <a:cubicBezTo>
                  <a:pt x="2698" y="28"/>
                  <a:pt x="2698" y="28"/>
                  <a:pt x="2698" y="28"/>
                </a:cubicBezTo>
                <a:cubicBezTo>
                  <a:pt x="2700" y="27"/>
                  <a:pt x="2699" y="25"/>
                  <a:pt x="2699" y="25"/>
                </a:cubicBezTo>
                <a:cubicBezTo>
                  <a:pt x="2704" y="24"/>
                  <a:pt x="2704" y="23"/>
                  <a:pt x="2704" y="23"/>
                </a:cubicBezTo>
                <a:cubicBezTo>
                  <a:pt x="2706" y="22"/>
                  <a:pt x="2704" y="20"/>
                  <a:pt x="2704" y="20"/>
                </a:cubicBezTo>
                <a:cubicBezTo>
                  <a:pt x="2704" y="20"/>
                  <a:pt x="2704" y="18"/>
                  <a:pt x="2704" y="18"/>
                </a:cubicBezTo>
                <a:cubicBezTo>
                  <a:pt x="2705" y="18"/>
                  <a:pt x="2705" y="16"/>
                  <a:pt x="2705" y="16"/>
                </a:cubicBezTo>
                <a:cubicBezTo>
                  <a:pt x="2705" y="17"/>
                  <a:pt x="2704" y="16"/>
                  <a:pt x="2704" y="16"/>
                </a:cubicBezTo>
                <a:cubicBezTo>
                  <a:pt x="2704" y="16"/>
                  <a:pt x="2704" y="15"/>
                  <a:pt x="2704" y="15"/>
                </a:cubicBezTo>
                <a:cubicBezTo>
                  <a:pt x="2704" y="15"/>
                  <a:pt x="2703" y="15"/>
                  <a:pt x="2703" y="15"/>
                </a:cubicBezTo>
                <a:cubicBezTo>
                  <a:pt x="2703" y="14"/>
                  <a:pt x="2702" y="14"/>
                  <a:pt x="2702" y="14"/>
                </a:cubicBezTo>
                <a:cubicBezTo>
                  <a:pt x="2701" y="15"/>
                  <a:pt x="2699" y="15"/>
                  <a:pt x="2699" y="15"/>
                </a:cubicBezTo>
                <a:cubicBezTo>
                  <a:pt x="2698" y="14"/>
                  <a:pt x="2698" y="14"/>
                  <a:pt x="2698" y="14"/>
                </a:cubicBezTo>
                <a:cubicBezTo>
                  <a:pt x="2698" y="12"/>
                  <a:pt x="2698" y="12"/>
                  <a:pt x="2698" y="12"/>
                </a:cubicBezTo>
                <a:cubicBezTo>
                  <a:pt x="2701" y="11"/>
                  <a:pt x="2700" y="7"/>
                  <a:pt x="2700" y="7"/>
                </a:cubicBezTo>
                <a:cubicBezTo>
                  <a:pt x="2703" y="3"/>
                  <a:pt x="2701" y="0"/>
                  <a:pt x="2701" y="0"/>
                </a:cubicBezTo>
                <a:cubicBezTo>
                  <a:pt x="2701" y="2"/>
                  <a:pt x="2699" y="3"/>
                  <a:pt x="2699" y="3"/>
                </a:cubicBezTo>
                <a:cubicBezTo>
                  <a:pt x="2700" y="2"/>
                  <a:pt x="2698" y="0"/>
                  <a:pt x="2698" y="0"/>
                </a:cubicBezTo>
                <a:cubicBezTo>
                  <a:pt x="2695" y="0"/>
                  <a:pt x="2693" y="3"/>
                  <a:pt x="2693" y="3"/>
                </a:cubicBezTo>
                <a:cubicBezTo>
                  <a:pt x="2693" y="2"/>
                  <a:pt x="2692" y="3"/>
                  <a:pt x="2692" y="3"/>
                </a:cubicBezTo>
                <a:cubicBezTo>
                  <a:pt x="2692" y="3"/>
                  <a:pt x="2692" y="4"/>
                  <a:pt x="2692" y="4"/>
                </a:cubicBezTo>
                <a:cubicBezTo>
                  <a:pt x="2687" y="10"/>
                  <a:pt x="2691" y="12"/>
                  <a:pt x="2691" y="12"/>
                </a:cubicBezTo>
                <a:cubicBezTo>
                  <a:pt x="2691" y="13"/>
                  <a:pt x="2692" y="13"/>
                  <a:pt x="2692" y="13"/>
                </a:cubicBezTo>
                <a:cubicBezTo>
                  <a:pt x="2691" y="14"/>
                  <a:pt x="2691" y="14"/>
                  <a:pt x="2691" y="14"/>
                </a:cubicBezTo>
                <a:cubicBezTo>
                  <a:pt x="2690" y="13"/>
                  <a:pt x="2690" y="15"/>
                  <a:pt x="2690" y="15"/>
                </a:cubicBezTo>
                <a:cubicBezTo>
                  <a:pt x="2690" y="15"/>
                  <a:pt x="2688" y="15"/>
                  <a:pt x="2688" y="15"/>
                </a:cubicBezTo>
                <a:cubicBezTo>
                  <a:pt x="2686" y="14"/>
                  <a:pt x="2687" y="15"/>
                  <a:pt x="2687" y="15"/>
                </a:cubicBezTo>
                <a:cubicBezTo>
                  <a:pt x="2687" y="16"/>
                  <a:pt x="2686" y="15"/>
                  <a:pt x="2686" y="15"/>
                </a:cubicBezTo>
                <a:cubicBezTo>
                  <a:pt x="2684" y="15"/>
                  <a:pt x="2685" y="16"/>
                  <a:pt x="2685" y="16"/>
                </a:cubicBezTo>
                <a:cubicBezTo>
                  <a:pt x="2683" y="16"/>
                  <a:pt x="2685" y="18"/>
                  <a:pt x="2685" y="18"/>
                </a:cubicBezTo>
                <a:cubicBezTo>
                  <a:pt x="2685" y="21"/>
                  <a:pt x="2685" y="21"/>
                  <a:pt x="2685" y="21"/>
                </a:cubicBezTo>
                <a:cubicBezTo>
                  <a:pt x="2683" y="22"/>
                  <a:pt x="2685" y="23"/>
                  <a:pt x="2685" y="23"/>
                </a:cubicBezTo>
                <a:cubicBezTo>
                  <a:pt x="2685" y="24"/>
                  <a:pt x="2688" y="25"/>
                  <a:pt x="2688" y="25"/>
                </a:cubicBezTo>
                <a:cubicBezTo>
                  <a:pt x="2687" y="26"/>
                  <a:pt x="2690" y="30"/>
                  <a:pt x="2690" y="30"/>
                </a:cubicBezTo>
                <a:cubicBezTo>
                  <a:pt x="2688" y="30"/>
                  <a:pt x="2689" y="33"/>
                  <a:pt x="2689" y="33"/>
                </a:cubicBezTo>
                <a:cubicBezTo>
                  <a:pt x="2687" y="34"/>
                  <a:pt x="2690" y="36"/>
                  <a:pt x="2690" y="36"/>
                </a:cubicBezTo>
                <a:cubicBezTo>
                  <a:pt x="2687" y="38"/>
                  <a:pt x="2692" y="43"/>
                  <a:pt x="2692" y="43"/>
                </a:cubicBezTo>
                <a:cubicBezTo>
                  <a:pt x="2692" y="45"/>
                  <a:pt x="2692" y="45"/>
                  <a:pt x="2692" y="45"/>
                </a:cubicBezTo>
                <a:cubicBezTo>
                  <a:pt x="2690" y="46"/>
                  <a:pt x="2692" y="46"/>
                  <a:pt x="2692" y="46"/>
                </a:cubicBezTo>
                <a:cubicBezTo>
                  <a:pt x="2689" y="47"/>
                  <a:pt x="2691" y="49"/>
                  <a:pt x="2691" y="49"/>
                </a:cubicBezTo>
                <a:cubicBezTo>
                  <a:pt x="2692" y="49"/>
                  <a:pt x="2692" y="50"/>
                  <a:pt x="2692" y="50"/>
                </a:cubicBezTo>
                <a:cubicBezTo>
                  <a:pt x="2691" y="51"/>
                  <a:pt x="2693" y="52"/>
                  <a:pt x="2693" y="52"/>
                </a:cubicBezTo>
                <a:cubicBezTo>
                  <a:pt x="2692" y="53"/>
                  <a:pt x="2694" y="54"/>
                  <a:pt x="2694" y="54"/>
                </a:cubicBezTo>
                <a:cubicBezTo>
                  <a:pt x="2691" y="67"/>
                  <a:pt x="2696" y="77"/>
                  <a:pt x="2696" y="77"/>
                </a:cubicBezTo>
                <a:cubicBezTo>
                  <a:pt x="2696" y="78"/>
                  <a:pt x="2697" y="81"/>
                  <a:pt x="2697" y="81"/>
                </a:cubicBezTo>
                <a:cubicBezTo>
                  <a:pt x="2697" y="83"/>
                  <a:pt x="2697" y="84"/>
                  <a:pt x="2697" y="84"/>
                </a:cubicBezTo>
                <a:cubicBezTo>
                  <a:pt x="2688" y="97"/>
                  <a:pt x="2692" y="105"/>
                  <a:pt x="2692" y="105"/>
                </a:cubicBezTo>
                <a:cubicBezTo>
                  <a:pt x="2693" y="109"/>
                  <a:pt x="2698" y="109"/>
                  <a:pt x="2698" y="109"/>
                </a:cubicBezTo>
                <a:cubicBezTo>
                  <a:pt x="2693" y="116"/>
                  <a:pt x="2699" y="114"/>
                  <a:pt x="2699" y="114"/>
                </a:cubicBezTo>
                <a:cubicBezTo>
                  <a:pt x="2698" y="116"/>
                  <a:pt x="2700" y="117"/>
                  <a:pt x="2700" y="117"/>
                </a:cubicBezTo>
                <a:cubicBezTo>
                  <a:pt x="2700" y="121"/>
                  <a:pt x="2700" y="121"/>
                  <a:pt x="2700" y="121"/>
                </a:cubicBezTo>
                <a:cubicBezTo>
                  <a:pt x="2699" y="123"/>
                  <a:pt x="2700" y="123"/>
                  <a:pt x="2700" y="123"/>
                </a:cubicBezTo>
                <a:cubicBezTo>
                  <a:pt x="2701" y="124"/>
                  <a:pt x="2701" y="125"/>
                  <a:pt x="2701" y="125"/>
                </a:cubicBezTo>
                <a:cubicBezTo>
                  <a:pt x="2698" y="130"/>
                  <a:pt x="2700" y="131"/>
                  <a:pt x="2700" y="131"/>
                </a:cubicBezTo>
                <a:cubicBezTo>
                  <a:pt x="2705" y="136"/>
                  <a:pt x="2704" y="139"/>
                  <a:pt x="2704" y="139"/>
                </a:cubicBezTo>
                <a:cubicBezTo>
                  <a:pt x="2696" y="153"/>
                  <a:pt x="2698" y="162"/>
                  <a:pt x="2698" y="162"/>
                </a:cubicBezTo>
                <a:cubicBezTo>
                  <a:pt x="2698" y="167"/>
                  <a:pt x="2704" y="167"/>
                  <a:pt x="2704" y="167"/>
                </a:cubicBezTo>
                <a:cubicBezTo>
                  <a:pt x="2704" y="168"/>
                  <a:pt x="2702" y="173"/>
                  <a:pt x="2702" y="173"/>
                </a:cubicBezTo>
                <a:cubicBezTo>
                  <a:pt x="2699" y="179"/>
                  <a:pt x="2700" y="184"/>
                  <a:pt x="2700" y="184"/>
                </a:cubicBezTo>
                <a:cubicBezTo>
                  <a:pt x="2699" y="187"/>
                  <a:pt x="2703" y="195"/>
                  <a:pt x="2703" y="195"/>
                </a:cubicBezTo>
                <a:cubicBezTo>
                  <a:pt x="2702" y="202"/>
                  <a:pt x="2703" y="203"/>
                  <a:pt x="2703" y="203"/>
                </a:cubicBezTo>
                <a:cubicBezTo>
                  <a:pt x="2703" y="206"/>
                  <a:pt x="2704" y="210"/>
                  <a:pt x="2704" y="210"/>
                </a:cubicBezTo>
                <a:cubicBezTo>
                  <a:pt x="2701" y="215"/>
                  <a:pt x="2703" y="217"/>
                  <a:pt x="2703" y="217"/>
                </a:cubicBezTo>
                <a:cubicBezTo>
                  <a:pt x="2701" y="221"/>
                  <a:pt x="2704" y="223"/>
                  <a:pt x="2704" y="223"/>
                </a:cubicBezTo>
                <a:cubicBezTo>
                  <a:pt x="2701" y="226"/>
                  <a:pt x="2703" y="228"/>
                  <a:pt x="2703" y="228"/>
                </a:cubicBezTo>
                <a:cubicBezTo>
                  <a:pt x="2700" y="240"/>
                  <a:pt x="2705" y="251"/>
                  <a:pt x="2705" y="251"/>
                </a:cubicBezTo>
                <a:cubicBezTo>
                  <a:pt x="2703" y="252"/>
                  <a:pt x="2703" y="254"/>
                  <a:pt x="2703" y="254"/>
                </a:cubicBezTo>
                <a:cubicBezTo>
                  <a:pt x="2702" y="257"/>
                  <a:pt x="2704" y="262"/>
                  <a:pt x="2704" y="262"/>
                </a:cubicBezTo>
                <a:cubicBezTo>
                  <a:pt x="2703" y="263"/>
                  <a:pt x="2704" y="266"/>
                  <a:pt x="2704" y="266"/>
                </a:cubicBezTo>
                <a:cubicBezTo>
                  <a:pt x="2703" y="267"/>
                  <a:pt x="2701" y="271"/>
                  <a:pt x="2701" y="271"/>
                </a:cubicBezTo>
                <a:cubicBezTo>
                  <a:pt x="2694" y="272"/>
                  <a:pt x="2696" y="274"/>
                  <a:pt x="2696" y="274"/>
                </a:cubicBezTo>
                <a:cubicBezTo>
                  <a:pt x="2695" y="275"/>
                  <a:pt x="2694" y="276"/>
                  <a:pt x="2694" y="276"/>
                </a:cubicBezTo>
                <a:cubicBezTo>
                  <a:pt x="2692" y="276"/>
                  <a:pt x="2692" y="276"/>
                  <a:pt x="2692" y="276"/>
                </a:cubicBezTo>
                <a:cubicBezTo>
                  <a:pt x="2687" y="277"/>
                  <a:pt x="2687" y="277"/>
                  <a:pt x="2687" y="277"/>
                </a:cubicBezTo>
                <a:cubicBezTo>
                  <a:pt x="2686" y="284"/>
                  <a:pt x="2686" y="284"/>
                  <a:pt x="2686" y="284"/>
                </a:cubicBezTo>
                <a:cubicBezTo>
                  <a:pt x="2682" y="287"/>
                  <a:pt x="2682" y="287"/>
                  <a:pt x="2682" y="287"/>
                </a:cubicBezTo>
                <a:cubicBezTo>
                  <a:pt x="2684" y="292"/>
                  <a:pt x="2684" y="292"/>
                  <a:pt x="2684" y="292"/>
                </a:cubicBezTo>
                <a:cubicBezTo>
                  <a:pt x="2684" y="298"/>
                  <a:pt x="2684" y="298"/>
                  <a:pt x="2684" y="298"/>
                </a:cubicBezTo>
                <a:cubicBezTo>
                  <a:pt x="2682" y="301"/>
                  <a:pt x="2682" y="301"/>
                  <a:pt x="2682" y="301"/>
                </a:cubicBezTo>
                <a:cubicBezTo>
                  <a:pt x="2682" y="307"/>
                  <a:pt x="2682" y="307"/>
                  <a:pt x="2682" y="307"/>
                </a:cubicBezTo>
                <a:cubicBezTo>
                  <a:pt x="2674" y="307"/>
                  <a:pt x="2674" y="307"/>
                  <a:pt x="2674" y="307"/>
                </a:cubicBezTo>
                <a:cubicBezTo>
                  <a:pt x="2674" y="306"/>
                  <a:pt x="2674" y="306"/>
                  <a:pt x="2674" y="306"/>
                </a:cubicBezTo>
                <a:cubicBezTo>
                  <a:pt x="2673" y="305"/>
                  <a:pt x="2673" y="305"/>
                  <a:pt x="2673" y="305"/>
                </a:cubicBezTo>
                <a:cubicBezTo>
                  <a:pt x="2670" y="305"/>
                  <a:pt x="2670" y="305"/>
                  <a:pt x="2670" y="305"/>
                </a:cubicBezTo>
                <a:cubicBezTo>
                  <a:pt x="2670" y="316"/>
                  <a:pt x="2670" y="316"/>
                  <a:pt x="2670" y="316"/>
                </a:cubicBezTo>
                <a:cubicBezTo>
                  <a:pt x="2671" y="317"/>
                  <a:pt x="2671" y="317"/>
                  <a:pt x="2671" y="317"/>
                </a:cubicBezTo>
                <a:cubicBezTo>
                  <a:pt x="2671" y="322"/>
                  <a:pt x="2671" y="322"/>
                  <a:pt x="2671" y="322"/>
                </a:cubicBezTo>
                <a:cubicBezTo>
                  <a:pt x="2674" y="323"/>
                  <a:pt x="2674" y="323"/>
                  <a:pt x="2674" y="323"/>
                </a:cubicBezTo>
                <a:cubicBezTo>
                  <a:pt x="2674" y="323"/>
                  <a:pt x="2674" y="323"/>
                  <a:pt x="2674" y="323"/>
                </a:cubicBezTo>
                <a:cubicBezTo>
                  <a:pt x="2674" y="325"/>
                  <a:pt x="2677" y="327"/>
                  <a:pt x="2677" y="327"/>
                </a:cubicBezTo>
                <a:cubicBezTo>
                  <a:pt x="2677" y="331"/>
                  <a:pt x="2677" y="331"/>
                  <a:pt x="2677" y="331"/>
                </a:cubicBezTo>
                <a:cubicBezTo>
                  <a:pt x="2676" y="332"/>
                  <a:pt x="2676" y="332"/>
                  <a:pt x="2676" y="332"/>
                </a:cubicBezTo>
                <a:cubicBezTo>
                  <a:pt x="2676" y="333"/>
                  <a:pt x="2676" y="333"/>
                  <a:pt x="2676" y="333"/>
                </a:cubicBezTo>
                <a:cubicBezTo>
                  <a:pt x="2677" y="334"/>
                  <a:pt x="2677" y="334"/>
                  <a:pt x="2677" y="334"/>
                </a:cubicBezTo>
                <a:cubicBezTo>
                  <a:pt x="2676" y="335"/>
                  <a:pt x="2677" y="337"/>
                  <a:pt x="2677" y="337"/>
                </a:cubicBezTo>
                <a:cubicBezTo>
                  <a:pt x="2676" y="339"/>
                  <a:pt x="2677" y="342"/>
                  <a:pt x="2677" y="342"/>
                </a:cubicBezTo>
                <a:cubicBezTo>
                  <a:pt x="2676" y="343"/>
                  <a:pt x="2677" y="345"/>
                  <a:pt x="2677" y="345"/>
                </a:cubicBezTo>
                <a:cubicBezTo>
                  <a:pt x="2677" y="345"/>
                  <a:pt x="2677" y="347"/>
                  <a:pt x="2677" y="347"/>
                </a:cubicBezTo>
                <a:cubicBezTo>
                  <a:pt x="2668" y="347"/>
                  <a:pt x="2668" y="347"/>
                  <a:pt x="2668" y="347"/>
                </a:cubicBezTo>
                <a:cubicBezTo>
                  <a:pt x="2668" y="379"/>
                  <a:pt x="2668" y="379"/>
                  <a:pt x="2668" y="379"/>
                </a:cubicBezTo>
                <a:cubicBezTo>
                  <a:pt x="2663" y="379"/>
                  <a:pt x="2658" y="380"/>
                  <a:pt x="2654" y="380"/>
                </a:cubicBezTo>
                <a:cubicBezTo>
                  <a:pt x="2654" y="378"/>
                  <a:pt x="2654" y="378"/>
                  <a:pt x="2654" y="378"/>
                </a:cubicBezTo>
                <a:cubicBezTo>
                  <a:pt x="2648" y="378"/>
                  <a:pt x="2648" y="378"/>
                  <a:pt x="2648" y="378"/>
                </a:cubicBezTo>
                <a:cubicBezTo>
                  <a:pt x="2648" y="233"/>
                  <a:pt x="2648" y="233"/>
                  <a:pt x="2648" y="233"/>
                </a:cubicBezTo>
                <a:cubicBezTo>
                  <a:pt x="2647" y="233"/>
                  <a:pt x="2647" y="233"/>
                  <a:pt x="2647" y="233"/>
                </a:cubicBezTo>
                <a:cubicBezTo>
                  <a:pt x="2647" y="201"/>
                  <a:pt x="2647" y="201"/>
                  <a:pt x="2647" y="201"/>
                </a:cubicBezTo>
                <a:cubicBezTo>
                  <a:pt x="2642" y="201"/>
                  <a:pt x="2642" y="201"/>
                  <a:pt x="2642" y="201"/>
                </a:cubicBezTo>
                <a:cubicBezTo>
                  <a:pt x="2642" y="179"/>
                  <a:pt x="2642" y="179"/>
                  <a:pt x="2642" y="179"/>
                </a:cubicBezTo>
                <a:cubicBezTo>
                  <a:pt x="2638" y="179"/>
                  <a:pt x="2638" y="179"/>
                  <a:pt x="2638" y="179"/>
                </a:cubicBezTo>
                <a:cubicBezTo>
                  <a:pt x="2638" y="173"/>
                  <a:pt x="2638" y="173"/>
                  <a:pt x="2638" y="173"/>
                </a:cubicBezTo>
                <a:cubicBezTo>
                  <a:pt x="2633" y="173"/>
                  <a:pt x="2633" y="173"/>
                  <a:pt x="2633" y="173"/>
                </a:cubicBezTo>
                <a:cubicBezTo>
                  <a:pt x="2633" y="171"/>
                  <a:pt x="2633" y="171"/>
                  <a:pt x="2633" y="171"/>
                </a:cubicBezTo>
                <a:cubicBezTo>
                  <a:pt x="2631" y="171"/>
                  <a:pt x="2631" y="171"/>
                  <a:pt x="2631" y="171"/>
                </a:cubicBezTo>
                <a:cubicBezTo>
                  <a:pt x="2631" y="168"/>
                  <a:pt x="2631" y="168"/>
                  <a:pt x="2631" y="168"/>
                </a:cubicBezTo>
                <a:cubicBezTo>
                  <a:pt x="2629" y="168"/>
                  <a:pt x="2629" y="168"/>
                  <a:pt x="2629" y="168"/>
                </a:cubicBezTo>
                <a:cubicBezTo>
                  <a:pt x="2629" y="161"/>
                  <a:pt x="2629" y="161"/>
                  <a:pt x="2629" y="161"/>
                </a:cubicBezTo>
                <a:cubicBezTo>
                  <a:pt x="2629" y="161"/>
                  <a:pt x="2629" y="160"/>
                  <a:pt x="2628" y="160"/>
                </a:cubicBezTo>
                <a:cubicBezTo>
                  <a:pt x="2628" y="155"/>
                  <a:pt x="2628" y="155"/>
                  <a:pt x="2628" y="155"/>
                </a:cubicBezTo>
                <a:cubicBezTo>
                  <a:pt x="2628" y="155"/>
                  <a:pt x="2628" y="154"/>
                  <a:pt x="2628" y="154"/>
                </a:cubicBezTo>
                <a:cubicBezTo>
                  <a:pt x="2627" y="126"/>
                  <a:pt x="2627" y="126"/>
                  <a:pt x="2627" y="126"/>
                </a:cubicBezTo>
                <a:cubicBezTo>
                  <a:pt x="2626" y="126"/>
                  <a:pt x="2626" y="126"/>
                  <a:pt x="2626" y="126"/>
                </a:cubicBezTo>
                <a:cubicBezTo>
                  <a:pt x="2626" y="126"/>
                  <a:pt x="2626" y="121"/>
                  <a:pt x="2624" y="120"/>
                </a:cubicBezTo>
                <a:cubicBezTo>
                  <a:pt x="2623" y="120"/>
                  <a:pt x="2623" y="120"/>
                  <a:pt x="2623" y="120"/>
                </a:cubicBezTo>
                <a:cubicBezTo>
                  <a:pt x="2623" y="120"/>
                  <a:pt x="2623" y="120"/>
                  <a:pt x="2623" y="120"/>
                </a:cubicBezTo>
                <a:cubicBezTo>
                  <a:pt x="2623" y="121"/>
                  <a:pt x="2622" y="121"/>
                  <a:pt x="2622" y="121"/>
                </a:cubicBezTo>
                <a:cubicBezTo>
                  <a:pt x="2621" y="121"/>
                  <a:pt x="2621" y="121"/>
                  <a:pt x="2621" y="120"/>
                </a:cubicBezTo>
                <a:cubicBezTo>
                  <a:pt x="2621" y="120"/>
                  <a:pt x="2621" y="120"/>
                  <a:pt x="2621" y="120"/>
                </a:cubicBezTo>
                <a:cubicBezTo>
                  <a:pt x="2620" y="120"/>
                  <a:pt x="2620" y="120"/>
                  <a:pt x="2620" y="120"/>
                </a:cubicBezTo>
                <a:cubicBezTo>
                  <a:pt x="2620" y="120"/>
                  <a:pt x="2618" y="121"/>
                  <a:pt x="2618" y="127"/>
                </a:cubicBezTo>
                <a:cubicBezTo>
                  <a:pt x="2617" y="127"/>
                  <a:pt x="2617" y="127"/>
                  <a:pt x="2617" y="127"/>
                </a:cubicBezTo>
                <a:cubicBezTo>
                  <a:pt x="2616" y="154"/>
                  <a:pt x="2616" y="154"/>
                  <a:pt x="2616" y="154"/>
                </a:cubicBezTo>
                <a:cubicBezTo>
                  <a:pt x="2616" y="154"/>
                  <a:pt x="2615" y="152"/>
                  <a:pt x="2615" y="160"/>
                </a:cubicBezTo>
                <a:cubicBezTo>
                  <a:pt x="2614" y="161"/>
                  <a:pt x="2614" y="161"/>
                  <a:pt x="2614" y="161"/>
                </a:cubicBezTo>
                <a:cubicBezTo>
                  <a:pt x="2614" y="169"/>
                  <a:pt x="2614" y="169"/>
                  <a:pt x="2614" y="169"/>
                </a:cubicBezTo>
                <a:cubicBezTo>
                  <a:pt x="2612" y="169"/>
                  <a:pt x="2612" y="169"/>
                  <a:pt x="2612" y="169"/>
                </a:cubicBezTo>
                <a:cubicBezTo>
                  <a:pt x="2612" y="171"/>
                  <a:pt x="2612" y="171"/>
                  <a:pt x="2612" y="171"/>
                </a:cubicBezTo>
                <a:cubicBezTo>
                  <a:pt x="2610" y="171"/>
                  <a:pt x="2610" y="171"/>
                  <a:pt x="2610" y="171"/>
                </a:cubicBezTo>
                <a:cubicBezTo>
                  <a:pt x="2610" y="174"/>
                  <a:pt x="2610" y="174"/>
                  <a:pt x="2610" y="174"/>
                </a:cubicBezTo>
                <a:cubicBezTo>
                  <a:pt x="2606" y="174"/>
                  <a:pt x="2606" y="174"/>
                  <a:pt x="2606" y="174"/>
                </a:cubicBezTo>
                <a:cubicBezTo>
                  <a:pt x="2606" y="180"/>
                  <a:pt x="2606" y="180"/>
                  <a:pt x="2606" y="180"/>
                </a:cubicBezTo>
                <a:cubicBezTo>
                  <a:pt x="2601" y="180"/>
                  <a:pt x="2601" y="180"/>
                  <a:pt x="2601" y="180"/>
                </a:cubicBezTo>
                <a:cubicBezTo>
                  <a:pt x="2601" y="201"/>
                  <a:pt x="2601" y="201"/>
                  <a:pt x="2601" y="201"/>
                </a:cubicBezTo>
                <a:cubicBezTo>
                  <a:pt x="2596" y="201"/>
                  <a:pt x="2596" y="201"/>
                  <a:pt x="2596" y="201"/>
                </a:cubicBezTo>
                <a:cubicBezTo>
                  <a:pt x="2596" y="233"/>
                  <a:pt x="2596" y="233"/>
                  <a:pt x="2596" y="233"/>
                </a:cubicBezTo>
                <a:cubicBezTo>
                  <a:pt x="2594" y="233"/>
                  <a:pt x="2594" y="233"/>
                  <a:pt x="2594" y="233"/>
                </a:cubicBezTo>
                <a:cubicBezTo>
                  <a:pt x="2594" y="378"/>
                  <a:pt x="2594" y="378"/>
                  <a:pt x="2594" y="378"/>
                </a:cubicBezTo>
                <a:cubicBezTo>
                  <a:pt x="2590" y="378"/>
                  <a:pt x="2590" y="378"/>
                  <a:pt x="2590" y="378"/>
                </a:cubicBezTo>
                <a:cubicBezTo>
                  <a:pt x="2590" y="380"/>
                  <a:pt x="2590" y="380"/>
                  <a:pt x="2590" y="380"/>
                </a:cubicBezTo>
                <a:cubicBezTo>
                  <a:pt x="2583" y="380"/>
                  <a:pt x="2575" y="380"/>
                  <a:pt x="2568" y="381"/>
                </a:cubicBezTo>
                <a:cubicBezTo>
                  <a:pt x="2568" y="358"/>
                  <a:pt x="2568" y="358"/>
                  <a:pt x="2568" y="358"/>
                </a:cubicBezTo>
                <a:cubicBezTo>
                  <a:pt x="2567" y="358"/>
                  <a:pt x="2567" y="358"/>
                  <a:pt x="2567" y="358"/>
                </a:cubicBezTo>
                <a:cubicBezTo>
                  <a:pt x="2567" y="292"/>
                  <a:pt x="2567" y="292"/>
                  <a:pt x="2567" y="292"/>
                </a:cubicBezTo>
                <a:cubicBezTo>
                  <a:pt x="2561" y="292"/>
                  <a:pt x="2561" y="292"/>
                  <a:pt x="2561" y="292"/>
                </a:cubicBezTo>
                <a:cubicBezTo>
                  <a:pt x="2561" y="229"/>
                  <a:pt x="2561" y="229"/>
                  <a:pt x="2561" y="229"/>
                </a:cubicBezTo>
                <a:cubicBezTo>
                  <a:pt x="2545" y="229"/>
                  <a:pt x="2545" y="229"/>
                  <a:pt x="2545" y="229"/>
                </a:cubicBezTo>
                <a:cubicBezTo>
                  <a:pt x="2545" y="199"/>
                  <a:pt x="2545" y="199"/>
                  <a:pt x="2545" y="199"/>
                </a:cubicBezTo>
                <a:cubicBezTo>
                  <a:pt x="2544" y="199"/>
                  <a:pt x="2544" y="199"/>
                  <a:pt x="2544" y="199"/>
                </a:cubicBezTo>
                <a:cubicBezTo>
                  <a:pt x="2544" y="195"/>
                  <a:pt x="2544" y="195"/>
                  <a:pt x="2544" y="195"/>
                </a:cubicBezTo>
                <a:cubicBezTo>
                  <a:pt x="2543" y="195"/>
                  <a:pt x="2543" y="195"/>
                  <a:pt x="2543" y="195"/>
                </a:cubicBezTo>
                <a:cubicBezTo>
                  <a:pt x="2543" y="192"/>
                  <a:pt x="2543" y="192"/>
                  <a:pt x="2543" y="192"/>
                </a:cubicBezTo>
                <a:cubicBezTo>
                  <a:pt x="2542" y="192"/>
                  <a:pt x="2542" y="192"/>
                  <a:pt x="2542" y="192"/>
                </a:cubicBezTo>
                <a:cubicBezTo>
                  <a:pt x="2542" y="187"/>
                  <a:pt x="2542" y="187"/>
                  <a:pt x="2542" y="187"/>
                </a:cubicBezTo>
                <a:cubicBezTo>
                  <a:pt x="2542" y="187"/>
                  <a:pt x="2536" y="176"/>
                  <a:pt x="2524" y="176"/>
                </a:cubicBezTo>
                <a:cubicBezTo>
                  <a:pt x="2524" y="176"/>
                  <a:pt x="2524" y="176"/>
                  <a:pt x="2524" y="176"/>
                </a:cubicBezTo>
                <a:cubicBezTo>
                  <a:pt x="2524" y="176"/>
                  <a:pt x="2524" y="176"/>
                  <a:pt x="2524" y="176"/>
                </a:cubicBezTo>
                <a:cubicBezTo>
                  <a:pt x="2524" y="176"/>
                  <a:pt x="2524" y="176"/>
                  <a:pt x="2524" y="176"/>
                </a:cubicBezTo>
                <a:cubicBezTo>
                  <a:pt x="2512" y="176"/>
                  <a:pt x="2506" y="187"/>
                  <a:pt x="2506" y="187"/>
                </a:cubicBezTo>
                <a:cubicBezTo>
                  <a:pt x="2506" y="192"/>
                  <a:pt x="2506" y="192"/>
                  <a:pt x="2506" y="192"/>
                </a:cubicBezTo>
                <a:cubicBezTo>
                  <a:pt x="2504" y="192"/>
                  <a:pt x="2504" y="192"/>
                  <a:pt x="2504" y="192"/>
                </a:cubicBezTo>
                <a:cubicBezTo>
                  <a:pt x="2504" y="195"/>
                  <a:pt x="2504" y="195"/>
                  <a:pt x="2504" y="195"/>
                </a:cubicBezTo>
                <a:cubicBezTo>
                  <a:pt x="2504" y="195"/>
                  <a:pt x="2504" y="195"/>
                  <a:pt x="2504" y="195"/>
                </a:cubicBezTo>
                <a:cubicBezTo>
                  <a:pt x="2504" y="199"/>
                  <a:pt x="2504" y="199"/>
                  <a:pt x="2504" y="199"/>
                </a:cubicBezTo>
                <a:cubicBezTo>
                  <a:pt x="2503" y="199"/>
                  <a:pt x="2503" y="199"/>
                  <a:pt x="2503" y="199"/>
                </a:cubicBezTo>
                <a:cubicBezTo>
                  <a:pt x="2503" y="229"/>
                  <a:pt x="2503" y="229"/>
                  <a:pt x="2503" y="229"/>
                </a:cubicBezTo>
                <a:cubicBezTo>
                  <a:pt x="2487" y="229"/>
                  <a:pt x="2487" y="229"/>
                  <a:pt x="2487" y="229"/>
                </a:cubicBezTo>
                <a:cubicBezTo>
                  <a:pt x="2487" y="292"/>
                  <a:pt x="2487" y="292"/>
                  <a:pt x="2487" y="292"/>
                </a:cubicBezTo>
                <a:cubicBezTo>
                  <a:pt x="2481" y="292"/>
                  <a:pt x="2481" y="292"/>
                  <a:pt x="2481" y="292"/>
                </a:cubicBezTo>
                <a:cubicBezTo>
                  <a:pt x="2481" y="358"/>
                  <a:pt x="2481" y="358"/>
                  <a:pt x="2481" y="358"/>
                </a:cubicBezTo>
                <a:cubicBezTo>
                  <a:pt x="2479" y="358"/>
                  <a:pt x="2479" y="358"/>
                  <a:pt x="2479" y="358"/>
                </a:cubicBezTo>
                <a:cubicBezTo>
                  <a:pt x="2479" y="384"/>
                  <a:pt x="2479" y="384"/>
                  <a:pt x="2479" y="384"/>
                </a:cubicBezTo>
                <a:cubicBezTo>
                  <a:pt x="2473" y="384"/>
                  <a:pt x="2466" y="384"/>
                  <a:pt x="2460" y="385"/>
                </a:cubicBezTo>
                <a:cubicBezTo>
                  <a:pt x="2460" y="385"/>
                  <a:pt x="2460" y="385"/>
                  <a:pt x="2460" y="385"/>
                </a:cubicBezTo>
                <a:cubicBezTo>
                  <a:pt x="2461" y="385"/>
                  <a:pt x="2461" y="385"/>
                  <a:pt x="2461" y="385"/>
                </a:cubicBezTo>
                <a:cubicBezTo>
                  <a:pt x="2461" y="383"/>
                  <a:pt x="2461" y="383"/>
                  <a:pt x="2461" y="383"/>
                </a:cubicBezTo>
                <a:cubicBezTo>
                  <a:pt x="2459" y="383"/>
                  <a:pt x="2459" y="383"/>
                  <a:pt x="2459" y="383"/>
                </a:cubicBezTo>
                <a:cubicBezTo>
                  <a:pt x="2459" y="380"/>
                  <a:pt x="2459" y="380"/>
                  <a:pt x="2459" y="380"/>
                </a:cubicBezTo>
                <a:cubicBezTo>
                  <a:pt x="2461" y="380"/>
                  <a:pt x="2461" y="380"/>
                  <a:pt x="2461" y="380"/>
                </a:cubicBezTo>
                <a:cubicBezTo>
                  <a:pt x="2461" y="379"/>
                  <a:pt x="2461" y="379"/>
                  <a:pt x="2461" y="379"/>
                </a:cubicBezTo>
                <a:cubicBezTo>
                  <a:pt x="2459" y="379"/>
                  <a:pt x="2459" y="379"/>
                  <a:pt x="2459" y="379"/>
                </a:cubicBezTo>
                <a:cubicBezTo>
                  <a:pt x="2459" y="376"/>
                  <a:pt x="2459" y="376"/>
                  <a:pt x="2459" y="376"/>
                </a:cubicBezTo>
                <a:cubicBezTo>
                  <a:pt x="2461" y="376"/>
                  <a:pt x="2461" y="376"/>
                  <a:pt x="2461" y="376"/>
                </a:cubicBezTo>
                <a:cubicBezTo>
                  <a:pt x="2461" y="374"/>
                  <a:pt x="2461" y="374"/>
                  <a:pt x="2461" y="374"/>
                </a:cubicBezTo>
                <a:cubicBezTo>
                  <a:pt x="2459" y="374"/>
                  <a:pt x="2459" y="374"/>
                  <a:pt x="2459" y="374"/>
                </a:cubicBezTo>
                <a:cubicBezTo>
                  <a:pt x="2459" y="370"/>
                  <a:pt x="2459" y="370"/>
                  <a:pt x="2459" y="370"/>
                </a:cubicBezTo>
                <a:cubicBezTo>
                  <a:pt x="2457" y="370"/>
                  <a:pt x="2457" y="370"/>
                  <a:pt x="2457" y="370"/>
                </a:cubicBezTo>
                <a:cubicBezTo>
                  <a:pt x="2457" y="369"/>
                  <a:pt x="2457" y="369"/>
                  <a:pt x="2457" y="369"/>
                </a:cubicBezTo>
                <a:cubicBezTo>
                  <a:pt x="2460" y="369"/>
                  <a:pt x="2460" y="369"/>
                  <a:pt x="2460" y="369"/>
                </a:cubicBezTo>
                <a:cubicBezTo>
                  <a:pt x="2460" y="366"/>
                  <a:pt x="2460" y="366"/>
                  <a:pt x="2460" y="366"/>
                </a:cubicBezTo>
                <a:cubicBezTo>
                  <a:pt x="2457" y="366"/>
                  <a:pt x="2457" y="366"/>
                  <a:pt x="2457" y="366"/>
                </a:cubicBezTo>
                <a:cubicBezTo>
                  <a:pt x="2457" y="362"/>
                  <a:pt x="2457" y="362"/>
                  <a:pt x="2457" y="362"/>
                </a:cubicBezTo>
                <a:cubicBezTo>
                  <a:pt x="2456" y="362"/>
                  <a:pt x="2456" y="362"/>
                  <a:pt x="2456" y="362"/>
                </a:cubicBezTo>
                <a:cubicBezTo>
                  <a:pt x="2456" y="360"/>
                  <a:pt x="2456" y="360"/>
                  <a:pt x="2456" y="360"/>
                </a:cubicBezTo>
                <a:cubicBezTo>
                  <a:pt x="2459" y="360"/>
                  <a:pt x="2459" y="360"/>
                  <a:pt x="2459" y="360"/>
                </a:cubicBezTo>
                <a:cubicBezTo>
                  <a:pt x="2459" y="359"/>
                  <a:pt x="2459" y="359"/>
                  <a:pt x="2459" y="359"/>
                </a:cubicBezTo>
                <a:cubicBezTo>
                  <a:pt x="2457" y="359"/>
                  <a:pt x="2457" y="359"/>
                  <a:pt x="2457" y="359"/>
                </a:cubicBezTo>
                <a:cubicBezTo>
                  <a:pt x="2457" y="356"/>
                  <a:pt x="2457" y="356"/>
                  <a:pt x="2457" y="356"/>
                </a:cubicBezTo>
                <a:cubicBezTo>
                  <a:pt x="2460" y="356"/>
                  <a:pt x="2460" y="356"/>
                  <a:pt x="2460" y="356"/>
                </a:cubicBezTo>
                <a:cubicBezTo>
                  <a:pt x="2460" y="352"/>
                  <a:pt x="2460" y="352"/>
                  <a:pt x="2460" y="352"/>
                </a:cubicBezTo>
                <a:cubicBezTo>
                  <a:pt x="2462" y="352"/>
                  <a:pt x="2462" y="352"/>
                  <a:pt x="2462" y="352"/>
                </a:cubicBezTo>
                <a:cubicBezTo>
                  <a:pt x="2462" y="351"/>
                  <a:pt x="2462" y="351"/>
                  <a:pt x="2462" y="351"/>
                </a:cubicBezTo>
                <a:cubicBezTo>
                  <a:pt x="2457" y="351"/>
                  <a:pt x="2457" y="351"/>
                  <a:pt x="2457" y="351"/>
                </a:cubicBezTo>
                <a:cubicBezTo>
                  <a:pt x="2457" y="348"/>
                  <a:pt x="2457" y="348"/>
                  <a:pt x="2457" y="348"/>
                </a:cubicBezTo>
                <a:cubicBezTo>
                  <a:pt x="2458" y="348"/>
                  <a:pt x="2458" y="348"/>
                  <a:pt x="2458" y="348"/>
                </a:cubicBezTo>
                <a:cubicBezTo>
                  <a:pt x="2458" y="347"/>
                  <a:pt x="2458" y="347"/>
                  <a:pt x="2458" y="347"/>
                </a:cubicBezTo>
                <a:cubicBezTo>
                  <a:pt x="2457" y="347"/>
                  <a:pt x="2457" y="347"/>
                  <a:pt x="2457" y="347"/>
                </a:cubicBezTo>
                <a:cubicBezTo>
                  <a:pt x="2457" y="344"/>
                  <a:pt x="2457" y="344"/>
                  <a:pt x="2457" y="344"/>
                </a:cubicBezTo>
                <a:cubicBezTo>
                  <a:pt x="2459" y="344"/>
                  <a:pt x="2459" y="344"/>
                  <a:pt x="2459" y="344"/>
                </a:cubicBezTo>
                <a:cubicBezTo>
                  <a:pt x="2459" y="344"/>
                  <a:pt x="2459" y="344"/>
                  <a:pt x="2459" y="344"/>
                </a:cubicBezTo>
                <a:cubicBezTo>
                  <a:pt x="2459" y="344"/>
                  <a:pt x="2459" y="344"/>
                  <a:pt x="2459" y="344"/>
                </a:cubicBezTo>
                <a:cubicBezTo>
                  <a:pt x="2408" y="344"/>
                  <a:pt x="2408" y="344"/>
                  <a:pt x="2408" y="344"/>
                </a:cubicBezTo>
                <a:cubicBezTo>
                  <a:pt x="2408" y="344"/>
                  <a:pt x="2408" y="344"/>
                  <a:pt x="2408" y="344"/>
                </a:cubicBezTo>
                <a:cubicBezTo>
                  <a:pt x="2408" y="344"/>
                  <a:pt x="2408" y="344"/>
                  <a:pt x="2408" y="344"/>
                </a:cubicBezTo>
                <a:cubicBezTo>
                  <a:pt x="2459" y="344"/>
                  <a:pt x="2459" y="344"/>
                  <a:pt x="2459" y="344"/>
                </a:cubicBezTo>
                <a:cubicBezTo>
                  <a:pt x="2459" y="344"/>
                  <a:pt x="2459" y="344"/>
                  <a:pt x="2459" y="344"/>
                </a:cubicBezTo>
                <a:cubicBezTo>
                  <a:pt x="2459" y="342"/>
                  <a:pt x="2459" y="342"/>
                  <a:pt x="2459" y="342"/>
                </a:cubicBezTo>
                <a:cubicBezTo>
                  <a:pt x="2457" y="342"/>
                  <a:pt x="2457" y="342"/>
                  <a:pt x="2457" y="342"/>
                </a:cubicBezTo>
                <a:cubicBezTo>
                  <a:pt x="2457" y="338"/>
                  <a:pt x="2457" y="338"/>
                  <a:pt x="2457" y="338"/>
                </a:cubicBezTo>
                <a:cubicBezTo>
                  <a:pt x="2456" y="338"/>
                  <a:pt x="2456" y="338"/>
                  <a:pt x="2456" y="338"/>
                </a:cubicBezTo>
                <a:cubicBezTo>
                  <a:pt x="2456" y="336"/>
                  <a:pt x="2456" y="336"/>
                  <a:pt x="2456" y="336"/>
                </a:cubicBezTo>
                <a:cubicBezTo>
                  <a:pt x="2457" y="336"/>
                  <a:pt x="2457" y="336"/>
                  <a:pt x="2457" y="336"/>
                </a:cubicBezTo>
                <a:cubicBezTo>
                  <a:pt x="2457" y="334"/>
                  <a:pt x="2457" y="334"/>
                  <a:pt x="2457" y="334"/>
                </a:cubicBezTo>
                <a:cubicBezTo>
                  <a:pt x="2459" y="334"/>
                  <a:pt x="2459" y="334"/>
                  <a:pt x="2459" y="334"/>
                </a:cubicBezTo>
                <a:cubicBezTo>
                  <a:pt x="2459" y="331"/>
                  <a:pt x="2459" y="331"/>
                  <a:pt x="2459" y="331"/>
                </a:cubicBezTo>
                <a:cubicBezTo>
                  <a:pt x="2457" y="331"/>
                  <a:pt x="2457" y="331"/>
                  <a:pt x="2457" y="331"/>
                </a:cubicBezTo>
                <a:cubicBezTo>
                  <a:pt x="2457" y="328"/>
                  <a:pt x="2457" y="328"/>
                  <a:pt x="2457" y="328"/>
                </a:cubicBezTo>
                <a:cubicBezTo>
                  <a:pt x="2459" y="328"/>
                  <a:pt x="2459" y="328"/>
                  <a:pt x="2459" y="328"/>
                </a:cubicBezTo>
                <a:cubicBezTo>
                  <a:pt x="2459" y="328"/>
                  <a:pt x="2459" y="328"/>
                  <a:pt x="2459" y="328"/>
                </a:cubicBezTo>
                <a:cubicBezTo>
                  <a:pt x="2459" y="328"/>
                  <a:pt x="2459" y="328"/>
                  <a:pt x="2459" y="328"/>
                </a:cubicBezTo>
                <a:cubicBezTo>
                  <a:pt x="2409" y="328"/>
                  <a:pt x="2409" y="328"/>
                  <a:pt x="2409" y="328"/>
                </a:cubicBezTo>
                <a:cubicBezTo>
                  <a:pt x="2409" y="328"/>
                  <a:pt x="2409" y="328"/>
                  <a:pt x="2409" y="328"/>
                </a:cubicBezTo>
                <a:cubicBezTo>
                  <a:pt x="2409" y="328"/>
                  <a:pt x="2409" y="328"/>
                  <a:pt x="2409" y="328"/>
                </a:cubicBezTo>
                <a:cubicBezTo>
                  <a:pt x="2459" y="328"/>
                  <a:pt x="2459" y="328"/>
                  <a:pt x="2459" y="328"/>
                </a:cubicBezTo>
                <a:cubicBezTo>
                  <a:pt x="2459" y="328"/>
                  <a:pt x="2459" y="328"/>
                  <a:pt x="2459" y="328"/>
                </a:cubicBezTo>
                <a:cubicBezTo>
                  <a:pt x="2459" y="327"/>
                  <a:pt x="2459" y="327"/>
                  <a:pt x="2459" y="327"/>
                </a:cubicBezTo>
                <a:cubicBezTo>
                  <a:pt x="2457" y="327"/>
                  <a:pt x="2457" y="327"/>
                  <a:pt x="2457" y="327"/>
                </a:cubicBezTo>
                <a:cubicBezTo>
                  <a:pt x="2457" y="321"/>
                  <a:pt x="2457" y="321"/>
                  <a:pt x="2457" y="321"/>
                </a:cubicBezTo>
                <a:cubicBezTo>
                  <a:pt x="2458" y="321"/>
                  <a:pt x="2458" y="321"/>
                  <a:pt x="2458" y="321"/>
                </a:cubicBezTo>
                <a:cubicBezTo>
                  <a:pt x="2458" y="319"/>
                  <a:pt x="2458" y="319"/>
                  <a:pt x="2458" y="319"/>
                </a:cubicBezTo>
                <a:cubicBezTo>
                  <a:pt x="2457" y="319"/>
                  <a:pt x="2457" y="319"/>
                  <a:pt x="2457" y="319"/>
                </a:cubicBezTo>
                <a:cubicBezTo>
                  <a:pt x="2457" y="317"/>
                  <a:pt x="2457" y="317"/>
                  <a:pt x="2457" y="317"/>
                </a:cubicBezTo>
                <a:cubicBezTo>
                  <a:pt x="2458" y="317"/>
                  <a:pt x="2458" y="317"/>
                  <a:pt x="2458" y="317"/>
                </a:cubicBezTo>
                <a:cubicBezTo>
                  <a:pt x="2458" y="315"/>
                  <a:pt x="2458" y="315"/>
                  <a:pt x="2458" y="315"/>
                </a:cubicBezTo>
                <a:cubicBezTo>
                  <a:pt x="2456" y="315"/>
                  <a:pt x="2456" y="315"/>
                  <a:pt x="2456" y="315"/>
                </a:cubicBezTo>
                <a:cubicBezTo>
                  <a:pt x="2456" y="312"/>
                  <a:pt x="2456" y="312"/>
                  <a:pt x="2456" y="312"/>
                </a:cubicBezTo>
                <a:cubicBezTo>
                  <a:pt x="2458" y="312"/>
                  <a:pt x="2458" y="312"/>
                  <a:pt x="2458" y="312"/>
                </a:cubicBezTo>
                <a:cubicBezTo>
                  <a:pt x="2458" y="311"/>
                  <a:pt x="2458" y="311"/>
                  <a:pt x="2458" y="311"/>
                </a:cubicBezTo>
                <a:cubicBezTo>
                  <a:pt x="2456" y="311"/>
                  <a:pt x="2456" y="311"/>
                  <a:pt x="2456" y="311"/>
                </a:cubicBezTo>
                <a:cubicBezTo>
                  <a:pt x="2456" y="308"/>
                  <a:pt x="2456" y="308"/>
                  <a:pt x="2456" y="308"/>
                </a:cubicBezTo>
                <a:cubicBezTo>
                  <a:pt x="2457" y="308"/>
                  <a:pt x="2457" y="308"/>
                  <a:pt x="2457" y="308"/>
                </a:cubicBezTo>
                <a:cubicBezTo>
                  <a:pt x="2457" y="307"/>
                  <a:pt x="2457" y="307"/>
                  <a:pt x="2457" y="307"/>
                </a:cubicBezTo>
                <a:cubicBezTo>
                  <a:pt x="2456" y="307"/>
                  <a:pt x="2456" y="307"/>
                  <a:pt x="2456" y="307"/>
                </a:cubicBezTo>
                <a:cubicBezTo>
                  <a:pt x="2456" y="304"/>
                  <a:pt x="2456" y="304"/>
                  <a:pt x="2456" y="304"/>
                </a:cubicBezTo>
                <a:cubicBezTo>
                  <a:pt x="2458" y="304"/>
                  <a:pt x="2458" y="304"/>
                  <a:pt x="2458" y="304"/>
                </a:cubicBezTo>
                <a:cubicBezTo>
                  <a:pt x="2458" y="303"/>
                  <a:pt x="2458" y="303"/>
                  <a:pt x="2458" y="303"/>
                </a:cubicBezTo>
                <a:cubicBezTo>
                  <a:pt x="2455" y="303"/>
                  <a:pt x="2455" y="303"/>
                  <a:pt x="2455" y="303"/>
                </a:cubicBezTo>
                <a:cubicBezTo>
                  <a:pt x="2455" y="299"/>
                  <a:pt x="2455" y="299"/>
                  <a:pt x="2455" y="299"/>
                </a:cubicBezTo>
                <a:cubicBezTo>
                  <a:pt x="2455" y="299"/>
                  <a:pt x="2455" y="299"/>
                  <a:pt x="2455" y="299"/>
                </a:cubicBezTo>
                <a:cubicBezTo>
                  <a:pt x="2455" y="296"/>
                  <a:pt x="2455" y="296"/>
                  <a:pt x="2455" y="296"/>
                </a:cubicBezTo>
                <a:cubicBezTo>
                  <a:pt x="2457" y="296"/>
                  <a:pt x="2457" y="296"/>
                  <a:pt x="2457" y="296"/>
                </a:cubicBezTo>
                <a:cubicBezTo>
                  <a:pt x="2457" y="295"/>
                  <a:pt x="2457" y="295"/>
                  <a:pt x="2457" y="295"/>
                </a:cubicBezTo>
                <a:cubicBezTo>
                  <a:pt x="2455" y="295"/>
                  <a:pt x="2455" y="295"/>
                  <a:pt x="2455" y="295"/>
                </a:cubicBezTo>
                <a:cubicBezTo>
                  <a:pt x="2455" y="288"/>
                  <a:pt x="2455" y="288"/>
                  <a:pt x="2455" y="288"/>
                </a:cubicBezTo>
                <a:cubicBezTo>
                  <a:pt x="2457" y="288"/>
                  <a:pt x="2457" y="288"/>
                  <a:pt x="2457" y="288"/>
                </a:cubicBezTo>
                <a:cubicBezTo>
                  <a:pt x="2457" y="288"/>
                  <a:pt x="2457" y="288"/>
                  <a:pt x="2457" y="288"/>
                </a:cubicBezTo>
                <a:cubicBezTo>
                  <a:pt x="2408" y="288"/>
                  <a:pt x="2408" y="288"/>
                  <a:pt x="2408" y="288"/>
                </a:cubicBezTo>
                <a:cubicBezTo>
                  <a:pt x="2408" y="288"/>
                  <a:pt x="2408" y="288"/>
                  <a:pt x="2408" y="288"/>
                </a:cubicBezTo>
                <a:cubicBezTo>
                  <a:pt x="2408" y="287"/>
                  <a:pt x="2408" y="287"/>
                  <a:pt x="2408" y="287"/>
                </a:cubicBezTo>
                <a:cubicBezTo>
                  <a:pt x="2457" y="287"/>
                  <a:pt x="2457" y="287"/>
                  <a:pt x="2457" y="287"/>
                </a:cubicBezTo>
                <a:cubicBezTo>
                  <a:pt x="2457" y="286"/>
                  <a:pt x="2457" y="286"/>
                  <a:pt x="2457" y="286"/>
                </a:cubicBezTo>
                <a:cubicBezTo>
                  <a:pt x="2455" y="286"/>
                  <a:pt x="2455" y="286"/>
                  <a:pt x="2455" y="286"/>
                </a:cubicBezTo>
                <a:cubicBezTo>
                  <a:pt x="2455" y="284"/>
                  <a:pt x="2455" y="284"/>
                  <a:pt x="2455" y="284"/>
                </a:cubicBezTo>
                <a:cubicBezTo>
                  <a:pt x="2456" y="284"/>
                  <a:pt x="2456" y="284"/>
                  <a:pt x="2456" y="284"/>
                </a:cubicBezTo>
                <a:cubicBezTo>
                  <a:pt x="2456" y="282"/>
                  <a:pt x="2456" y="282"/>
                  <a:pt x="2456" y="282"/>
                </a:cubicBezTo>
                <a:cubicBezTo>
                  <a:pt x="2455" y="282"/>
                  <a:pt x="2455" y="282"/>
                  <a:pt x="2455" y="282"/>
                </a:cubicBezTo>
                <a:cubicBezTo>
                  <a:pt x="2455" y="280"/>
                  <a:pt x="2455" y="280"/>
                  <a:pt x="2455" y="280"/>
                </a:cubicBezTo>
                <a:cubicBezTo>
                  <a:pt x="2457" y="280"/>
                  <a:pt x="2457" y="280"/>
                  <a:pt x="2457" y="280"/>
                </a:cubicBezTo>
                <a:cubicBezTo>
                  <a:pt x="2457" y="275"/>
                  <a:pt x="2457" y="275"/>
                  <a:pt x="2457" y="275"/>
                </a:cubicBezTo>
                <a:cubicBezTo>
                  <a:pt x="2408" y="275"/>
                  <a:pt x="2408" y="275"/>
                  <a:pt x="2408" y="275"/>
                </a:cubicBezTo>
                <a:cubicBezTo>
                  <a:pt x="2408" y="275"/>
                  <a:pt x="2408" y="275"/>
                  <a:pt x="2408" y="275"/>
                </a:cubicBezTo>
                <a:cubicBezTo>
                  <a:pt x="2408" y="275"/>
                  <a:pt x="2408" y="275"/>
                  <a:pt x="2408" y="275"/>
                </a:cubicBezTo>
                <a:cubicBezTo>
                  <a:pt x="2457" y="275"/>
                  <a:pt x="2457" y="275"/>
                  <a:pt x="2457" y="275"/>
                </a:cubicBezTo>
                <a:cubicBezTo>
                  <a:pt x="2457" y="274"/>
                  <a:pt x="2457" y="274"/>
                  <a:pt x="2457" y="274"/>
                </a:cubicBezTo>
                <a:cubicBezTo>
                  <a:pt x="2454" y="274"/>
                  <a:pt x="2454" y="274"/>
                  <a:pt x="2454" y="274"/>
                </a:cubicBezTo>
                <a:cubicBezTo>
                  <a:pt x="2454" y="270"/>
                  <a:pt x="2454" y="270"/>
                  <a:pt x="2454" y="270"/>
                </a:cubicBezTo>
                <a:cubicBezTo>
                  <a:pt x="2453" y="270"/>
                  <a:pt x="2453" y="270"/>
                  <a:pt x="2453" y="270"/>
                </a:cubicBezTo>
                <a:cubicBezTo>
                  <a:pt x="2453" y="267"/>
                  <a:pt x="2453" y="267"/>
                  <a:pt x="2453" y="267"/>
                </a:cubicBezTo>
                <a:cubicBezTo>
                  <a:pt x="2457" y="267"/>
                  <a:pt x="2457" y="267"/>
                  <a:pt x="2457" y="267"/>
                </a:cubicBezTo>
                <a:cubicBezTo>
                  <a:pt x="2457" y="265"/>
                  <a:pt x="2457" y="265"/>
                  <a:pt x="2457" y="265"/>
                </a:cubicBezTo>
                <a:cubicBezTo>
                  <a:pt x="2453" y="265"/>
                  <a:pt x="2453" y="265"/>
                  <a:pt x="2453" y="265"/>
                </a:cubicBezTo>
                <a:cubicBezTo>
                  <a:pt x="2453" y="263"/>
                  <a:pt x="2453" y="263"/>
                  <a:pt x="2453" y="263"/>
                </a:cubicBezTo>
                <a:cubicBezTo>
                  <a:pt x="2454" y="263"/>
                  <a:pt x="2454" y="263"/>
                  <a:pt x="2454" y="263"/>
                </a:cubicBezTo>
                <a:cubicBezTo>
                  <a:pt x="2454" y="260"/>
                  <a:pt x="2454" y="260"/>
                  <a:pt x="2454" y="260"/>
                </a:cubicBezTo>
                <a:cubicBezTo>
                  <a:pt x="2455" y="260"/>
                  <a:pt x="2455" y="260"/>
                  <a:pt x="2455" y="260"/>
                </a:cubicBezTo>
                <a:cubicBezTo>
                  <a:pt x="2455" y="258"/>
                  <a:pt x="2455" y="258"/>
                  <a:pt x="2455" y="258"/>
                </a:cubicBezTo>
                <a:cubicBezTo>
                  <a:pt x="2453" y="258"/>
                  <a:pt x="2453" y="258"/>
                  <a:pt x="2453" y="258"/>
                </a:cubicBezTo>
                <a:cubicBezTo>
                  <a:pt x="2453" y="251"/>
                  <a:pt x="2453" y="251"/>
                  <a:pt x="2453" y="251"/>
                </a:cubicBezTo>
                <a:cubicBezTo>
                  <a:pt x="2456" y="251"/>
                  <a:pt x="2456" y="251"/>
                  <a:pt x="2456" y="251"/>
                </a:cubicBezTo>
                <a:cubicBezTo>
                  <a:pt x="2456" y="251"/>
                  <a:pt x="2456" y="251"/>
                  <a:pt x="2456" y="251"/>
                </a:cubicBezTo>
                <a:cubicBezTo>
                  <a:pt x="2408" y="251"/>
                  <a:pt x="2408" y="251"/>
                  <a:pt x="2408" y="251"/>
                </a:cubicBezTo>
                <a:cubicBezTo>
                  <a:pt x="2408" y="251"/>
                  <a:pt x="2408" y="251"/>
                  <a:pt x="2408" y="251"/>
                </a:cubicBezTo>
                <a:cubicBezTo>
                  <a:pt x="2411" y="251"/>
                  <a:pt x="2411" y="251"/>
                  <a:pt x="2411" y="251"/>
                </a:cubicBezTo>
                <a:cubicBezTo>
                  <a:pt x="2411" y="255"/>
                  <a:pt x="2411" y="255"/>
                  <a:pt x="2411" y="255"/>
                </a:cubicBezTo>
                <a:cubicBezTo>
                  <a:pt x="2412" y="255"/>
                  <a:pt x="2412" y="255"/>
                  <a:pt x="2412" y="255"/>
                </a:cubicBezTo>
                <a:cubicBezTo>
                  <a:pt x="2453" y="255"/>
                  <a:pt x="2453" y="255"/>
                  <a:pt x="2453" y="255"/>
                </a:cubicBezTo>
                <a:cubicBezTo>
                  <a:pt x="2453" y="255"/>
                  <a:pt x="2453" y="255"/>
                  <a:pt x="2453" y="255"/>
                </a:cubicBezTo>
                <a:cubicBezTo>
                  <a:pt x="2453" y="255"/>
                  <a:pt x="2453" y="255"/>
                  <a:pt x="2453" y="255"/>
                </a:cubicBezTo>
                <a:cubicBezTo>
                  <a:pt x="2412" y="255"/>
                  <a:pt x="2412" y="255"/>
                  <a:pt x="2412" y="255"/>
                </a:cubicBezTo>
                <a:cubicBezTo>
                  <a:pt x="2411" y="255"/>
                  <a:pt x="2411" y="255"/>
                  <a:pt x="2411" y="255"/>
                </a:cubicBezTo>
                <a:cubicBezTo>
                  <a:pt x="2411" y="257"/>
                  <a:pt x="2411" y="257"/>
                  <a:pt x="2411" y="257"/>
                </a:cubicBezTo>
                <a:cubicBezTo>
                  <a:pt x="2410" y="257"/>
                  <a:pt x="2410" y="257"/>
                  <a:pt x="2410" y="257"/>
                </a:cubicBezTo>
                <a:cubicBezTo>
                  <a:pt x="2410" y="260"/>
                  <a:pt x="2410" y="260"/>
                  <a:pt x="2410" y="260"/>
                </a:cubicBezTo>
                <a:cubicBezTo>
                  <a:pt x="2411" y="260"/>
                  <a:pt x="2411" y="260"/>
                  <a:pt x="2411" y="260"/>
                </a:cubicBezTo>
                <a:cubicBezTo>
                  <a:pt x="2411" y="261"/>
                  <a:pt x="2411" y="261"/>
                  <a:pt x="2411" y="261"/>
                </a:cubicBezTo>
                <a:cubicBezTo>
                  <a:pt x="2411" y="261"/>
                  <a:pt x="2411" y="261"/>
                  <a:pt x="2411" y="261"/>
                </a:cubicBezTo>
                <a:cubicBezTo>
                  <a:pt x="2411" y="263"/>
                  <a:pt x="2411" y="263"/>
                  <a:pt x="2411" y="263"/>
                </a:cubicBezTo>
                <a:cubicBezTo>
                  <a:pt x="2411" y="263"/>
                  <a:pt x="2411" y="263"/>
                  <a:pt x="2411" y="263"/>
                </a:cubicBezTo>
                <a:cubicBezTo>
                  <a:pt x="2411" y="265"/>
                  <a:pt x="2411" y="265"/>
                  <a:pt x="2411" y="265"/>
                </a:cubicBezTo>
                <a:cubicBezTo>
                  <a:pt x="2408" y="265"/>
                  <a:pt x="2408" y="265"/>
                  <a:pt x="2408" y="265"/>
                </a:cubicBezTo>
                <a:cubicBezTo>
                  <a:pt x="2408" y="268"/>
                  <a:pt x="2408" y="268"/>
                  <a:pt x="2408" y="268"/>
                </a:cubicBezTo>
                <a:cubicBezTo>
                  <a:pt x="2411" y="268"/>
                  <a:pt x="2411" y="268"/>
                  <a:pt x="2411" y="268"/>
                </a:cubicBezTo>
                <a:cubicBezTo>
                  <a:pt x="2411" y="269"/>
                  <a:pt x="2411" y="269"/>
                  <a:pt x="2411" y="269"/>
                </a:cubicBezTo>
                <a:cubicBezTo>
                  <a:pt x="2410" y="269"/>
                  <a:pt x="2410" y="269"/>
                  <a:pt x="2410" y="269"/>
                </a:cubicBezTo>
                <a:cubicBezTo>
                  <a:pt x="2410" y="272"/>
                  <a:pt x="2410" y="272"/>
                  <a:pt x="2410" y="272"/>
                </a:cubicBezTo>
                <a:cubicBezTo>
                  <a:pt x="2411" y="272"/>
                  <a:pt x="2411" y="272"/>
                  <a:pt x="2411" y="272"/>
                </a:cubicBezTo>
                <a:cubicBezTo>
                  <a:pt x="2411" y="273"/>
                  <a:pt x="2411" y="273"/>
                  <a:pt x="2411" y="273"/>
                </a:cubicBezTo>
                <a:cubicBezTo>
                  <a:pt x="2408" y="273"/>
                  <a:pt x="2408" y="273"/>
                  <a:pt x="2408" y="273"/>
                </a:cubicBezTo>
                <a:cubicBezTo>
                  <a:pt x="2408" y="279"/>
                  <a:pt x="2408" y="279"/>
                  <a:pt x="2408" y="279"/>
                </a:cubicBezTo>
                <a:cubicBezTo>
                  <a:pt x="2407" y="279"/>
                  <a:pt x="2407" y="279"/>
                  <a:pt x="2407" y="279"/>
                </a:cubicBezTo>
                <a:cubicBezTo>
                  <a:pt x="2407" y="281"/>
                  <a:pt x="2407" y="281"/>
                  <a:pt x="2407" y="281"/>
                </a:cubicBezTo>
                <a:cubicBezTo>
                  <a:pt x="2411" y="281"/>
                  <a:pt x="2411" y="281"/>
                  <a:pt x="2411" y="281"/>
                </a:cubicBezTo>
                <a:cubicBezTo>
                  <a:pt x="2411" y="283"/>
                  <a:pt x="2411" y="283"/>
                  <a:pt x="2411" y="283"/>
                </a:cubicBezTo>
                <a:cubicBezTo>
                  <a:pt x="2409" y="283"/>
                  <a:pt x="2409" y="283"/>
                  <a:pt x="2409" y="283"/>
                </a:cubicBezTo>
                <a:cubicBezTo>
                  <a:pt x="2409" y="285"/>
                  <a:pt x="2409" y="285"/>
                  <a:pt x="2409" y="285"/>
                </a:cubicBezTo>
                <a:cubicBezTo>
                  <a:pt x="2410" y="285"/>
                  <a:pt x="2410" y="285"/>
                  <a:pt x="2410" y="285"/>
                </a:cubicBezTo>
                <a:cubicBezTo>
                  <a:pt x="2410" y="286"/>
                  <a:pt x="2410" y="286"/>
                  <a:pt x="2410" y="286"/>
                </a:cubicBezTo>
                <a:cubicBezTo>
                  <a:pt x="2407" y="286"/>
                  <a:pt x="2407" y="286"/>
                  <a:pt x="2407" y="286"/>
                </a:cubicBezTo>
                <a:cubicBezTo>
                  <a:pt x="2407" y="288"/>
                  <a:pt x="2407" y="288"/>
                  <a:pt x="2407" y="288"/>
                </a:cubicBezTo>
                <a:cubicBezTo>
                  <a:pt x="2410" y="288"/>
                  <a:pt x="2410" y="288"/>
                  <a:pt x="2410" y="288"/>
                </a:cubicBezTo>
                <a:cubicBezTo>
                  <a:pt x="2410" y="291"/>
                  <a:pt x="2410" y="291"/>
                  <a:pt x="2410" y="291"/>
                </a:cubicBezTo>
                <a:cubicBezTo>
                  <a:pt x="2409" y="291"/>
                  <a:pt x="2409" y="291"/>
                  <a:pt x="2409" y="291"/>
                </a:cubicBezTo>
                <a:cubicBezTo>
                  <a:pt x="2409" y="292"/>
                  <a:pt x="2409" y="292"/>
                  <a:pt x="2409" y="292"/>
                </a:cubicBezTo>
                <a:cubicBezTo>
                  <a:pt x="2410" y="292"/>
                  <a:pt x="2410" y="292"/>
                  <a:pt x="2410" y="292"/>
                </a:cubicBezTo>
                <a:cubicBezTo>
                  <a:pt x="2410" y="294"/>
                  <a:pt x="2410" y="294"/>
                  <a:pt x="2410" y="294"/>
                </a:cubicBezTo>
                <a:cubicBezTo>
                  <a:pt x="2407" y="294"/>
                  <a:pt x="2407" y="294"/>
                  <a:pt x="2407" y="294"/>
                </a:cubicBezTo>
                <a:cubicBezTo>
                  <a:pt x="2407" y="297"/>
                  <a:pt x="2407" y="297"/>
                  <a:pt x="2407" y="297"/>
                </a:cubicBezTo>
                <a:cubicBezTo>
                  <a:pt x="2410" y="297"/>
                  <a:pt x="2410" y="297"/>
                  <a:pt x="2410" y="297"/>
                </a:cubicBezTo>
                <a:cubicBezTo>
                  <a:pt x="2410" y="298"/>
                  <a:pt x="2410" y="298"/>
                  <a:pt x="2410" y="298"/>
                </a:cubicBezTo>
                <a:cubicBezTo>
                  <a:pt x="2409" y="298"/>
                  <a:pt x="2409" y="298"/>
                  <a:pt x="2409" y="298"/>
                </a:cubicBezTo>
                <a:cubicBezTo>
                  <a:pt x="2409" y="300"/>
                  <a:pt x="2409" y="300"/>
                  <a:pt x="2409" y="300"/>
                </a:cubicBezTo>
                <a:cubicBezTo>
                  <a:pt x="2409" y="300"/>
                  <a:pt x="2409" y="300"/>
                  <a:pt x="2409" y="300"/>
                </a:cubicBezTo>
                <a:cubicBezTo>
                  <a:pt x="2455" y="300"/>
                  <a:pt x="2455" y="300"/>
                  <a:pt x="2455" y="300"/>
                </a:cubicBezTo>
                <a:cubicBezTo>
                  <a:pt x="2455" y="300"/>
                  <a:pt x="2455" y="300"/>
                  <a:pt x="2455" y="300"/>
                </a:cubicBezTo>
                <a:cubicBezTo>
                  <a:pt x="2455" y="300"/>
                  <a:pt x="2455" y="300"/>
                  <a:pt x="2455" y="300"/>
                </a:cubicBezTo>
                <a:cubicBezTo>
                  <a:pt x="2409" y="300"/>
                  <a:pt x="2409" y="300"/>
                  <a:pt x="2409" y="300"/>
                </a:cubicBezTo>
                <a:cubicBezTo>
                  <a:pt x="2409" y="300"/>
                  <a:pt x="2409" y="300"/>
                  <a:pt x="2409" y="300"/>
                </a:cubicBezTo>
                <a:cubicBezTo>
                  <a:pt x="2409" y="300"/>
                  <a:pt x="2409" y="300"/>
                  <a:pt x="2409" y="300"/>
                </a:cubicBezTo>
                <a:cubicBezTo>
                  <a:pt x="2410" y="300"/>
                  <a:pt x="2410" y="300"/>
                  <a:pt x="2410" y="300"/>
                </a:cubicBezTo>
                <a:cubicBezTo>
                  <a:pt x="2410" y="302"/>
                  <a:pt x="2410" y="302"/>
                  <a:pt x="2410" y="302"/>
                </a:cubicBezTo>
                <a:cubicBezTo>
                  <a:pt x="2407" y="302"/>
                  <a:pt x="2407" y="302"/>
                  <a:pt x="2407" y="302"/>
                </a:cubicBezTo>
                <a:cubicBezTo>
                  <a:pt x="2407" y="303"/>
                  <a:pt x="2407" y="303"/>
                  <a:pt x="2407" y="303"/>
                </a:cubicBezTo>
                <a:cubicBezTo>
                  <a:pt x="2408" y="303"/>
                  <a:pt x="2408" y="303"/>
                  <a:pt x="2408" y="303"/>
                </a:cubicBezTo>
                <a:cubicBezTo>
                  <a:pt x="2458" y="303"/>
                  <a:pt x="2458" y="303"/>
                  <a:pt x="2458" y="303"/>
                </a:cubicBezTo>
                <a:cubicBezTo>
                  <a:pt x="2458" y="303"/>
                  <a:pt x="2458" y="303"/>
                  <a:pt x="2458" y="303"/>
                </a:cubicBezTo>
                <a:cubicBezTo>
                  <a:pt x="2458" y="304"/>
                  <a:pt x="2458" y="304"/>
                  <a:pt x="2458" y="304"/>
                </a:cubicBezTo>
                <a:cubicBezTo>
                  <a:pt x="2408" y="304"/>
                  <a:pt x="2408" y="304"/>
                  <a:pt x="2408" y="304"/>
                </a:cubicBezTo>
                <a:cubicBezTo>
                  <a:pt x="2407" y="304"/>
                  <a:pt x="2407" y="304"/>
                  <a:pt x="2407" y="304"/>
                </a:cubicBezTo>
                <a:cubicBezTo>
                  <a:pt x="2407" y="305"/>
                  <a:pt x="2407" y="305"/>
                  <a:pt x="2407" y="305"/>
                </a:cubicBezTo>
                <a:cubicBezTo>
                  <a:pt x="2410" y="305"/>
                  <a:pt x="2410" y="305"/>
                  <a:pt x="2410" y="305"/>
                </a:cubicBezTo>
                <a:cubicBezTo>
                  <a:pt x="2410" y="306"/>
                  <a:pt x="2410" y="306"/>
                  <a:pt x="2410" y="306"/>
                </a:cubicBezTo>
                <a:cubicBezTo>
                  <a:pt x="2408" y="306"/>
                  <a:pt x="2408" y="306"/>
                  <a:pt x="2408" y="306"/>
                </a:cubicBezTo>
                <a:cubicBezTo>
                  <a:pt x="2408" y="309"/>
                  <a:pt x="2408" y="309"/>
                  <a:pt x="2408" y="309"/>
                </a:cubicBezTo>
                <a:cubicBezTo>
                  <a:pt x="2409" y="309"/>
                  <a:pt x="2409" y="309"/>
                  <a:pt x="2409" y="309"/>
                </a:cubicBezTo>
                <a:cubicBezTo>
                  <a:pt x="2409" y="311"/>
                  <a:pt x="2409" y="311"/>
                  <a:pt x="2409" y="311"/>
                </a:cubicBezTo>
                <a:cubicBezTo>
                  <a:pt x="2408" y="311"/>
                  <a:pt x="2408" y="311"/>
                  <a:pt x="2408" y="311"/>
                </a:cubicBezTo>
                <a:cubicBezTo>
                  <a:pt x="2408" y="313"/>
                  <a:pt x="2408" y="313"/>
                  <a:pt x="2408" y="313"/>
                </a:cubicBezTo>
                <a:cubicBezTo>
                  <a:pt x="2410" y="313"/>
                  <a:pt x="2410" y="313"/>
                  <a:pt x="2410" y="313"/>
                </a:cubicBezTo>
                <a:cubicBezTo>
                  <a:pt x="2410" y="318"/>
                  <a:pt x="2410" y="318"/>
                  <a:pt x="2410" y="318"/>
                </a:cubicBezTo>
                <a:cubicBezTo>
                  <a:pt x="2406" y="318"/>
                  <a:pt x="2406" y="318"/>
                  <a:pt x="2406" y="318"/>
                </a:cubicBezTo>
                <a:cubicBezTo>
                  <a:pt x="2406" y="320"/>
                  <a:pt x="2406" y="320"/>
                  <a:pt x="2406" y="320"/>
                </a:cubicBezTo>
                <a:cubicBezTo>
                  <a:pt x="2410" y="320"/>
                  <a:pt x="2410" y="320"/>
                  <a:pt x="2410" y="320"/>
                </a:cubicBezTo>
                <a:cubicBezTo>
                  <a:pt x="2410" y="324"/>
                  <a:pt x="2410" y="324"/>
                  <a:pt x="2410" y="324"/>
                </a:cubicBezTo>
                <a:cubicBezTo>
                  <a:pt x="2410" y="324"/>
                  <a:pt x="2410" y="324"/>
                  <a:pt x="2410" y="324"/>
                </a:cubicBezTo>
                <a:cubicBezTo>
                  <a:pt x="2457" y="324"/>
                  <a:pt x="2457" y="324"/>
                  <a:pt x="2457" y="324"/>
                </a:cubicBezTo>
                <a:cubicBezTo>
                  <a:pt x="2457" y="324"/>
                  <a:pt x="2457" y="324"/>
                  <a:pt x="2457" y="324"/>
                </a:cubicBezTo>
                <a:cubicBezTo>
                  <a:pt x="2457" y="324"/>
                  <a:pt x="2457" y="324"/>
                  <a:pt x="2457" y="324"/>
                </a:cubicBezTo>
                <a:cubicBezTo>
                  <a:pt x="2410" y="324"/>
                  <a:pt x="2410" y="324"/>
                  <a:pt x="2410" y="324"/>
                </a:cubicBezTo>
                <a:cubicBezTo>
                  <a:pt x="2410" y="324"/>
                  <a:pt x="2410" y="324"/>
                  <a:pt x="2410" y="324"/>
                </a:cubicBezTo>
                <a:cubicBezTo>
                  <a:pt x="2410" y="326"/>
                  <a:pt x="2410" y="326"/>
                  <a:pt x="2410" y="326"/>
                </a:cubicBezTo>
                <a:cubicBezTo>
                  <a:pt x="2408" y="326"/>
                  <a:pt x="2408" y="326"/>
                  <a:pt x="2408" y="326"/>
                </a:cubicBezTo>
                <a:cubicBezTo>
                  <a:pt x="2408" y="329"/>
                  <a:pt x="2408" y="329"/>
                  <a:pt x="2408" y="329"/>
                </a:cubicBezTo>
                <a:cubicBezTo>
                  <a:pt x="2409" y="329"/>
                  <a:pt x="2409" y="329"/>
                  <a:pt x="2409" y="329"/>
                </a:cubicBezTo>
                <a:cubicBezTo>
                  <a:pt x="2409" y="333"/>
                  <a:pt x="2409" y="333"/>
                  <a:pt x="2409" y="333"/>
                </a:cubicBezTo>
                <a:cubicBezTo>
                  <a:pt x="2411" y="333"/>
                  <a:pt x="2411" y="333"/>
                  <a:pt x="2411" y="333"/>
                </a:cubicBezTo>
                <a:cubicBezTo>
                  <a:pt x="2411" y="334"/>
                  <a:pt x="2411" y="334"/>
                  <a:pt x="2411" y="334"/>
                </a:cubicBezTo>
                <a:cubicBezTo>
                  <a:pt x="2407" y="334"/>
                  <a:pt x="2407" y="334"/>
                  <a:pt x="2407" y="334"/>
                </a:cubicBezTo>
                <a:cubicBezTo>
                  <a:pt x="2407" y="337"/>
                  <a:pt x="2407" y="337"/>
                  <a:pt x="2407" y="337"/>
                </a:cubicBezTo>
                <a:cubicBezTo>
                  <a:pt x="2410" y="337"/>
                  <a:pt x="2410" y="337"/>
                  <a:pt x="2410" y="337"/>
                </a:cubicBezTo>
                <a:cubicBezTo>
                  <a:pt x="2410" y="339"/>
                  <a:pt x="2410" y="339"/>
                  <a:pt x="2410" y="339"/>
                </a:cubicBezTo>
                <a:cubicBezTo>
                  <a:pt x="2408" y="339"/>
                  <a:pt x="2408" y="339"/>
                  <a:pt x="2408" y="339"/>
                </a:cubicBezTo>
                <a:cubicBezTo>
                  <a:pt x="2408" y="342"/>
                  <a:pt x="2408" y="342"/>
                  <a:pt x="2408" y="342"/>
                </a:cubicBezTo>
                <a:cubicBezTo>
                  <a:pt x="2407" y="342"/>
                  <a:pt x="2407" y="342"/>
                  <a:pt x="2407" y="342"/>
                </a:cubicBezTo>
                <a:cubicBezTo>
                  <a:pt x="2407" y="345"/>
                  <a:pt x="2407" y="345"/>
                  <a:pt x="2407" y="345"/>
                </a:cubicBezTo>
                <a:cubicBezTo>
                  <a:pt x="2408" y="345"/>
                  <a:pt x="2408" y="345"/>
                  <a:pt x="2408" y="345"/>
                </a:cubicBezTo>
                <a:cubicBezTo>
                  <a:pt x="2408" y="347"/>
                  <a:pt x="2408" y="347"/>
                  <a:pt x="2408" y="347"/>
                </a:cubicBezTo>
                <a:cubicBezTo>
                  <a:pt x="2406" y="347"/>
                  <a:pt x="2406" y="347"/>
                  <a:pt x="2406" y="347"/>
                </a:cubicBezTo>
                <a:cubicBezTo>
                  <a:pt x="2406" y="350"/>
                  <a:pt x="2406" y="350"/>
                  <a:pt x="2406" y="350"/>
                </a:cubicBezTo>
                <a:cubicBezTo>
                  <a:pt x="2405" y="350"/>
                  <a:pt x="2405" y="350"/>
                  <a:pt x="2405" y="350"/>
                </a:cubicBezTo>
                <a:cubicBezTo>
                  <a:pt x="2405" y="352"/>
                  <a:pt x="2405" y="352"/>
                  <a:pt x="2405" y="352"/>
                </a:cubicBezTo>
                <a:cubicBezTo>
                  <a:pt x="2409" y="352"/>
                  <a:pt x="2409" y="352"/>
                  <a:pt x="2409" y="352"/>
                </a:cubicBezTo>
                <a:cubicBezTo>
                  <a:pt x="2409" y="355"/>
                  <a:pt x="2409" y="355"/>
                  <a:pt x="2409" y="355"/>
                </a:cubicBezTo>
                <a:cubicBezTo>
                  <a:pt x="2408" y="355"/>
                  <a:pt x="2408" y="355"/>
                  <a:pt x="2408" y="355"/>
                </a:cubicBezTo>
                <a:cubicBezTo>
                  <a:pt x="2408" y="358"/>
                  <a:pt x="2408" y="358"/>
                  <a:pt x="2408" y="358"/>
                </a:cubicBezTo>
                <a:cubicBezTo>
                  <a:pt x="2407" y="358"/>
                  <a:pt x="2407" y="358"/>
                  <a:pt x="2407" y="358"/>
                </a:cubicBezTo>
                <a:cubicBezTo>
                  <a:pt x="2407" y="360"/>
                  <a:pt x="2407" y="360"/>
                  <a:pt x="2407" y="360"/>
                </a:cubicBezTo>
                <a:cubicBezTo>
                  <a:pt x="2408" y="360"/>
                  <a:pt x="2408" y="360"/>
                  <a:pt x="2408" y="360"/>
                </a:cubicBezTo>
                <a:cubicBezTo>
                  <a:pt x="2408" y="366"/>
                  <a:pt x="2408" y="366"/>
                  <a:pt x="2408" y="366"/>
                </a:cubicBezTo>
                <a:cubicBezTo>
                  <a:pt x="2407" y="366"/>
                  <a:pt x="2407" y="366"/>
                  <a:pt x="2407" y="366"/>
                </a:cubicBezTo>
                <a:cubicBezTo>
                  <a:pt x="2407" y="368"/>
                  <a:pt x="2407" y="368"/>
                  <a:pt x="2407" y="368"/>
                </a:cubicBezTo>
                <a:cubicBezTo>
                  <a:pt x="2410" y="368"/>
                  <a:pt x="2410" y="368"/>
                  <a:pt x="2410" y="368"/>
                </a:cubicBezTo>
                <a:cubicBezTo>
                  <a:pt x="2410" y="370"/>
                  <a:pt x="2410" y="370"/>
                  <a:pt x="2410" y="370"/>
                </a:cubicBezTo>
                <a:cubicBezTo>
                  <a:pt x="2406" y="370"/>
                  <a:pt x="2406" y="370"/>
                  <a:pt x="2406" y="370"/>
                </a:cubicBezTo>
                <a:cubicBezTo>
                  <a:pt x="2406" y="374"/>
                  <a:pt x="2406" y="374"/>
                  <a:pt x="2406" y="374"/>
                </a:cubicBezTo>
                <a:cubicBezTo>
                  <a:pt x="2405" y="374"/>
                  <a:pt x="2405" y="374"/>
                  <a:pt x="2405" y="374"/>
                </a:cubicBezTo>
                <a:cubicBezTo>
                  <a:pt x="2405" y="376"/>
                  <a:pt x="2405" y="376"/>
                  <a:pt x="2405" y="376"/>
                </a:cubicBezTo>
                <a:cubicBezTo>
                  <a:pt x="2407" y="376"/>
                  <a:pt x="2407" y="376"/>
                  <a:pt x="2407" y="376"/>
                </a:cubicBezTo>
                <a:cubicBezTo>
                  <a:pt x="2407" y="379"/>
                  <a:pt x="2407" y="379"/>
                  <a:pt x="2407" y="379"/>
                </a:cubicBezTo>
                <a:cubicBezTo>
                  <a:pt x="2406" y="379"/>
                  <a:pt x="2406" y="379"/>
                  <a:pt x="2406" y="379"/>
                </a:cubicBezTo>
                <a:cubicBezTo>
                  <a:pt x="2406" y="382"/>
                  <a:pt x="2406" y="382"/>
                  <a:pt x="2406" y="382"/>
                </a:cubicBezTo>
                <a:cubicBezTo>
                  <a:pt x="2406" y="382"/>
                  <a:pt x="2406" y="382"/>
                  <a:pt x="2406" y="382"/>
                </a:cubicBezTo>
                <a:cubicBezTo>
                  <a:pt x="2406" y="385"/>
                  <a:pt x="2406" y="385"/>
                  <a:pt x="2406" y="385"/>
                </a:cubicBezTo>
                <a:cubicBezTo>
                  <a:pt x="2406" y="385"/>
                  <a:pt x="2406" y="385"/>
                  <a:pt x="2406" y="385"/>
                </a:cubicBezTo>
                <a:cubicBezTo>
                  <a:pt x="2406" y="388"/>
                  <a:pt x="2406" y="388"/>
                  <a:pt x="2406" y="388"/>
                </a:cubicBezTo>
                <a:cubicBezTo>
                  <a:pt x="2401" y="388"/>
                  <a:pt x="2396" y="389"/>
                  <a:pt x="2390" y="389"/>
                </a:cubicBezTo>
                <a:cubicBezTo>
                  <a:pt x="2390" y="251"/>
                  <a:pt x="2390" y="251"/>
                  <a:pt x="2390" y="251"/>
                </a:cubicBezTo>
                <a:cubicBezTo>
                  <a:pt x="2384" y="251"/>
                  <a:pt x="2384" y="251"/>
                  <a:pt x="2384" y="251"/>
                </a:cubicBezTo>
                <a:cubicBezTo>
                  <a:pt x="2384" y="284"/>
                  <a:pt x="2384" y="284"/>
                  <a:pt x="2384" y="284"/>
                </a:cubicBezTo>
                <a:cubicBezTo>
                  <a:pt x="2373" y="246"/>
                  <a:pt x="2373" y="246"/>
                  <a:pt x="2373" y="246"/>
                </a:cubicBezTo>
                <a:cubicBezTo>
                  <a:pt x="2373" y="265"/>
                  <a:pt x="2373" y="265"/>
                  <a:pt x="2373" y="265"/>
                </a:cubicBezTo>
                <a:cubicBezTo>
                  <a:pt x="2370" y="265"/>
                  <a:pt x="2370" y="265"/>
                  <a:pt x="2370" y="265"/>
                </a:cubicBezTo>
                <a:cubicBezTo>
                  <a:pt x="2370" y="268"/>
                  <a:pt x="2370" y="268"/>
                  <a:pt x="2370" y="268"/>
                </a:cubicBezTo>
                <a:cubicBezTo>
                  <a:pt x="2366" y="268"/>
                  <a:pt x="2366" y="268"/>
                  <a:pt x="2366" y="268"/>
                </a:cubicBezTo>
                <a:cubicBezTo>
                  <a:pt x="2366" y="250"/>
                  <a:pt x="2366" y="250"/>
                  <a:pt x="2366" y="250"/>
                </a:cubicBezTo>
                <a:cubicBezTo>
                  <a:pt x="2364" y="250"/>
                  <a:pt x="2364" y="250"/>
                  <a:pt x="2364" y="250"/>
                </a:cubicBezTo>
                <a:cubicBezTo>
                  <a:pt x="2364" y="284"/>
                  <a:pt x="2364" y="284"/>
                  <a:pt x="2364" y="284"/>
                </a:cubicBezTo>
                <a:cubicBezTo>
                  <a:pt x="2357" y="284"/>
                  <a:pt x="2357" y="284"/>
                  <a:pt x="2357" y="284"/>
                </a:cubicBezTo>
                <a:cubicBezTo>
                  <a:pt x="2357" y="234"/>
                  <a:pt x="2357" y="234"/>
                  <a:pt x="2357" y="234"/>
                </a:cubicBezTo>
                <a:cubicBezTo>
                  <a:pt x="2298" y="234"/>
                  <a:pt x="2298" y="234"/>
                  <a:pt x="2298" y="234"/>
                </a:cubicBezTo>
                <a:cubicBezTo>
                  <a:pt x="2298" y="276"/>
                  <a:pt x="2298" y="276"/>
                  <a:pt x="2298" y="276"/>
                </a:cubicBezTo>
                <a:cubicBezTo>
                  <a:pt x="2294" y="276"/>
                  <a:pt x="2294" y="276"/>
                  <a:pt x="2294" y="276"/>
                </a:cubicBezTo>
                <a:cubicBezTo>
                  <a:pt x="2294" y="308"/>
                  <a:pt x="2294" y="308"/>
                  <a:pt x="2294" y="308"/>
                </a:cubicBezTo>
                <a:cubicBezTo>
                  <a:pt x="2287" y="316"/>
                  <a:pt x="2287" y="316"/>
                  <a:pt x="2287" y="316"/>
                </a:cubicBezTo>
                <a:cubicBezTo>
                  <a:pt x="2287" y="300"/>
                  <a:pt x="2287" y="300"/>
                  <a:pt x="2287" y="300"/>
                </a:cubicBezTo>
                <a:cubicBezTo>
                  <a:pt x="2284" y="300"/>
                  <a:pt x="2284" y="300"/>
                  <a:pt x="2284" y="300"/>
                </a:cubicBezTo>
                <a:cubicBezTo>
                  <a:pt x="2284" y="290"/>
                  <a:pt x="2284" y="290"/>
                  <a:pt x="2284" y="290"/>
                </a:cubicBezTo>
                <a:cubicBezTo>
                  <a:pt x="2280" y="290"/>
                  <a:pt x="2280" y="290"/>
                  <a:pt x="2280" y="290"/>
                </a:cubicBezTo>
                <a:cubicBezTo>
                  <a:pt x="2280" y="285"/>
                  <a:pt x="2280" y="285"/>
                  <a:pt x="2280" y="285"/>
                </a:cubicBezTo>
                <a:cubicBezTo>
                  <a:pt x="2265" y="285"/>
                  <a:pt x="2265" y="285"/>
                  <a:pt x="2265" y="285"/>
                </a:cubicBezTo>
                <a:cubicBezTo>
                  <a:pt x="2265" y="290"/>
                  <a:pt x="2265" y="290"/>
                  <a:pt x="2265" y="290"/>
                </a:cubicBezTo>
                <a:cubicBezTo>
                  <a:pt x="2262" y="290"/>
                  <a:pt x="2262" y="290"/>
                  <a:pt x="2262" y="290"/>
                </a:cubicBezTo>
                <a:cubicBezTo>
                  <a:pt x="2262" y="299"/>
                  <a:pt x="2262" y="299"/>
                  <a:pt x="2262" y="299"/>
                </a:cubicBezTo>
                <a:cubicBezTo>
                  <a:pt x="2260" y="299"/>
                  <a:pt x="2260" y="299"/>
                  <a:pt x="2260" y="299"/>
                </a:cubicBezTo>
                <a:cubicBezTo>
                  <a:pt x="2260" y="314"/>
                  <a:pt x="2260" y="314"/>
                  <a:pt x="2260" y="314"/>
                </a:cubicBezTo>
                <a:cubicBezTo>
                  <a:pt x="2257" y="314"/>
                  <a:pt x="2257" y="314"/>
                  <a:pt x="2257" y="314"/>
                </a:cubicBezTo>
                <a:cubicBezTo>
                  <a:pt x="2257" y="376"/>
                  <a:pt x="2257" y="376"/>
                  <a:pt x="2257" y="376"/>
                </a:cubicBezTo>
                <a:cubicBezTo>
                  <a:pt x="2255" y="376"/>
                  <a:pt x="2255" y="376"/>
                  <a:pt x="2255" y="376"/>
                </a:cubicBezTo>
                <a:cubicBezTo>
                  <a:pt x="2255" y="385"/>
                  <a:pt x="2255" y="385"/>
                  <a:pt x="2255" y="385"/>
                </a:cubicBezTo>
                <a:cubicBezTo>
                  <a:pt x="2247" y="385"/>
                  <a:pt x="2247" y="385"/>
                  <a:pt x="2247" y="385"/>
                </a:cubicBezTo>
                <a:cubicBezTo>
                  <a:pt x="2247" y="341"/>
                  <a:pt x="2247" y="341"/>
                  <a:pt x="2247" y="341"/>
                </a:cubicBezTo>
                <a:cubicBezTo>
                  <a:pt x="2245" y="340"/>
                  <a:pt x="2245" y="340"/>
                  <a:pt x="2245" y="340"/>
                </a:cubicBezTo>
                <a:cubicBezTo>
                  <a:pt x="2245" y="250"/>
                  <a:pt x="2245" y="250"/>
                  <a:pt x="2245" y="250"/>
                </a:cubicBezTo>
                <a:cubicBezTo>
                  <a:pt x="2230" y="250"/>
                  <a:pt x="2230" y="250"/>
                  <a:pt x="2230" y="250"/>
                </a:cubicBezTo>
                <a:cubicBezTo>
                  <a:pt x="2230" y="244"/>
                  <a:pt x="2230" y="244"/>
                  <a:pt x="2230" y="244"/>
                </a:cubicBezTo>
                <a:cubicBezTo>
                  <a:pt x="2223" y="244"/>
                  <a:pt x="2223" y="244"/>
                  <a:pt x="2223" y="244"/>
                </a:cubicBezTo>
                <a:cubicBezTo>
                  <a:pt x="2223" y="249"/>
                  <a:pt x="2223" y="249"/>
                  <a:pt x="2223" y="249"/>
                </a:cubicBezTo>
                <a:cubicBezTo>
                  <a:pt x="2220" y="249"/>
                  <a:pt x="2220" y="249"/>
                  <a:pt x="2220" y="249"/>
                </a:cubicBezTo>
                <a:cubicBezTo>
                  <a:pt x="2220" y="299"/>
                  <a:pt x="2220" y="299"/>
                  <a:pt x="2220" y="299"/>
                </a:cubicBezTo>
                <a:cubicBezTo>
                  <a:pt x="2214" y="293"/>
                  <a:pt x="2214" y="293"/>
                  <a:pt x="2214" y="293"/>
                </a:cubicBezTo>
                <a:cubicBezTo>
                  <a:pt x="2214" y="283"/>
                  <a:pt x="2214" y="283"/>
                  <a:pt x="2214" y="283"/>
                </a:cubicBezTo>
                <a:cubicBezTo>
                  <a:pt x="2211" y="283"/>
                  <a:pt x="2211" y="283"/>
                  <a:pt x="2211" y="283"/>
                </a:cubicBezTo>
                <a:cubicBezTo>
                  <a:pt x="2204" y="307"/>
                  <a:pt x="2204" y="307"/>
                  <a:pt x="2204" y="307"/>
                </a:cubicBezTo>
                <a:cubicBezTo>
                  <a:pt x="2199" y="307"/>
                  <a:pt x="2199" y="307"/>
                  <a:pt x="2199" y="307"/>
                </a:cubicBezTo>
                <a:cubicBezTo>
                  <a:pt x="2199" y="285"/>
                  <a:pt x="2199" y="285"/>
                  <a:pt x="2199" y="285"/>
                </a:cubicBezTo>
                <a:cubicBezTo>
                  <a:pt x="2197" y="285"/>
                  <a:pt x="2197" y="285"/>
                  <a:pt x="2197" y="285"/>
                </a:cubicBezTo>
                <a:cubicBezTo>
                  <a:pt x="2197" y="274"/>
                  <a:pt x="2197" y="274"/>
                  <a:pt x="2197" y="274"/>
                </a:cubicBezTo>
                <a:cubicBezTo>
                  <a:pt x="2201" y="274"/>
                  <a:pt x="2201" y="274"/>
                  <a:pt x="2201" y="274"/>
                </a:cubicBezTo>
                <a:cubicBezTo>
                  <a:pt x="2201" y="267"/>
                  <a:pt x="2201" y="267"/>
                  <a:pt x="2201" y="267"/>
                </a:cubicBezTo>
                <a:cubicBezTo>
                  <a:pt x="2196" y="267"/>
                  <a:pt x="2196" y="267"/>
                  <a:pt x="2196" y="267"/>
                </a:cubicBezTo>
                <a:cubicBezTo>
                  <a:pt x="2194" y="266"/>
                  <a:pt x="2194" y="266"/>
                  <a:pt x="2194" y="266"/>
                </a:cubicBezTo>
                <a:cubicBezTo>
                  <a:pt x="2178" y="266"/>
                  <a:pt x="2178" y="266"/>
                  <a:pt x="2178" y="266"/>
                </a:cubicBezTo>
                <a:cubicBezTo>
                  <a:pt x="2178" y="268"/>
                  <a:pt x="2178" y="268"/>
                  <a:pt x="2178" y="268"/>
                </a:cubicBezTo>
                <a:cubicBezTo>
                  <a:pt x="2173" y="268"/>
                  <a:pt x="2173" y="268"/>
                  <a:pt x="2173" y="268"/>
                </a:cubicBezTo>
                <a:cubicBezTo>
                  <a:pt x="2177" y="275"/>
                  <a:pt x="2177" y="275"/>
                  <a:pt x="2177" y="275"/>
                </a:cubicBezTo>
                <a:cubicBezTo>
                  <a:pt x="2177" y="281"/>
                  <a:pt x="2177" y="281"/>
                  <a:pt x="2177" y="281"/>
                </a:cubicBezTo>
                <a:cubicBezTo>
                  <a:pt x="2172" y="287"/>
                  <a:pt x="2172" y="287"/>
                  <a:pt x="2172" y="287"/>
                </a:cubicBezTo>
                <a:cubicBezTo>
                  <a:pt x="2172" y="385"/>
                  <a:pt x="2172" y="385"/>
                  <a:pt x="2172" y="385"/>
                </a:cubicBezTo>
                <a:cubicBezTo>
                  <a:pt x="2160" y="385"/>
                  <a:pt x="2160" y="385"/>
                  <a:pt x="2160" y="385"/>
                </a:cubicBezTo>
                <a:cubicBezTo>
                  <a:pt x="2160" y="356"/>
                  <a:pt x="2160" y="356"/>
                  <a:pt x="2160" y="356"/>
                </a:cubicBezTo>
                <a:cubicBezTo>
                  <a:pt x="2158" y="356"/>
                  <a:pt x="2158" y="356"/>
                  <a:pt x="2158" y="356"/>
                </a:cubicBezTo>
                <a:cubicBezTo>
                  <a:pt x="2158" y="344"/>
                  <a:pt x="2158" y="344"/>
                  <a:pt x="2158" y="344"/>
                </a:cubicBezTo>
                <a:cubicBezTo>
                  <a:pt x="2156" y="344"/>
                  <a:pt x="2156" y="344"/>
                  <a:pt x="2156" y="344"/>
                </a:cubicBezTo>
                <a:cubicBezTo>
                  <a:pt x="2156" y="299"/>
                  <a:pt x="2156" y="299"/>
                  <a:pt x="2156" y="299"/>
                </a:cubicBezTo>
                <a:cubicBezTo>
                  <a:pt x="2153" y="299"/>
                  <a:pt x="2153" y="299"/>
                  <a:pt x="2153" y="299"/>
                </a:cubicBezTo>
                <a:cubicBezTo>
                  <a:pt x="2153" y="298"/>
                  <a:pt x="2153" y="298"/>
                  <a:pt x="2153" y="298"/>
                </a:cubicBezTo>
                <a:cubicBezTo>
                  <a:pt x="2151" y="298"/>
                  <a:pt x="2151" y="298"/>
                  <a:pt x="2151" y="298"/>
                </a:cubicBezTo>
                <a:cubicBezTo>
                  <a:pt x="2151" y="291"/>
                  <a:pt x="2151" y="291"/>
                  <a:pt x="2151" y="291"/>
                </a:cubicBezTo>
                <a:cubicBezTo>
                  <a:pt x="2136" y="291"/>
                  <a:pt x="2136" y="291"/>
                  <a:pt x="2136" y="291"/>
                </a:cubicBezTo>
                <a:cubicBezTo>
                  <a:pt x="2136" y="294"/>
                  <a:pt x="2136" y="294"/>
                  <a:pt x="2136" y="294"/>
                </a:cubicBezTo>
                <a:cubicBezTo>
                  <a:pt x="2134" y="294"/>
                  <a:pt x="2134" y="294"/>
                  <a:pt x="2134" y="294"/>
                </a:cubicBezTo>
                <a:cubicBezTo>
                  <a:pt x="2134" y="344"/>
                  <a:pt x="2134" y="344"/>
                  <a:pt x="2134" y="344"/>
                </a:cubicBezTo>
                <a:cubicBezTo>
                  <a:pt x="2131" y="344"/>
                  <a:pt x="2131" y="344"/>
                  <a:pt x="2131" y="344"/>
                </a:cubicBezTo>
                <a:cubicBezTo>
                  <a:pt x="2131" y="356"/>
                  <a:pt x="2131" y="356"/>
                  <a:pt x="2131" y="356"/>
                </a:cubicBezTo>
                <a:cubicBezTo>
                  <a:pt x="2128" y="356"/>
                  <a:pt x="2128" y="356"/>
                  <a:pt x="2128" y="356"/>
                </a:cubicBezTo>
                <a:cubicBezTo>
                  <a:pt x="2128" y="360"/>
                  <a:pt x="2128" y="360"/>
                  <a:pt x="2128" y="360"/>
                </a:cubicBezTo>
                <a:cubicBezTo>
                  <a:pt x="2111" y="360"/>
                  <a:pt x="2111" y="360"/>
                  <a:pt x="2111" y="360"/>
                </a:cubicBezTo>
                <a:cubicBezTo>
                  <a:pt x="2111" y="365"/>
                  <a:pt x="2111" y="365"/>
                  <a:pt x="2111" y="365"/>
                </a:cubicBezTo>
                <a:cubicBezTo>
                  <a:pt x="2092" y="365"/>
                  <a:pt x="2092" y="365"/>
                  <a:pt x="2092" y="365"/>
                </a:cubicBezTo>
                <a:cubicBezTo>
                  <a:pt x="2092" y="354"/>
                  <a:pt x="2092" y="354"/>
                  <a:pt x="2092" y="354"/>
                </a:cubicBezTo>
                <a:cubicBezTo>
                  <a:pt x="2087" y="354"/>
                  <a:pt x="2087" y="354"/>
                  <a:pt x="2087" y="354"/>
                </a:cubicBezTo>
                <a:cubicBezTo>
                  <a:pt x="2087" y="309"/>
                  <a:pt x="2087" y="309"/>
                  <a:pt x="2087" y="309"/>
                </a:cubicBezTo>
                <a:cubicBezTo>
                  <a:pt x="2072" y="309"/>
                  <a:pt x="2072" y="309"/>
                  <a:pt x="2072" y="309"/>
                </a:cubicBezTo>
                <a:cubicBezTo>
                  <a:pt x="2072" y="305"/>
                  <a:pt x="2072" y="305"/>
                  <a:pt x="2072" y="305"/>
                </a:cubicBezTo>
                <a:cubicBezTo>
                  <a:pt x="2066" y="305"/>
                  <a:pt x="2066" y="305"/>
                  <a:pt x="2066" y="305"/>
                </a:cubicBezTo>
                <a:cubicBezTo>
                  <a:pt x="2066" y="360"/>
                  <a:pt x="2066" y="360"/>
                  <a:pt x="2066" y="360"/>
                </a:cubicBezTo>
                <a:cubicBezTo>
                  <a:pt x="2063" y="360"/>
                  <a:pt x="2063" y="360"/>
                  <a:pt x="2063" y="360"/>
                </a:cubicBezTo>
                <a:cubicBezTo>
                  <a:pt x="2063" y="368"/>
                  <a:pt x="2063" y="368"/>
                  <a:pt x="2063" y="368"/>
                </a:cubicBezTo>
                <a:cubicBezTo>
                  <a:pt x="2058" y="368"/>
                  <a:pt x="2058" y="368"/>
                  <a:pt x="2058" y="368"/>
                </a:cubicBezTo>
                <a:cubicBezTo>
                  <a:pt x="2058" y="377"/>
                  <a:pt x="2058" y="377"/>
                  <a:pt x="2058" y="377"/>
                </a:cubicBezTo>
                <a:cubicBezTo>
                  <a:pt x="0" y="377"/>
                  <a:pt x="0" y="377"/>
                  <a:pt x="0" y="377"/>
                </a:cubicBezTo>
                <a:cubicBezTo>
                  <a:pt x="0" y="496"/>
                  <a:pt x="0" y="496"/>
                  <a:pt x="0" y="496"/>
                </a:cubicBezTo>
                <a:lnTo>
                  <a:pt x="3378" y="496"/>
                </a:lnTo>
                <a:close/>
                <a:moveTo>
                  <a:pt x="3150" y="198"/>
                </a:moveTo>
                <a:cubicBezTo>
                  <a:pt x="3155" y="198"/>
                  <a:pt x="3155" y="198"/>
                  <a:pt x="3155" y="198"/>
                </a:cubicBezTo>
                <a:cubicBezTo>
                  <a:pt x="3155" y="200"/>
                  <a:pt x="3155" y="200"/>
                  <a:pt x="3155" y="200"/>
                </a:cubicBezTo>
                <a:cubicBezTo>
                  <a:pt x="3150" y="200"/>
                  <a:pt x="3150" y="200"/>
                  <a:pt x="3150" y="200"/>
                </a:cubicBezTo>
                <a:lnTo>
                  <a:pt x="3150" y="198"/>
                </a:lnTo>
                <a:close/>
                <a:moveTo>
                  <a:pt x="3150" y="201"/>
                </a:moveTo>
                <a:cubicBezTo>
                  <a:pt x="3155" y="201"/>
                  <a:pt x="3155" y="201"/>
                  <a:pt x="3155" y="201"/>
                </a:cubicBezTo>
                <a:cubicBezTo>
                  <a:pt x="3155" y="203"/>
                  <a:pt x="3155" y="203"/>
                  <a:pt x="3155" y="203"/>
                </a:cubicBezTo>
                <a:cubicBezTo>
                  <a:pt x="3150" y="203"/>
                  <a:pt x="3150" y="203"/>
                  <a:pt x="3150" y="203"/>
                </a:cubicBezTo>
                <a:lnTo>
                  <a:pt x="3150" y="201"/>
                </a:lnTo>
                <a:close/>
                <a:moveTo>
                  <a:pt x="3150" y="204"/>
                </a:moveTo>
                <a:cubicBezTo>
                  <a:pt x="3155" y="204"/>
                  <a:pt x="3155" y="204"/>
                  <a:pt x="3155" y="204"/>
                </a:cubicBezTo>
                <a:cubicBezTo>
                  <a:pt x="3155" y="207"/>
                  <a:pt x="3155" y="207"/>
                  <a:pt x="3155" y="207"/>
                </a:cubicBezTo>
                <a:cubicBezTo>
                  <a:pt x="3150" y="207"/>
                  <a:pt x="3150" y="207"/>
                  <a:pt x="3150" y="207"/>
                </a:cubicBezTo>
                <a:lnTo>
                  <a:pt x="3150" y="204"/>
                </a:lnTo>
                <a:close/>
                <a:moveTo>
                  <a:pt x="3150" y="208"/>
                </a:moveTo>
                <a:cubicBezTo>
                  <a:pt x="3155" y="208"/>
                  <a:pt x="3155" y="208"/>
                  <a:pt x="3155" y="208"/>
                </a:cubicBezTo>
                <a:cubicBezTo>
                  <a:pt x="3155" y="210"/>
                  <a:pt x="3155" y="210"/>
                  <a:pt x="3155" y="210"/>
                </a:cubicBezTo>
                <a:cubicBezTo>
                  <a:pt x="3150" y="210"/>
                  <a:pt x="3150" y="210"/>
                  <a:pt x="3150" y="210"/>
                </a:cubicBezTo>
                <a:lnTo>
                  <a:pt x="3150" y="208"/>
                </a:lnTo>
                <a:close/>
                <a:moveTo>
                  <a:pt x="3150" y="211"/>
                </a:moveTo>
                <a:cubicBezTo>
                  <a:pt x="3155" y="211"/>
                  <a:pt x="3155" y="211"/>
                  <a:pt x="3155" y="211"/>
                </a:cubicBezTo>
                <a:cubicBezTo>
                  <a:pt x="3155" y="213"/>
                  <a:pt x="3155" y="213"/>
                  <a:pt x="3155" y="213"/>
                </a:cubicBezTo>
                <a:cubicBezTo>
                  <a:pt x="3150" y="213"/>
                  <a:pt x="3150" y="213"/>
                  <a:pt x="3150" y="213"/>
                </a:cubicBezTo>
                <a:lnTo>
                  <a:pt x="3150" y="211"/>
                </a:lnTo>
                <a:close/>
                <a:moveTo>
                  <a:pt x="3150" y="214"/>
                </a:moveTo>
                <a:cubicBezTo>
                  <a:pt x="3155" y="214"/>
                  <a:pt x="3155" y="214"/>
                  <a:pt x="3155" y="214"/>
                </a:cubicBezTo>
                <a:cubicBezTo>
                  <a:pt x="3155" y="216"/>
                  <a:pt x="3155" y="216"/>
                  <a:pt x="3155" y="216"/>
                </a:cubicBezTo>
                <a:cubicBezTo>
                  <a:pt x="3150" y="216"/>
                  <a:pt x="3150" y="216"/>
                  <a:pt x="3150" y="216"/>
                </a:cubicBezTo>
                <a:lnTo>
                  <a:pt x="3150" y="214"/>
                </a:lnTo>
                <a:close/>
                <a:moveTo>
                  <a:pt x="3150" y="218"/>
                </a:moveTo>
                <a:cubicBezTo>
                  <a:pt x="3155" y="218"/>
                  <a:pt x="3155" y="218"/>
                  <a:pt x="3155" y="218"/>
                </a:cubicBezTo>
                <a:cubicBezTo>
                  <a:pt x="3155" y="220"/>
                  <a:pt x="3155" y="220"/>
                  <a:pt x="3155" y="220"/>
                </a:cubicBezTo>
                <a:cubicBezTo>
                  <a:pt x="3150" y="220"/>
                  <a:pt x="3150" y="220"/>
                  <a:pt x="3150" y="220"/>
                </a:cubicBezTo>
                <a:lnTo>
                  <a:pt x="3150" y="218"/>
                </a:lnTo>
                <a:close/>
                <a:moveTo>
                  <a:pt x="3150" y="221"/>
                </a:moveTo>
                <a:cubicBezTo>
                  <a:pt x="3155" y="221"/>
                  <a:pt x="3155" y="221"/>
                  <a:pt x="3155" y="221"/>
                </a:cubicBezTo>
                <a:cubicBezTo>
                  <a:pt x="3155" y="223"/>
                  <a:pt x="3155" y="223"/>
                  <a:pt x="3155" y="223"/>
                </a:cubicBezTo>
                <a:cubicBezTo>
                  <a:pt x="3150" y="223"/>
                  <a:pt x="3150" y="223"/>
                  <a:pt x="3150" y="223"/>
                </a:cubicBezTo>
                <a:lnTo>
                  <a:pt x="3150" y="221"/>
                </a:lnTo>
                <a:close/>
                <a:moveTo>
                  <a:pt x="3150" y="224"/>
                </a:moveTo>
                <a:cubicBezTo>
                  <a:pt x="3155" y="224"/>
                  <a:pt x="3155" y="224"/>
                  <a:pt x="3155" y="224"/>
                </a:cubicBezTo>
                <a:cubicBezTo>
                  <a:pt x="3155" y="226"/>
                  <a:pt x="3155" y="226"/>
                  <a:pt x="3155" y="226"/>
                </a:cubicBezTo>
                <a:cubicBezTo>
                  <a:pt x="3150" y="226"/>
                  <a:pt x="3150" y="226"/>
                  <a:pt x="3150" y="226"/>
                </a:cubicBezTo>
                <a:lnTo>
                  <a:pt x="3150" y="224"/>
                </a:lnTo>
                <a:close/>
                <a:moveTo>
                  <a:pt x="3150" y="228"/>
                </a:moveTo>
                <a:cubicBezTo>
                  <a:pt x="3155" y="228"/>
                  <a:pt x="3155" y="228"/>
                  <a:pt x="3155" y="228"/>
                </a:cubicBezTo>
                <a:cubicBezTo>
                  <a:pt x="3155" y="230"/>
                  <a:pt x="3155" y="230"/>
                  <a:pt x="3155" y="230"/>
                </a:cubicBezTo>
                <a:cubicBezTo>
                  <a:pt x="3150" y="230"/>
                  <a:pt x="3150" y="230"/>
                  <a:pt x="3150" y="230"/>
                </a:cubicBezTo>
                <a:lnTo>
                  <a:pt x="3150" y="228"/>
                </a:lnTo>
                <a:close/>
                <a:moveTo>
                  <a:pt x="3150" y="231"/>
                </a:moveTo>
                <a:cubicBezTo>
                  <a:pt x="3155" y="231"/>
                  <a:pt x="3155" y="231"/>
                  <a:pt x="3155" y="231"/>
                </a:cubicBezTo>
                <a:cubicBezTo>
                  <a:pt x="3155" y="233"/>
                  <a:pt x="3155" y="233"/>
                  <a:pt x="3155" y="233"/>
                </a:cubicBezTo>
                <a:cubicBezTo>
                  <a:pt x="3150" y="233"/>
                  <a:pt x="3150" y="233"/>
                  <a:pt x="3150" y="233"/>
                </a:cubicBezTo>
                <a:lnTo>
                  <a:pt x="3150" y="231"/>
                </a:lnTo>
                <a:close/>
                <a:moveTo>
                  <a:pt x="3150" y="234"/>
                </a:moveTo>
                <a:cubicBezTo>
                  <a:pt x="3155" y="234"/>
                  <a:pt x="3155" y="234"/>
                  <a:pt x="3155" y="234"/>
                </a:cubicBezTo>
                <a:cubicBezTo>
                  <a:pt x="3155" y="236"/>
                  <a:pt x="3155" y="236"/>
                  <a:pt x="3155" y="236"/>
                </a:cubicBezTo>
                <a:cubicBezTo>
                  <a:pt x="3150" y="236"/>
                  <a:pt x="3150" y="236"/>
                  <a:pt x="3150" y="236"/>
                </a:cubicBezTo>
                <a:lnTo>
                  <a:pt x="3150" y="234"/>
                </a:lnTo>
                <a:close/>
                <a:moveTo>
                  <a:pt x="3150" y="237"/>
                </a:moveTo>
                <a:cubicBezTo>
                  <a:pt x="3155" y="237"/>
                  <a:pt x="3155" y="237"/>
                  <a:pt x="3155" y="237"/>
                </a:cubicBezTo>
                <a:cubicBezTo>
                  <a:pt x="3155" y="240"/>
                  <a:pt x="3155" y="240"/>
                  <a:pt x="3155" y="240"/>
                </a:cubicBezTo>
                <a:cubicBezTo>
                  <a:pt x="3150" y="240"/>
                  <a:pt x="3150" y="240"/>
                  <a:pt x="3150" y="240"/>
                </a:cubicBezTo>
                <a:lnTo>
                  <a:pt x="3150" y="237"/>
                </a:lnTo>
                <a:close/>
                <a:moveTo>
                  <a:pt x="3150" y="241"/>
                </a:moveTo>
                <a:cubicBezTo>
                  <a:pt x="3155" y="241"/>
                  <a:pt x="3155" y="241"/>
                  <a:pt x="3155" y="241"/>
                </a:cubicBezTo>
                <a:cubicBezTo>
                  <a:pt x="3155" y="243"/>
                  <a:pt x="3155" y="243"/>
                  <a:pt x="3155" y="243"/>
                </a:cubicBezTo>
                <a:cubicBezTo>
                  <a:pt x="3150" y="243"/>
                  <a:pt x="3150" y="243"/>
                  <a:pt x="3150" y="243"/>
                </a:cubicBezTo>
                <a:lnTo>
                  <a:pt x="3150" y="241"/>
                </a:lnTo>
                <a:close/>
                <a:moveTo>
                  <a:pt x="3150" y="244"/>
                </a:moveTo>
                <a:cubicBezTo>
                  <a:pt x="3155" y="244"/>
                  <a:pt x="3155" y="244"/>
                  <a:pt x="3155" y="244"/>
                </a:cubicBezTo>
                <a:cubicBezTo>
                  <a:pt x="3155" y="246"/>
                  <a:pt x="3155" y="246"/>
                  <a:pt x="3155" y="246"/>
                </a:cubicBezTo>
                <a:cubicBezTo>
                  <a:pt x="3150" y="246"/>
                  <a:pt x="3150" y="246"/>
                  <a:pt x="3150" y="246"/>
                </a:cubicBezTo>
                <a:lnTo>
                  <a:pt x="3150" y="244"/>
                </a:lnTo>
                <a:close/>
                <a:moveTo>
                  <a:pt x="3150" y="247"/>
                </a:moveTo>
                <a:cubicBezTo>
                  <a:pt x="3155" y="247"/>
                  <a:pt x="3155" y="247"/>
                  <a:pt x="3155" y="247"/>
                </a:cubicBezTo>
                <a:cubicBezTo>
                  <a:pt x="3155" y="250"/>
                  <a:pt x="3155" y="250"/>
                  <a:pt x="3155" y="250"/>
                </a:cubicBezTo>
                <a:cubicBezTo>
                  <a:pt x="3150" y="250"/>
                  <a:pt x="3150" y="250"/>
                  <a:pt x="3150" y="250"/>
                </a:cubicBezTo>
                <a:lnTo>
                  <a:pt x="3150" y="247"/>
                </a:lnTo>
                <a:close/>
                <a:moveTo>
                  <a:pt x="3150" y="251"/>
                </a:moveTo>
                <a:cubicBezTo>
                  <a:pt x="3155" y="251"/>
                  <a:pt x="3155" y="251"/>
                  <a:pt x="3155" y="251"/>
                </a:cubicBezTo>
                <a:cubicBezTo>
                  <a:pt x="3155" y="253"/>
                  <a:pt x="3155" y="253"/>
                  <a:pt x="3155" y="253"/>
                </a:cubicBezTo>
                <a:cubicBezTo>
                  <a:pt x="3150" y="253"/>
                  <a:pt x="3150" y="253"/>
                  <a:pt x="3150" y="253"/>
                </a:cubicBezTo>
                <a:lnTo>
                  <a:pt x="3150" y="251"/>
                </a:lnTo>
                <a:close/>
                <a:moveTo>
                  <a:pt x="3150" y="254"/>
                </a:moveTo>
                <a:cubicBezTo>
                  <a:pt x="3155" y="254"/>
                  <a:pt x="3155" y="254"/>
                  <a:pt x="3155" y="254"/>
                </a:cubicBezTo>
                <a:cubicBezTo>
                  <a:pt x="3155" y="256"/>
                  <a:pt x="3155" y="256"/>
                  <a:pt x="3155" y="256"/>
                </a:cubicBezTo>
                <a:cubicBezTo>
                  <a:pt x="3150" y="256"/>
                  <a:pt x="3150" y="256"/>
                  <a:pt x="3150" y="256"/>
                </a:cubicBezTo>
                <a:lnTo>
                  <a:pt x="3150" y="254"/>
                </a:lnTo>
                <a:close/>
                <a:moveTo>
                  <a:pt x="3150" y="257"/>
                </a:moveTo>
                <a:cubicBezTo>
                  <a:pt x="3155" y="257"/>
                  <a:pt x="3155" y="257"/>
                  <a:pt x="3155" y="257"/>
                </a:cubicBezTo>
                <a:cubicBezTo>
                  <a:pt x="3155" y="260"/>
                  <a:pt x="3155" y="260"/>
                  <a:pt x="3155" y="260"/>
                </a:cubicBezTo>
                <a:cubicBezTo>
                  <a:pt x="3150" y="260"/>
                  <a:pt x="3150" y="260"/>
                  <a:pt x="3150" y="260"/>
                </a:cubicBezTo>
                <a:lnTo>
                  <a:pt x="3150" y="257"/>
                </a:lnTo>
                <a:close/>
                <a:moveTo>
                  <a:pt x="3150" y="261"/>
                </a:moveTo>
                <a:cubicBezTo>
                  <a:pt x="3155" y="261"/>
                  <a:pt x="3155" y="261"/>
                  <a:pt x="3155" y="261"/>
                </a:cubicBezTo>
                <a:cubicBezTo>
                  <a:pt x="3155" y="263"/>
                  <a:pt x="3155" y="263"/>
                  <a:pt x="3155" y="263"/>
                </a:cubicBezTo>
                <a:cubicBezTo>
                  <a:pt x="3150" y="263"/>
                  <a:pt x="3150" y="263"/>
                  <a:pt x="3150" y="263"/>
                </a:cubicBezTo>
                <a:lnTo>
                  <a:pt x="3150" y="261"/>
                </a:lnTo>
                <a:close/>
                <a:moveTo>
                  <a:pt x="3150" y="264"/>
                </a:moveTo>
                <a:cubicBezTo>
                  <a:pt x="3155" y="264"/>
                  <a:pt x="3155" y="264"/>
                  <a:pt x="3155" y="264"/>
                </a:cubicBezTo>
                <a:cubicBezTo>
                  <a:pt x="3155" y="266"/>
                  <a:pt x="3155" y="266"/>
                  <a:pt x="3155" y="266"/>
                </a:cubicBezTo>
                <a:cubicBezTo>
                  <a:pt x="3150" y="266"/>
                  <a:pt x="3150" y="266"/>
                  <a:pt x="3150" y="266"/>
                </a:cubicBezTo>
                <a:lnTo>
                  <a:pt x="3150" y="264"/>
                </a:lnTo>
                <a:close/>
                <a:moveTo>
                  <a:pt x="3150" y="267"/>
                </a:moveTo>
                <a:cubicBezTo>
                  <a:pt x="3155" y="267"/>
                  <a:pt x="3155" y="267"/>
                  <a:pt x="3155" y="267"/>
                </a:cubicBezTo>
                <a:cubicBezTo>
                  <a:pt x="3155" y="270"/>
                  <a:pt x="3155" y="270"/>
                  <a:pt x="3155" y="270"/>
                </a:cubicBezTo>
                <a:cubicBezTo>
                  <a:pt x="3150" y="270"/>
                  <a:pt x="3150" y="270"/>
                  <a:pt x="3150" y="270"/>
                </a:cubicBezTo>
                <a:lnTo>
                  <a:pt x="3150" y="267"/>
                </a:lnTo>
                <a:close/>
                <a:moveTo>
                  <a:pt x="3150" y="271"/>
                </a:moveTo>
                <a:cubicBezTo>
                  <a:pt x="3155" y="271"/>
                  <a:pt x="3155" y="271"/>
                  <a:pt x="3155" y="271"/>
                </a:cubicBezTo>
                <a:cubicBezTo>
                  <a:pt x="3155" y="273"/>
                  <a:pt x="3155" y="273"/>
                  <a:pt x="3155" y="273"/>
                </a:cubicBezTo>
                <a:cubicBezTo>
                  <a:pt x="3150" y="273"/>
                  <a:pt x="3150" y="273"/>
                  <a:pt x="3150" y="273"/>
                </a:cubicBezTo>
                <a:lnTo>
                  <a:pt x="3150" y="271"/>
                </a:lnTo>
                <a:close/>
                <a:moveTo>
                  <a:pt x="3150" y="274"/>
                </a:moveTo>
                <a:cubicBezTo>
                  <a:pt x="3155" y="274"/>
                  <a:pt x="3155" y="274"/>
                  <a:pt x="3155" y="274"/>
                </a:cubicBezTo>
                <a:cubicBezTo>
                  <a:pt x="3155" y="276"/>
                  <a:pt x="3155" y="276"/>
                  <a:pt x="3155" y="276"/>
                </a:cubicBezTo>
                <a:cubicBezTo>
                  <a:pt x="3150" y="276"/>
                  <a:pt x="3150" y="276"/>
                  <a:pt x="3150" y="276"/>
                </a:cubicBezTo>
                <a:lnTo>
                  <a:pt x="3150" y="274"/>
                </a:lnTo>
                <a:close/>
                <a:moveTo>
                  <a:pt x="3150" y="277"/>
                </a:moveTo>
                <a:cubicBezTo>
                  <a:pt x="3155" y="277"/>
                  <a:pt x="3155" y="277"/>
                  <a:pt x="3155" y="277"/>
                </a:cubicBezTo>
                <a:cubicBezTo>
                  <a:pt x="3155" y="279"/>
                  <a:pt x="3155" y="279"/>
                  <a:pt x="3155" y="279"/>
                </a:cubicBezTo>
                <a:cubicBezTo>
                  <a:pt x="3150" y="279"/>
                  <a:pt x="3150" y="279"/>
                  <a:pt x="3150" y="279"/>
                </a:cubicBezTo>
                <a:lnTo>
                  <a:pt x="3150" y="277"/>
                </a:lnTo>
                <a:close/>
                <a:moveTo>
                  <a:pt x="3150" y="281"/>
                </a:moveTo>
                <a:cubicBezTo>
                  <a:pt x="3155" y="281"/>
                  <a:pt x="3155" y="281"/>
                  <a:pt x="3155" y="281"/>
                </a:cubicBezTo>
                <a:cubicBezTo>
                  <a:pt x="3155" y="283"/>
                  <a:pt x="3155" y="283"/>
                  <a:pt x="3155" y="283"/>
                </a:cubicBezTo>
                <a:cubicBezTo>
                  <a:pt x="3150" y="283"/>
                  <a:pt x="3150" y="283"/>
                  <a:pt x="3150" y="283"/>
                </a:cubicBezTo>
                <a:lnTo>
                  <a:pt x="3150" y="281"/>
                </a:lnTo>
                <a:close/>
                <a:moveTo>
                  <a:pt x="3150" y="284"/>
                </a:moveTo>
                <a:cubicBezTo>
                  <a:pt x="3155" y="284"/>
                  <a:pt x="3155" y="284"/>
                  <a:pt x="3155" y="284"/>
                </a:cubicBezTo>
                <a:cubicBezTo>
                  <a:pt x="3155" y="286"/>
                  <a:pt x="3155" y="286"/>
                  <a:pt x="3155" y="286"/>
                </a:cubicBezTo>
                <a:cubicBezTo>
                  <a:pt x="3150" y="286"/>
                  <a:pt x="3150" y="286"/>
                  <a:pt x="3150" y="286"/>
                </a:cubicBezTo>
                <a:lnTo>
                  <a:pt x="3150" y="284"/>
                </a:lnTo>
                <a:close/>
                <a:moveTo>
                  <a:pt x="3150" y="287"/>
                </a:moveTo>
                <a:cubicBezTo>
                  <a:pt x="3155" y="287"/>
                  <a:pt x="3155" y="287"/>
                  <a:pt x="3155" y="287"/>
                </a:cubicBezTo>
                <a:cubicBezTo>
                  <a:pt x="3155" y="289"/>
                  <a:pt x="3155" y="289"/>
                  <a:pt x="3155" y="289"/>
                </a:cubicBezTo>
                <a:cubicBezTo>
                  <a:pt x="3150" y="289"/>
                  <a:pt x="3150" y="289"/>
                  <a:pt x="3150" y="289"/>
                </a:cubicBezTo>
                <a:lnTo>
                  <a:pt x="3150" y="287"/>
                </a:lnTo>
                <a:close/>
                <a:moveTo>
                  <a:pt x="3150" y="291"/>
                </a:moveTo>
                <a:cubicBezTo>
                  <a:pt x="3155" y="291"/>
                  <a:pt x="3155" y="291"/>
                  <a:pt x="3155" y="291"/>
                </a:cubicBezTo>
                <a:cubicBezTo>
                  <a:pt x="3155" y="293"/>
                  <a:pt x="3155" y="293"/>
                  <a:pt x="3155" y="293"/>
                </a:cubicBezTo>
                <a:cubicBezTo>
                  <a:pt x="3150" y="293"/>
                  <a:pt x="3150" y="293"/>
                  <a:pt x="3150" y="293"/>
                </a:cubicBezTo>
                <a:lnTo>
                  <a:pt x="3150" y="291"/>
                </a:lnTo>
                <a:close/>
                <a:moveTo>
                  <a:pt x="3150" y="294"/>
                </a:moveTo>
                <a:cubicBezTo>
                  <a:pt x="3155" y="294"/>
                  <a:pt x="3155" y="294"/>
                  <a:pt x="3155" y="294"/>
                </a:cubicBezTo>
                <a:cubicBezTo>
                  <a:pt x="3155" y="296"/>
                  <a:pt x="3155" y="296"/>
                  <a:pt x="3155" y="296"/>
                </a:cubicBezTo>
                <a:cubicBezTo>
                  <a:pt x="3150" y="296"/>
                  <a:pt x="3150" y="296"/>
                  <a:pt x="3150" y="296"/>
                </a:cubicBezTo>
                <a:lnTo>
                  <a:pt x="3150" y="294"/>
                </a:lnTo>
                <a:close/>
                <a:moveTo>
                  <a:pt x="3150" y="297"/>
                </a:moveTo>
                <a:cubicBezTo>
                  <a:pt x="3155" y="297"/>
                  <a:pt x="3155" y="297"/>
                  <a:pt x="3155" y="297"/>
                </a:cubicBezTo>
                <a:cubicBezTo>
                  <a:pt x="3155" y="299"/>
                  <a:pt x="3155" y="299"/>
                  <a:pt x="3155" y="299"/>
                </a:cubicBezTo>
                <a:cubicBezTo>
                  <a:pt x="3150" y="299"/>
                  <a:pt x="3150" y="299"/>
                  <a:pt x="3150" y="299"/>
                </a:cubicBezTo>
                <a:lnTo>
                  <a:pt x="3150" y="297"/>
                </a:lnTo>
                <a:close/>
                <a:moveTo>
                  <a:pt x="3150" y="300"/>
                </a:moveTo>
                <a:cubicBezTo>
                  <a:pt x="3155" y="300"/>
                  <a:pt x="3155" y="300"/>
                  <a:pt x="3155" y="300"/>
                </a:cubicBezTo>
                <a:cubicBezTo>
                  <a:pt x="3155" y="303"/>
                  <a:pt x="3155" y="303"/>
                  <a:pt x="3155" y="303"/>
                </a:cubicBezTo>
                <a:cubicBezTo>
                  <a:pt x="3150" y="303"/>
                  <a:pt x="3150" y="303"/>
                  <a:pt x="3150" y="303"/>
                </a:cubicBezTo>
                <a:lnTo>
                  <a:pt x="3150" y="300"/>
                </a:lnTo>
                <a:close/>
                <a:moveTo>
                  <a:pt x="3150" y="304"/>
                </a:moveTo>
                <a:cubicBezTo>
                  <a:pt x="3155" y="304"/>
                  <a:pt x="3155" y="304"/>
                  <a:pt x="3155" y="304"/>
                </a:cubicBezTo>
                <a:cubicBezTo>
                  <a:pt x="3155" y="306"/>
                  <a:pt x="3155" y="306"/>
                  <a:pt x="3155" y="306"/>
                </a:cubicBezTo>
                <a:cubicBezTo>
                  <a:pt x="3150" y="306"/>
                  <a:pt x="3150" y="306"/>
                  <a:pt x="3150" y="306"/>
                </a:cubicBezTo>
                <a:lnTo>
                  <a:pt x="3150" y="304"/>
                </a:lnTo>
                <a:close/>
                <a:moveTo>
                  <a:pt x="3150" y="307"/>
                </a:moveTo>
                <a:cubicBezTo>
                  <a:pt x="3155" y="307"/>
                  <a:pt x="3155" y="307"/>
                  <a:pt x="3155" y="307"/>
                </a:cubicBezTo>
                <a:cubicBezTo>
                  <a:pt x="3155" y="309"/>
                  <a:pt x="3155" y="309"/>
                  <a:pt x="3155" y="309"/>
                </a:cubicBezTo>
                <a:cubicBezTo>
                  <a:pt x="3150" y="309"/>
                  <a:pt x="3150" y="309"/>
                  <a:pt x="3150" y="309"/>
                </a:cubicBezTo>
                <a:lnTo>
                  <a:pt x="3150" y="307"/>
                </a:lnTo>
                <a:close/>
                <a:moveTo>
                  <a:pt x="3150" y="310"/>
                </a:moveTo>
                <a:cubicBezTo>
                  <a:pt x="3155" y="310"/>
                  <a:pt x="3155" y="310"/>
                  <a:pt x="3155" y="310"/>
                </a:cubicBezTo>
                <a:cubicBezTo>
                  <a:pt x="3155" y="313"/>
                  <a:pt x="3155" y="313"/>
                  <a:pt x="3155" y="313"/>
                </a:cubicBezTo>
                <a:cubicBezTo>
                  <a:pt x="3150" y="313"/>
                  <a:pt x="3150" y="313"/>
                  <a:pt x="3150" y="313"/>
                </a:cubicBezTo>
                <a:lnTo>
                  <a:pt x="3150" y="310"/>
                </a:lnTo>
                <a:close/>
                <a:moveTo>
                  <a:pt x="3150" y="314"/>
                </a:moveTo>
                <a:cubicBezTo>
                  <a:pt x="3155" y="314"/>
                  <a:pt x="3155" y="314"/>
                  <a:pt x="3155" y="314"/>
                </a:cubicBezTo>
                <a:cubicBezTo>
                  <a:pt x="3155" y="316"/>
                  <a:pt x="3155" y="316"/>
                  <a:pt x="3155" y="316"/>
                </a:cubicBezTo>
                <a:cubicBezTo>
                  <a:pt x="3150" y="316"/>
                  <a:pt x="3150" y="316"/>
                  <a:pt x="3150" y="316"/>
                </a:cubicBezTo>
                <a:lnTo>
                  <a:pt x="3150" y="314"/>
                </a:lnTo>
                <a:close/>
                <a:moveTo>
                  <a:pt x="3150" y="317"/>
                </a:moveTo>
                <a:cubicBezTo>
                  <a:pt x="3155" y="317"/>
                  <a:pt x="3155" y="317"/>
                  <a:pt x="3155" y="317"/>
                </a:cubicBezTo>
                <a:cubicBezTo>
                  <a:pt x="3155" y="319"/>
                  <a:pt x="3155" y="319"/>
                  <a:pt x="3155" y="319"/>
                </a:cubicBezTo>
                <a:cubicBezTo>
                  <a:pt x="3150" y="319"/>
                  <a:pt x="3150" y="319"/>
                  <a:pt x="3150" y="319"/>
                </a:cubicBezTo>
                <a:lnTo>
                  <a:pt x="3150" y="317"/>
                </a:lnTo>
                <a:close/>
                <a:moveTo>
                  <a:pt x="3150" y="320"/>
                </a:moveTo>
                <a:cubicBezTo>
                  <a:pt x="3155" y="320"/>
                  <a:pt x="3155" y="320"/>
                  <a:pt x="3155" y="320"/>
                </a:cubicBezTo>
                <a:cubicBezTo>
                  <a:pt x="3155" y="323"/>
                  <a:pt x="3155" y="323"/>
                  <a:pt x="3155" y="323"/>
                </a:cubicBezTo>
                <a:cubicBezTo>
                  <a:pt x="3150" y="323"/>
                  <a:pt x="3150" y="323"/>
                  <a:pt x="3150" y="323"/>
                </a:cubicBezTo>
                <a:lnTo>
                  <a:pt x="3150" y="320"/>
                </a:lnTo>
                <a:close/>
                <a:moveTo>
                  <a:pt x="3150" y="324"/>
                </a:moveTo>
                <a:cubicBezTo>
                  <a:pt x="3155" y="324"/>
                  <a:pt x="3155" y="324"/>
                  <a:pt x="3155" y="324"/>
                </a:cubicBezTo>
                <a:cubicBezTo>
                  <a:pt x="3155" y="326"/>
                  <a:pt x="3155" y="326"/>
                  <a:pt x="3155" y="326"/>
                </a:cubicBezTo>
                <a:cubicBezTo>
                  <a:pt x="3150" y="326"/>
                  <a:pt x="3150" y="326"/>
                  <a:pt x="3150" y="326"/>
                </a:cubicBezTo>
                <a:lnTo>
                  <a:pt x="3150" y="324"/>
                </a:lnTo>
                <a:close/>
                <a:moveTo>
                  <a:pt x="3150" y="327"/>
                </a:moveTo>
                <a:cubicBezTo>
                  <a:pt x="3155" y="327"/>
                  <a:pt x="3155" y="327"/>
                  <a:pt x="3155" y="327"/>
                </a:cubicBezTo>
                <a:cubicBezTo>
                  <a:pt x="3155" y="329"/>
                  <a:pt x="3155" y="329"/>
                  <a:pt x="3155" y="329"/>
                </a:cubicBezTo>
                <a:cubicBezTo>
                  <a:pt x="3150" y="329"/>
                  <a:pt x="3150" y="329"/>
                  <a:pt x="3150" y="329"/>
                </a:cubicBezTo>
                <a:lnTo>
                  <a:pt x="3150" y="327"/>
                </a:lnTo>
                <a:close/>
                <a:moveTo>
                  <a:pt x="3150" y="330"/>
                </a:moveTo>
                <a:cubicBezTo>
                  <a:pt x="3155" y="330"/>
                  <a:pt x="3155" y="330"/>
                  <a:pt x="3155" y="330"/>
                </a:cubicBezTo>
                <a:cubicBezTo>
                  <a:pt x="3155" y="333"/>
                  <a:pt x="3155" y="333"/>
                  <a:pt x="3155" y="333"/>
                </a:cubicBezTo>
                <a:cubicBezTo>
                  <a:pt x="3150" y="333"/>
                  <a:pt x="3150" y="333"/>
                  <a:pt x="3150" y="333"/>
                </a:cubicBezTo>
                <a:lnTo>
                  <a:pt x="3150" y="330"/>
                </a:lnTo>
                <a:close/>
                <a:moveTo>
                  <a:pt x="3150" y="334"/>
                </a:moveTo>
                <a:cubicBezTo>
                  <a:pt x="3155" y="334"/>
                  <a:pt x="3155" y="334"/>
                  <a:pt x="3155" y="334"/>
                </a:cubicBezTo>
                <a:cubicBezTo>
                  <a:pt x="3155" y="336"/>
                  <a:pt x="3155" y="336"/>
                  <a:pt x="3155" y="336"/>
                </a:cubicBezTo>
                <a:cubicBezTo>
                  <a:pt x="3150" y="336"/>
                  <a:pt x="3150" y="336"/>
                  <a:pt x="3150" y="336"/>
                </a:cubicBezTo>
                <a:lnTo>
                  <a:pt x="3150" y="334"/>
                </a:lnTo>
                <a:close/>
                <a:moveTo>
                  <a:pt x="3150" y="337"/>
                </a:moveTo>
                <a:cubicBezTo>
                  <a:pt x="3155" y="337"/>
                  <a:pt x="3155" y="337"/>
                  <a:pt x="3155" y="337"/>
                </a:cubicBezTo>
                <a:cubicBezTo>
                  <a:pt x="3155" y="339"/>
                  <a:pt x="3155" y="339"/>
                  <a:pt x="3155" y="339"/>
                </a:cubicBezTo>
                <a:cubicBezTo>
                  <a:pt x="3150" y="339"/>
                  <a:pt x="3150" y="339"/>
                  <a:pt x="3150" y="339"/>
                </a:cubicBezTo>
                <a:lnTo>
                  <a:pt x="3150" y="337"/>
                </a:lnTo>
                <a:close/>
                <a:moveTo>
                  <a:pt x="3150" y="340"/>
                </a:moveTo>
                <a:cubicBezTo>
                  <a:pt x="3155" y="340"/>
                  <a:pt x="3155" y="340"/>
                  <a:pt x="3155" y="340"/>
                </a:cubicBezTo>
                <a:cubicBezTo>
                  <a:pt x="3155" y="342"/>
                  <a:pt x="3155" y="342"/>
                  <a:pt x="3155" y="342"/>
                </a:cubicBezTo>
                <a:cubicBezTo>
                  <a:pt x="3150" y="342"/>
                  <a:pt x="3150" y="342"/>
                  <a:pt x="3150" y="342"/>
                </a:cubicBezTo>
                <a:lnTo>
                  <a:pt x="3150" y="340"/>
                </a:lnTo>
                <a:close/>
                <a:moveTo>
                  <a:pt x="3150" y="344"/>
                </a:moveTo>
                <a:cubicBezTo>
                  <a:pt x="3155" y="344"/>
                  <a:pt x="3155" y="344"/>
                  <a:pt x="3155" y="344"/>
                </a:cubicBezTo>
                <a:cubicBezTo>
                  <a:pt x="3155" y="346"/>
                  <a:pt x="3155" y="346"/>
                  <a:pt x="3155" y="346"/>
                </a:cubicBezTo>
                <a:cubicBezTo>
                  <a:pt x="3150" y="346"/>
                  <a:pt x="3150" y="346"/>
                  <a:pt x="3150" y="346"/>
                </a:cubicBezTo>
                <a:lnTo>
                  <a:pt x="3150" y="344"/>
                </a:lnTo>
                <a:close/>
                <a:moveTo>
                  <a:pt x="3150" y="347"/>
                </a:moveTo>
                <a:cubicBezTo>
                  <a:pt x="3155" y="347"/>
                  <a:pt x="3155" y="347"/>
                  <a:pt x="3155" y="347"/>
                </a:cubicBezTo>
                <a:cubicBezTo>
                  <a:pt x="3155" y="349"/>
                  <a:pt x="3155" y="349"/>
                  <a:pt x="3155" y="349"/>
                </a:cubicBezTo>
                <a:cubicBezTo>
                  <a:pt x="3150" y="349"/>
                  <a:pt x="3150" y="349"/>
                  <a:pt x="3150" y="349"/>
                </a:cubicBezTo>
                <a:lnTo>
                  <a:pt x="3150" y="347"/>
                </a:lnTo>
                <a:close/>
                <a:moveTo>
                  <a:pt x="3150" y="350"/>
                </a:moveTo>
                <a:cubicBezTo>
                  <a:pt x="3155" y="350"/>
                  <a:pt x="3155" y="350"/>
                  <a:pt x="3155" y="350"/>
                </a:cubicBezTo>
                <a:cubicBezTo>
                  <a:pt x="3155" y="352"/>
                  <a:pt x="3155" y="352"/>
                  <a:pt x="3155" y="352"/>
                </a:cubicBezTo>
                <a:cubicBezTo>
                  <a:pt x="3150" y="352"/>
                  <a:pt x="3150" y="352"/>
                  <a:pt x="3150" y="352"/>
                </a:cubicBezTo>
                <a:lnTo>
                  <a:pt x="3150" y="350"/>
                </a:lnTo>
                <a:close/>
                <a:moveTo>
                  <a:pt x="3150" y="354"/>
                </a:moveTo>
                <a:cubicBezTo>
                  <a:pt x="3155" y="354"/>
                  <a:pt x="3155" y="354"/>
                  <a:pt x="3155" y="354"/>
                </a:cubicBezTo>
                <a:cubicBezTo>
                  <a:pt x="3155" y="356"/>
                  <a:pt x="3155" y="356"/>
                  <a:pt x="3155" y="356"/>
                </a:cubicBezTo>
                <a:cubicBezTo>
                  <a:pt x="3150" y="356"/>
                  <a:pt x="3150" y="356"/>
                  <a:pt x="3150" y="356"/>
                </a:cubicBezTo>
                <a:lnTo>
                  <a:pt x="3150" y="354"/>
                </a:lnTo>
                <a:close/>
                <a:moveTo>
                  <a:pt x="3150" y="357"/>
                </a:moveTo>
                <a:cubicBezTo>
                  <a:pt x="3155" y="357"/>
                  <a:pt x="3155" y="357"/>
                  <a:pt x="3155" y="357"/>
                </a:cubicBezTo>
                <a:cubicBezTo>
                  <a:pt x="3155" y="359"/>
                  <a:pt x="3155" y="359"/>
                  <a:pt x="3155" y="359"/>
                </a:cubicBezTo>
                <a:cubicBezTo>
                  <a:pt x="3150" y="359"/>
                  <a:pt x="3150" y="359"/>
                  <a:pt x="3150" y="359"/>
                </a:cubicBezTo>
                <a:lnTo>
                  <a:pt x="3150" y="357"/>
                </a:lnTo>
                <a:close/>
                <a:moveTo>
                  <a:pt x="3150" y="360"/>
                </a:moveTo>
                <a:cubicBezTo>
                  <a:pt x="3155" y="360"/>
                  <a:pt x="3155" y="360"/>
                  <a:pt x="3155" y="360"/>
                </a:cubicBezTo>
                <a:cubicBezTo>
                  <a:pt x="3155" y="362"/>
                  <a:pt x="3155" y="362"/>
                  <a:pt x="3155" y="362"/>
                </a:cubicBezTo>
                <a:cubicBezTo>
                  <a:pt x="3150" y="362"/>
                  <a:pt x="3150" y="362"/>
                  <a:pt x="3150" y="362"/>
                </a:cubicBezTo>
                <a:lnTo>
                  <a:pt x="3150" y="360"/>
                </a:lnTo>
                <a:close/>
                <a:moveTo>
                  <a:pt x="3150" y="364"/>
                </a:moveTo>
                <a:cubicBezTo>
                  <a:pt x="3155" y="364"/>
                  <a:pt x="3155" y="364"/>
                  <a:pt x="3155" y="364"/>
                </a:cubicBezTo>
                <a:cubicBezTo>
                  <a:pt x="3155" y="366"/>
                  <a:pt x="3155" y="366"/>
                  <a:pt x="3155" y="366"/>
                </a:cubicBezTo>
                <a:cubicBezTo>
                  <a:pt x="3150" y="366"/>
                  <a:pt x="3150" y="366"/>
                  <a:pt x="3150" y="366"/>
                </a:cubicBezTo>
                <a:lnTo>
                  <a:pt x="3150" y="364"/>
                </a:lnTo>
                <a:close/>
                <a:moveTo>
                  <a:pt x="3150" y="367"/>
                </a:moveTo>
                <a:cubicBezTo>
                  <a:pt x="3155" y="367"/>
                  <a:pt x="3155" y="367"/>
                  <a:pt x="3155" y="367"/>
                </a:cubicBezTo>
                <a:cubicBezTo>
                  <a:pt x="3155" y="369"/>
                  <a:pt x="3155" y="369"/>
                  <a:pt x="3155" y="369"/>
                </a:cubicBezTo>
                <a:cubicBezTo>
                  <a:pt x="3150" y="369"/>
                  <a:pt x="3150" y="369"/>
                  <a:pt x="3150" y="369"/>
                </a:cubicBezTo>
                <a:lnTo>
                  <a:pt x="3150" y="367"/>
                </a:lnTo>
                <a:close/>
                <a:moveTo>
                  <a:pt x="3150" y="370"/>
                </a:moveTo>
                <a:cubicBezTo>
                  <a:pt x="3155" y="370"/>
                  <a:pt x="3155" y="370"/>
                  <a:pt x="3155" y="370"/>
                </a:cubicBezTo>
                <a:cubicBezTo>
                  <a:pt x="3155" y="372"/>
                  <a:pt x="3155" y="372"/>
                  <a:pt x="3155" y="372"/>
                </a:cubicBezTo>
                <a:cubicBezTo>
                  <a:pt x="3150" y="372"/>
                  <a:pt x="3150" y="372"/>
                  <a:pt x="3150" y="372"/>
                </a:cubicBezTo>
                <a:lnTo>
                  <a:pt x="3150" y="370"/>
                </a:lnTo>
                <a:close/>
                <a:moveTo>
                  <a:pt x="3150" y="373"/>
                </a:moveTo>
                <a:cubicBezTo>
                  <a:pt x="3155" y="373"/>
                  <a:pt x="3155" y="373"/>
                  <a:pt x="3155" y="373"/>
                </a:cubicBezTo>
                <a:cubicBezTo>
                  <a:pt x="3155" y="376"/>
                  <a:pt x="3155" y="376"/>
                  <a:pt x="3155" y="376"/>
                </a:cubicBezTo>
                <a:cubicBezTo>
                  <a:pt x="3150" y="376"/>
                  <a:pt x="3150" y="376"/>
                  <a:pt x="3150" y="376"/>
                </a:cubicBezTo>
                <a:lnTo>
                  <a:pt x="3150" y="373"/>
                </a:lnTo>
                <a:close/>
                <a:moveTo>
                  <a:pt x="3150" y="377"/>
                </a:moveTo>
                <a:cubicBezTo>
                  <a:pt x="3155" y="377"/>
                  <a:pt x="3155" y="377"/>
                  <a:pt x="3155" y="377"/>
                </a:cubicBezTo>
                <a:cubicBezTo>
                  <a:pt x="3155" y="379"/>
                  <a:pt x="3155" y="379"/>
                  <a:pt x="3155" y="379"/>
                </a:cubicBezTo>
                <a:cubicBezTo>
                  <a:pt x="3150" y="379"/>
                  <a:pt x="3150" y="379"/>
                  <a:pt x="3150" y="379"/>
                </a:cubicBezTo>
                <a:lnTo>
                  <a:pt x="3150" y="377"/>
                </a:lnTo>
                <a:close/>
                <a:moveTo>
                  <a:pt x="3150" y="380"/>
                </a:moveTo>
                <a:cubicBezTo>
                  <a:pt x="3155" y="380"/>
                  <a:pt x="3155" y="380"/>
                  <a:pt x="3155" y="380"/>
                </a:cubicBezTo>
                <a:cubicBezTo>
                  <a:pt x="3155" y="382"/>
                  <a:pt x="3155" y="382"/>
                  <a:pt x="3155" y="382"/>
                </a:cubicBezTo>
                <a:cubicBezTo>
                  <a:pt x="3150" y="382"/>
                  <a:pt x="3150" y="382"/>
                  <a:pt x="3150" y="382"/>
                </a:cubicBezTo>
                <a:lnTo>
                  <a:pt x="3150" y="380"/>
                </a:lnTo>
                <a:close/>
                <a:moveTo>
                  <a:pt x="3150" y="383"/>
                </a:moveTo>
                <a:cubicBezTo>
                  <a:pt x="3155" y="383"/>
                  <a:pt x="3155" y="383"/>
                  <a:pt x="3155" y="383"/>
                </a:cubicBezTo>
                <a:cubicBezTo>
                  <a:pt x="3155" y="386"/>
                  <a:pt x="3155" y="386"/>
                  <a:pt x="3155" y="386"/>
                </a:cubicBezTo>
                <a:cubicBezTo>
                  <a:pt x="3150" y="386"/>
                  <a:pt x="3150" y="386"/>
                  <a:pt x="3150" y="386"/>
                </a:cubicBezTo>
                <a:lnTo>
                  <a:pt x="3150" y="383"/>
                </a:lnTo>
                <a:close/>
                <a:moveTo>
                  <a:pt x="3150" y="387"/>
                </a:moveTo>
                <a:cubicBezTo>
                  <a:pt x="3155" y="387"/>
                  <a:pt x="3155" y="387"/>
                  <a:pt x="3155" y="387"/>
                </a:cubicBezTo>
                <a:cubicBezTo>
                  <a:pt x="3155" y="389"/>
                  <a:pt x="3155" y="389"/>
                  <a:pt x="3155" y="389"/>
                </a:cubicBezTo>
                <a:cubicBezTo>
                  <a:pt x="3150" y="389"/>
                  <a:pt x="3150" y="389"/>
                  <a:pt x="3150" y="389"/>
                </a:cubicBezTo>
                <a:lnTo>
                  <a:pt x="3150" y="387"/>
                </a:lnTo>
                <a:close/>
                <a:moveTo>
                  <a:pt x="3150" y="390"/>
                </a:moveTo>
                <a:cubicBezTo>
                  <a:pt x="3155" y="390"/>
                  <a:pt x="3155" y="390"/>
                  <a:pt x="3155" y="390"/>
                </a:cubicBezTo>
                <a:cubicBezTo>
                  <a:pt x="3155" y="392"/>
                  <a:pt x="3155" y="392"/>
                  <a:pt x="3155" y="392"/>
                </a:cubicBezTo>
                <a:cubicBezTo>
                  <a:pt x="3150" y="392"/>
                  <a:pt x="3150" y="392"/>
                  <a:pt x="3150" y="392"/>
                </a:cubicBezTo>
                <a:lnTo>
                  <a:pt x="3150" y="390"/>
                </a:lnTo>
                <a:close/>
                <a:moveTo>
                  <a:pt x="3150" y="393"/>
                </a:moveTo>
                <a:cubicBezTo>
                  <a:pt x="3155" y="393"/>
                  <a:pt x="3155" y="393"/>
                  <a:pt x="3155" y="393"/>
                </a:cubicBezTo>
                <a:cubicBezTo>
                  <a:pt x="3155" y="396"/>
                  <a:pt x="3155" y="396"/>
                  <a:pt x="3155" y="396"/>
                </a:cubicBezTo>
                <a:cubicBezTo>
                  <a:pt x="3150" y="396"/>
                  <a:pt x="3150" y="396"/>
                  <a:pt x="3150" y="396"/>
                </a:cubicBezTo>
                <a:lnTo>
                  <a:pt x="3150" y="393"/>
                </a:lnTo>
                <a:close/>
                <a:moveTo>
                  <a:pt x="3150" y="397"/>
                </a:moveTo>
                <a:cubicBezTo>
                  <a:pt x="3155" y="397"/>
                  <a:pt x="3155" y="397"/>
                  <a:pt x="3155" y="397"/>
                </a:cubicBezTo>
                <a:cubicBezTo>
                  <a:pt x="3155" y="399"/>
                  <a:pt x="3155" y="399"/>
                  <a:pt x="3155" y="399"/>
                </a:cubicBezTo>
                <a:cubicBezTo>
                  <a:pt x="3150" y="399"/>
                  <a:pt x="3150" y="399"/>
                  <a:pt x="3150" y="399"/>
                </a:cubicBezTo>
                <a:lnTo>
                  <a:pt x="3150" y="397"/>
                </a:lnTo>
                <a:close/>
                <a:moveTo>
                  <a:pt x="3150" y="400"/>
                </a:moveTo>
                <a:cubicBezTo>
                  <a:pt x="3155" y="400"/>
                  <a:pt x="3155" y="400"/>
                  <a:pt x="3155" y="400"/>
                </a:cubicBezTo>
                <a:cubicBezTo>
                  <a:pt x="3155" y="402"/>
                  <a:pt x="3155" y="402"/>
                  <a:pt x="3155" y="402"/>
                </a:cubicBezTo>
                <a:cubicBezTo>
                  <a:pt x="3150" y="402"/>
                  <a:pt x="3150" y="402"/>
                  <a:pt x="3150" y="402"/>
                </a:cubicBezTo>
                <a:lnTo>
                  <a:pt x="3150" y="400"/>
                </a:lnTo>
                <a:close/>
                <a:moveTo>
                  <a:pt x="3150" y="403"/>
                </a:moveTo>
                <a:cubicBezTo>
                  <a:pt x="3155" y="403"/>
                  <a:pt x="3155" y="403"/>
                  <a:pt x="3155" y="403"/>
                </a:cubicBezTo>
                <a:cubicBezTo>
                  <a:pt x="3155" y="406"/>
                  <a:pt x="3155" y="406"/>
                  <a:pt x="3155" y="406"/>
                </a:cubicBezTo>
                <a:cubicBezTo>
                  <a:pt x="3155" y="406"/>
                  <a:pt x="3155" y="406"/>
                  <a:pt x="3155" y="406"/>
                </a:cubicBezTo>
                <a:cubicBezTo>
                  <a:pt x="3153" y="405"/>
                  <a:pt x="3152" y="405"/>
                  <a:pt x="3150" y="405"/>
                </a:cubicBezTo>
                <a:lnTo>
                  <a:pt x="3150" y="403"/>
                </a:lnTo>
                <a:close/>
                <a:moveTo>
                  <a:pt x="3142" y="403"/>
                </a:moveTo>
                <a:cubicBezTo>
                  <a:pt x="3130" y="403"/>
                  <a:pt x="3130" y="403"/>
                  <a:pt x="3130" y="403"/>
                </a:cubicBezTo>
                <a:cubicBezTo>
                  <a:pt x="3123" y="402"/>
                  <a:pt x="3116" y="402"/>
                  <a:pt x="3110" y="401"/>
                </a:cubicBezTo>
                <a:cubicBezTo>
                  <a:pt x="3142" y="401"/>
                  <a:pt x="3142" y="401"/>
                  <a:pt x="3142" y="401"/>
                </a:cubicBezTo>
                <a:lnTo>
                  <a:pt x="3142" y="403"/>
                </a:lnTo>
                <a:close/>
                <a:moveTo>
                  <a:pt x="3100" y="202"/>
                </a:moveTo>
                <a:cubicBezTo>
                  <a:pt x="3142" y="202"/>
                  <a:pt x="3142" y="202"/>
                  <a:pt x="3142" y="202"/>
                </a:cubicBezTo>
                <a:cubicBezTo>
                  <a:pt x="3142" y="204"/>
                  <a:pt x="3142" y="204"/>
                  <a:pt x="3142" y="204"/>
                </a:cubicBezTo>
                <a:cubicBezTo>
                  <a:pt x="3100" y="204"/>
                  <a:pt x="3100" y="204"/>
                  <a:pt x="3100" y="204"/>
                </a:cubicBezTo>
                <a:lnTo>
                  <a:pt x="3100" y="202"/>
                </a:lnTo>
                <a:close/>
                <a:moveTo>
                  <a:pt x="3100" y="206"/>
                </a:moveTo>
                <a:cubicBezTo>
                  <a:pt x="3142" y="206"/>
                  <a:pt x="3142" y="206"/>
                  <a:pt x="3142" y="206"/>
                </a:cubicBezTo>
                <a:cubicBezTo>
                  <a:pt x="3142" y="208"/>
                  <a:pt x="3142" y="208"/>
                  <a:pt x="3142" y="208"/>
                </a:cubicBezTo>
                <a:cubicBezTo>
                  <a:pt x="3100" y="208"/>
                  <a:pt x="3100" y="208"/>
                  <a:pt x="3100" y="208"/>
                </a:cubicBezTo>
                <a:lnTo>
                  <a:pt x="3100" y="206"/>
                </a:lnTo>
                <a:close/>
                <a:moveTo>
                  <a:pt x="3100" y="210"/>
                </a:moveTo>
                <a:cubicBezTo>
                  <a:pt x="3142" y="210"/>
                  <a:pt x="3142" y="210"/>
                  <a:pt x="3142" y="210"/>
                </a:cubicBezTo>
                <a:cubicBezTo>
                  <a:pt x="3142" y="212"/>
                  <a:pt x="3142" y="212"/>
                  <a:pt x="3142" y="212"/>
                </a:cubicBezTo>
                <a:cubicBezTo>
                  <a:pt x="3100" y="212"/>
                  <a:pt x="3100" y="212"/>
                  <a:pt x="3100" y="212"/>
                </a:cubicBezTo>
                <a:lnTo>
                  <a:pt x="3100" y="210"/>
                </a:lnTo>
                <a:close/>
                <a:moveTo>
                  <a:pt x="3100" y="215"/>
                </a:moveTo>
                <a:cubicBezTo>
                  <a:pt x="3142" y="215"/>
                  <a:pt x="3142" y="215"/>
                  <a:pt x="3142" y="215"/>
                </a:cubicBezTo>
                <a:cubicBezTo>
                  <a:pt x="3142" y="216"/>
                  <a:pt x="3142" y="216"/>
                  <a:pt x="3142" y="216"/>
                </a:cubicBezTo>
                <a:cubicBezTo>
                  <a:pt x="3100" y="216"/>
                  <a:pt x="3100" y="216"/>
                  <a:pt x="3100" y="216"/>
                </a:cubicBezTo>
                <a:lnTo>
                  <a:pt x="3100" y="215"/>
                </a:lnTo>
                <a:close/>
                <a:moveTo>
                  <a:pt x="3100" y="219"/>
                </a:moveTo>
                <a:cubicBezTo>
                  <a:pt x="3142" y="219"/>
                  <a:pt x="3142" y="219"/>
                  <a:pt x="3142" y="219"/>
                </a:cubicBezTo>
                <a:cubicBezTo>
                  <a:pt x="3142" y="221"/>
                  <a:pt x="3142" y="221"/>
                  <a:pt x="3142" y="221"/>
                </a:cubicBezTo>
                <a:cubicBezTo>
                  <a:pt x="3100" y="221"/>
                  <a:pt x="3100" y="221"/>
                  <a:pt x="3100" y="221"/>
                </a:cubicBezTo>
                <a:lnTo>
                  <a:pt x="3100" y="219"/>
                </a:lnTo>
                <a:close/>
                <a:moveTo>
                  <a:pt x="3100" y="223"/>
                </a:moveTo>
                <a:cubicBezTo>
                  <a:pt x="3142" y="223"/>
                  <a:pt x="3142" y="223"/>
                  <a:pt x="3142" y="223"/>
                </a:cubicBezTo>
                <a:cubicBezTo>
                  <a:pt x="3142" y="225"/>
                  <a:pt x="3142" y="225"/>
                  <a:pt x="3142" y="225"/>
                </a:cubicBezTo>
                <a:cubicBezTo>
                  <a:pt x="3100" y="225"/>
                  <a:pt x="3100" y="225"/>
                  <a:pt x="3100" y="225"/>
                </a:cubicBezTo>
                <a:lnTo>
                  <a:pt x="3100" y="223"/>
                </a:lnTo>
                <a:close/>
                <a:moveTo>
                  <a:pt x="3100" y="227"/>
                </a:moveTo>
                <a:cubicBezTo>
                  <a:pt x="3142" y="227"/>
                  <a:pt x="3142" y="227"/>
                  <a:pt x="3142" y="227"/>
                </a:cubicBezTo>
                <a:cubicBezTo>
                  <a:pt x="3142" y="229"/>
                  <a:pt x="3142" y="229"/>
                  <a:pt x="3142" y="229"/>
                </a:cubicBezTo>
                <a:cubicBezTo>
                  <a:pt x="3100" y="229"/>
                  <a:pt x="3100" y="229"/>
                  <a:pt x="3100" y="229"/>
                </a:cubicBezTo>
                <a:lnTo>
                  <a:pt x="3100" y="227"/>
                </a:lnTo>
                <a:close/>
                <a:moveTo>
                  <a:pt x="3100" y="231"/>
                </a:moveTo>
                <a:cubicBezTo>
                  <a:pt x="3142" y="231"/>
                  <a:pt x="3142" y="231"/>
                  <a:pt x="3142" y="231"/>
                </a:cubicBezTo>
                <a:cubicBezTo>
                  <a:pt x="3142" y="233"/>
                  <a:pt x="3142" y="233"/>
                  <a:pt x="3142" y="233"/>
                </a:cubicBezTo>
                <a:cubicBezTo>
                  <a:pt x="3100" y="233"/>
                  <a:pt x="3100" y="233"/>
                  <a:pt x="3100" y="233"/>
                </a:cubicBezTo>
                <a:lnTo>
                  <a:pt x="3100" y="231"/>
                </a:lnTo>
                <a:close/>
                <a:moveTo>
                  <a:pt x="3100" y="235"/>
                </a:moveTo>
                <a:cubicBezTo>
                  <a:pt x="3142" y="235"/>
                  <a:pt x="3142" y="235"/>
                  <a:pt x="3142" y="235"/>
                </a:cubicBezTo>
                <a:cubicBezTo>
                  <a:pt x="3142" y="237"/>
                  <a:pt x="3142" y="237"/>
                  <a:pt x="3142" y="237"/>
                </a:cubicBezTo>
                <a:cubicBezTo>
                  <a:pt x="3100" y="237"/>
                  <a:pt x="3100" y="237"/>
                  <a:pt x="3100" y="237"/>
                </a:cubicBezTo>
                <a:lnTo>
                  <a:pt x="3100" y="235"/>
                </a:lnTo>
                <a:close/>
                <a:moveTo>
                  <a:pt x="3100" y="239"/>
                </a:moveTo>
                <a:cubicBezTo>
                  <a:pt x="3142" y="239"/>
                  <a:pt x="3142" y="239"/>
                  <a:pt x="3142" y="239"/>
                </a:cubicBezTo>
                <a:cubicBezTo>
                  <a:pt x="3142" y="241"/>
                  <a:pt x="3142" y="241"/>
                  <a:pt x="3142" y="241"/>
                </a:cubicBezTo>
                <a:cubicBezTo>
                  <a:pt x="3100" y="241"/>
                  <a:pt x="3100" y="241"/>
                  <a:pt x="3100" y="241"/>
                </a:cubicBezTo>
                <a:lnTo>
                  <a:pt x="3100" y="239"/>
                </a:lnTo>
                <a:close/>
                <a:moveTo>
                  <a:pt x="3100" y="244"/>
                </a:moveTo>
                <a:cubicBezTo>
                  <a:pt x="3142" y="244"/>
                  <a:pt x="3142" y="244"/>
                  <a:pt x="3142" y="244"/>
                </a:cubicBezTo>
                <a:cubicBezTo>
                  <a:pt x="3142" y="245"/>
                  <a:pt x="3142" y="245"/>
                  <a:pt x="3142" y="245"/>
                </a:cubicBezTo>
                <a:cubicBezTo>
                  <a:pt x="3100" y="245"/>
                  <a:pt x="3100" y="245"/>
                  <a:pt x="3100" y="245"/>
                </a:cubicBezTo>
                <a:lnTo>
                  <a:pt x="3100" y="244"/>
                </a:lnTo>
                <a:close/>
                <a:moveTo>
                  <a:pt x="3100" y="248"/>
                </a:moveTo>
                <a:cubicBezTo>
                  <a:pt x="3142" y="248"/>
                  <a:pt x="3142" y="248"/>
                  <a:pt x="3142" y="248"/>
                </a:cubicBezTo>
                <a:cubicBezTo>
                  <a:pt x="3142" y="250"/>
                  <a:pt x="3142" y="250"/>
                  <a:pt x="3142" y="250"/>
                </a:cubicBezTo>
                <a:cubicBezTo>
                  <a:pt x="3100" y="250"/>
                  <a:pt x="3100" y="250"/>
                  <a:pt x="3100" y="250"/>
                </a:cubicBezTo>
                <a:lnTo>
                  <a:pt x="3100" y="248"/>
                </a:lnTo>
                <a:close/>
                <a:moveTo>
                  <a:pt x="3100" y="252"/>
                </a:moveTo>
                <a:cubicBezTo>
                  <a:pt x="3142" y="252"/>
                  <a:pt x="3142" y="252"/>
                  <a:pt x="3142" y="252"/>
                </a:cubicBezTo>
                <a:cubicBezTo>
                  <a:pt x="3142" y="254"/>
                  <a:pt x="3142" y="254"/>
                  <a:pt x="3142" y="254"/>
                </a:cubicBezTo>
                <a:cubicBezTo>
                  <a:pt x="3100" y="254"/>
                  <a:pt x="3100" y="254"/>
                  <a:pt x="3100" y="254"/>
                </a:cubicBezTo>
                <a:lnTo>
                  <a:pt x="3100" y="252"/>
                </a:lnTo>
                <a:close/>
                <a:moveTo>
                  <a:pt x="3100" y="256"/>
                </a:moveTo>
                <a:cubicBezTo>
                  <a:pt x="3142" y="256"/>
                  <a:pt x="3142" y="256"/>
                  <a:pt x="3142" y="256"/>
                </a:cubicBezTo>
                <a:cubicBezTo>
                  <a:pt x="3142" y="258"/>
                  <a:pt x="3142" y="258"/>
                  <a:pt x="3142" y="258"/>
                </a:cubicBezTo>
                <a:cubicBezTo>
                  <a:pt x="3100" y="258"/>
                  <a:pt x="3100" y="258"/>
                  <a:pt x="3100" y="258"/>
                </a:cubicBezTo>
                <a:lnTo>
                  <a:pt x="3100" y="256"/>
                </a:lnTo>
                <a:close/>
                <a:moveTo>
                  <a:pt x="3100" y="260"/>
                </a:moveTo>
                <a:cubicBezTo>
                  <a:pt x="3142" y="260"/>
                  <a:pt x="3142" y="260"/>
                  <a:pt x="3142" y="260"/>
                </a:cubicBezTo>
                <a:cubicBezTo>
                  <a:pt x="3142" y="262"/>
                  <a:pt x="3142" y="262"/>
                  <a:pt x="3142" y="262"/>
                </a:cubicBezTo>
                <a:cubicBezTo>
                  <a:pt x="3100" y="262"/>
                  <a:pt x="3100" y="262"/>
                  <a:pt x="3100" y="262"/>
                </a:cubicBezTo>
                <a:lnTo>
                  <a:pt x="3100" y="260"/>
                </a:lnTo>
                <a:close/>
                <a:moveTo>
                  <a:pt x="3100" y="264"/>
                </a:moveTo>
                <a:cubicBezTo>
                  <a:pt x="3142" y="264"/>
                  <a:pt x="3142" y="264"/>
                  <a:pt x="3142" y="264"/>
                </a:cubicBezTo>
                <a:cubicBezTo>
                  <a:pt x="3142" y="266"/>
                  <a:pt x="3142" y="266"/>
                  <a:pt x="3142" y="266"/>
                </a:cubicBezTo>
                <a:cubicBezTo>
                  <a:pt x="3100" y="266"/>
                  <a:pt x="3100" y="266"/>
                  <a:pt x="3100" y="266"/>
                </a:cubicBezTo>
                <a:lnTo>
                  <a:pt x="3100" y="264"/>
                </a:lnTo>
                <a:close/>
                <a:moveTo>
                  <a:pt x="3100" y="268"/>
                </a:moveTo>
                <a:cubicBezTo>
                  <a:pt x="3142" y="268"/>
                  <a:pt x="3142" y="268"/>
                  <a:pt x="3142" y="268"/>
                </a:cubicBezTo>
                <a:cubicBezTo>
                  <a:pt x="3142" y="270"/>
                  <a:pt x="3142" y="270"/>
                  <a:pt x="3142" y="270"/>
                </a:cubicBezTo>
                <a:cubicBezTo>
                  <a:pt x="3100" y="270"/>
                  <a:pt x="3100" y="270"/>
                  <a:pt x="3100" y="270"/>
                </a:cubicBezTo>
                <a:lnTo>
                  <a:pt x="3100" y="268"/>
                </a:lnTo>
                <a:close/>
                <a:moveTo>
                  <a:pt x="3100" y="273"/>
                </a:moveTo>
                <a:cubicBezTo>
                  <a:pt x="3142" y="273"/>
                  <a:pt x="3142" y="273"/>
                  <a:pt x="3142" y="273"/>
                </a:cubicBezTo>
                <a:cubicBezTo>
                  <a:pt x="3142" y="275"/>
                  <a:pt x="3142" y="275"/>
                  <a:pt x="3142" y="275"/>
                </a:cubicBezTo>
                <a:cubicBezTo>
                  <a:pt x="3100" y="275"/>
                  <a:pt x="3100" y="275"/>
                  <a:pt x="3100" y="275"/>
                </a:cubicBezTo>
                <a:lnTo>
                  <a:pt x="3100" y="273"/>
                </a:lnTo>
                <a:close/>
                <a:moveTo>
                  <a:pt x="3100" y="277"/>
                </a:moveTo>
                <a:cubicBezTo>
                  <a:pt x="3142" y="277"/>
                  <a:pt x="3142" y="277"/>
                  <a:pt x="3142" y="277"/>
                </a:cubicBezTo>
                <a:cubicBezTo>
                  <a:pt x="3142" y="279"/>
                  <a:pt x="3142" y="279"/>
                  <a:pt x="3142" y="279"/>
                </a:cubicBezTo>
                <a:cubicBezTo>
                  <a:pt x="3100" y="279"/>
                  <a:pt x="3100" y="279"/>
                  <a:pt x="3100" y="279"/>
                </a:cubicBezTo>
                <a:lnTo>
                  <a:pt x="3100" y="277"/>
                </a:lnTo>
                <a:close/>
                <a:moveTo>
                  <a:pt x="3100" y="281"/>
                </a:moveTo>
                <a:cubicBezTo>
                  <a:pt x="3142" y="281"/>
                  <a:pt x="3142" y="281"/>
                  <a:pt x="3142" y="281"/>
                </a:cubicBezTo>
                <a:cubicBezTo>
                  <a:pt x="3142" y="283"/>
                  <a:pt x="3142" y="283"/>
                  <a:pt x="3142" y="283"/>
                </a:cubicBezTo>
                <a:cubicBezTo>
                  <a:pt x="3100" y="283"/>
                  <a:pt x="3100" y="283"/>
                  <a:pt x="3100" y="283"/>
                </a:cubicBezTo>
                <a:lnTo>
                  <a:pt x="3100" y="281"/>
                </a:lnTo>
                <a:close/>
                <a:moveTo>
                  <a:pt x="3100" y="285"/>
                </a:moveTo>
                <a:cubicBezTo>
                  <a:pt x="3142" y="285"/>
                  <a:pt x="3142" y="285"/>
                  <a:pt x="3142" y="285"/>
                </a:cubicBezTo>
                <a:cubicBezTo>
                  <a:pt x="3142" y="287"/>
                  <a:pt x="3142" y="287"/>
                  <a:pt x="3142" y="287"/>
                </a:cubicBezTo>
                <a:cubicBezTo>
                  <a:pt x="3100" y="287"/>
                  <a:pt x="3100" y="287"/>
                  <a:pt x="3100" y="287"/>
                </a:cubicBezTo>
                <a:lnTo>
                  <a:pt x="3100" y="285"/>
                </a:lnTo>
                <a:close/>
                <a:moveTo>
                  <a:pt x="3100" y="289"/>
                </a:moveTo>
                <a:cubicBezTo>
                  <a:pt x="3142" y="289"/>
                  <a:pt x="3142" y="289"/>
                  <a:pt x="3142" y="289"/>
                </a:cubicBezTo>
                <a:cubicBezTo>
                  <a:pt x="3142" y="291"/>
                  <a:pt x="3142" y="291"/>
                  <a:pt x="3142" y="291"/>
                </a:cubicBezTo>
                <a:cubicBezTo>
                  <a:pt x="3100" y="291"/>
                  <a:pt x="3100" y="291"/>
                  <a:pt x="3100" y="291"/>
                </a:cubicBezTo>
                <a:lnTo>
                  <a:pt x="3100" y="289"/>
                </a:lnTo>
                <a:close/>
                <a:moveTo>
                  <a:pt x="3100" y="293"/>
                </a:moveTo>
                <a:cubicBezTo>
                  <a:pt x="3142" y="293"/>
                  <a:pt x="3142" y="293"/>
                  <a:pt x="3142" y="293"/>
                </a:cubicBezTo>
                <a:cubicBezTo>
                  <a:pt x="3142" y="295"/>
                  <a:pt x="3142" y="295"/>
                  <a:pt x="3142" y="295"/>
                </a:cubicBezTo>
                <a:cubicBezTo>
                  <a:pt x="3100" y="295"/>
                  <a:pt x="3100" y="295"/>
                  <a:pt x="3100" y="295"/>
                </a:cubicBezTo>
                <a:lnTo>
                  <a:pt x="3100" y="293"/>
                </a:lnTo>
                <a:close/>
                <a:moveTo>
                  <a:pt x="3100" y="297"/>
                </a:moveTo>
                <a:cubicBezTo>
                  <a:pt x="3142" y="297"/>
                  <a:pt x="3142" y="297"/>
                  <a:pt x="3142" y="297"/>
                </a:cubicBezTo>
                <a:cubicBezTo>
                  <a:pt x="3142" y="299"/>
                  <a:pt x="3142" y="299"/>
                  <a:pt x="3142" y="299"/>
                </a:cubicBezTo>
                <a:cubicBezTo>
                  <a:pt x="3100" y="299"/>
                  <a:pt x="3100" y="299"/>
                  <a:pt x="3100" y="299"/>
                </a:cubicBezTo>
                <a:lnTo>
                  <a:pt x="3100" y="297"/>
                </a:lnTo>
                <a:close/>
                <a:moveTo>
                  <a:pt x="3100" y="302"/>
                </a:moveTo>
                <a:cubicBezTo>
                  <a:pt x="3142" y="302"/>
                  <a:pt x="3142" y="302"/>
                  <a:pt x="3142" y="302"/>
                </a:cubicBezTo>
                <a:cubicBezTo>
                  <a:pt x="3142" y="304"/>
                  <a:pt x="3142" y="304"/>
                  <a:pt x="3142" y="304"/>
                </a:cubicBezTo>
                <a:cubicBezTo>
                  <a:pt x="3100" y="304"/>
                  <a:pt x="3100" y="304"/>
                  <a:pt x="3100" y="304"/>
                </a:cubicBezTo>
                <a:lnTo>
                  <a:pt x="3100" y="302"/>
                </a:lnTo>
                <a:close/>
                <a:moveTo>
                  <a:pt x="3100" y="306"/>
                </a:moveTo>
                <a:cubicBezTo>
                  <a:pt x="3142" y="306"/>
                  <a:pt x="3142" y="306"/>
                  <a:pt x="3142" y="306"/>
                </a:cubicBezTo>
                <a:cubicBezTo>
                  <a:pt x="3142" y="308"/>
                  <a:pt x="3142" y="308"/>
                  <a:pt x="3142" y="308"/>
                </a:cubicBezTo>
                <a:cubicBezTo>
                  <a:pt x="3100" y="308"/>
                  <a:pt x="3100" y="308"/>
                  <a:pt x="3100" y="308"/>
                </a:cubicBezTo>
                <a:lnTo>
                  <a:pt x="3100" y="306"/>
                </a:lnTo>
                <a:close/>
                <a:moveTo>
                  <a:pt x="3100" y="310"/>
                </a:moveTo>
                <a:cubicBezTo>
                  <a:pt x="3142" y="310"/>
                  <a:pt x="3142" y="310"/>
                  <a:pt x="3142" y="310"/>
                </a:cubicBezTo>
                <a:cubicBezTo>
                  <a:pt x="3142" y="312"/>
                  <a:pt x="3142" y="312"/>
                  <a:pt x="3142" y="312"/>
                </a:cubicBezTo>
                <a:cubicBezTo>
                  <a:pt x="3100" y="312"/>
                  <a:pt x="3100" y="312"/>
                  <a:pt x="3100" y="312"/>
                </a:cubicBezTo>
                <a:lnTo>
                  <a:pt x="3100" y="310"/>
                </a:lnTo>
                <a:close/>
                <a:moveTo>
                  <a:pt x="3100" y="318"/>
                </a:moveTo>
                <a:cubicBezTo>
                  <a:pt x="3142" y="318"/>
                  <a:pt x="3142" y="318"/>
                  <a:pt x="3142" y="318"/>
                </a:cubicBezTo>
                <a:cubicBezTo>
                  <a:pt x="3142" y="320"/>
                  <a:pt x="3142" y="320"/>
                  <a:pt x="3142" y="320"/>
                </a:cubicBezTo>
                <a:cubicBezTo>
                  <a:pt x="3100" y="320"/>
                  <a:pt x="3100" y="320"/>
                  <a:pt x="3100" y="320"/>
                </a:cubicBezTo>
                <a:lnTo>
                  <a:pt x="3100" y="318"/>
                </a:lnTo>
                <a:close/>
                <a:moveTo>
                  <a:pt x="3100" y="322"/>
                </a:moveTo>
                <a:cubicBezTo>
                  <a:pt x="3142" y="322"/>
                  <a:pt x="3142" y="322"/>
                  <a:pt x="3142" y="322"/>
                </a:cubicBezTo>
                <a:cubicBezTo>
                  <a:pt x="3142" y="324"/>
                  <a:pt x="3142" y="324"/>
                  <a:pt x="3142" y="324"/>
                </a:cubicBezTo>
                <a:cubicBezTo>
                  <a:pt x="3100" y="324"/>
                  <a:pt x="3100" y="324"/>
                  <a:pt x="3100" y="324"/>
                </a:cubicBezTo>
                <a:lnTo>
                  <a:pt x="3100" y="322"/>
                </a:lnTo>
                <a:close/>
                <a:moveTo>
                  <a:pt x="3100" y="326"/>
                </a:moveTo>
                <a:cubicBezTo>
                  <a:pt x="3142" y="326"/>
                  <a:pt x="3142" y="326"/>
                  <a:pt x="3142" y="326"/>
                </a:cubicBezTo>
                <a:cubicBezTo>
                  <a:pt x="3142" y="328"/>
                  <a:pt x="3142" y="328"/>
                  <a:pt x="3142" y="328"/>
                </a:cubicBezTo>
                <a:cubicBezTo>
                  <a:pt x="3100" y="328"/>
                  <a:pt x="3100" y="328"/>
                  <a:pt x="3100" y="328"/>
                </a:cubicBezTo>
                <a:lnTo>
                  <a:pt x="3100" y="326"/>
                </a:lnTo>
                <a:close/>
                <a:moveTo>
                  <a:pt x="3100" y="331"/>
                </a:moveTo>
                <a:cubicBezTo>
                  <a:pt x="3142" y="331"/>
                  <a:pt x="3142" y="331"/>
                  <a:pt x="3142" y="331"/>
                </a:cubicBezTo>
                <a:cubicBezTo>
                  <a:pt x="3142" y="333"/>
                  <a:pt x="3142" y="333"/>
                  <a:pt x="3142" y="333"/>
                </a:cubicBezTo>
                <a:cubicBezTo>
                  <a:pt x="3100" y="333"/>
                  <a:pt x="3100" y="333"/>
                  <a:pt x="3100" y="333"/>
                </a:cubicBezTo>
                <a:lnTo>
                  <a:pt x="3100" y="331"/>
                </a:lnTo>
                <a:close/>
                <a:moveTo>
                  <a:pt x="3100" y="335"/>
                </a:moveTo>
                <a:cubicBezTo>
                  <a:pt x="3142" y="335"/>
                  <a:pt x="3142" y="335"/>
                  <a:pt x="3142" y="335"/>
                </a:cubicBezTo>
                <a:cubicBezTo>
                  <a:pt x="3142" y="337"/>
                  <a:pt x="3142" y="337"/>
                  <a:pt x="3142" y="337"/>
                </a:cubicBezTo>
                <a:cubicBezTo>
                  <a:pt x="3100" y="337"/>
                  <a:pt x="3100" y="337"/>
                  <a:pt x="3100" y="337"/>
                </a:cubicBezTo>
                <a:lnTo>
                  <a:pt x="3100" y="335"/>
                </a:lnTo>
                <a:close/>
                <a:moveTo>
                  <a:pt x="3100" y="339"/>
                </a:moveTo>
                <a:cubicBezTo>
                  <a:pt x="3142" y="339"/>
                  <a:pt x="3142" y="339"/>
                  <a:pt x="3142" y="339"/>
                </a:cubicBezTo>
                <a:cubicBezTo>
                  <a:pt x="3142" y="341"/>
                  <a:pt x="3142" y="341"/>
                  <a:pt x="3142" y="341"/>
                </a:cubicBezTo>
                <a:cubicBezTo>
                  <a:pt x="3100" y="341"/>
                  <a:pt x="3100" y="341"/>
                  <a:pt x="3100" y="341"/>
                </a:cubicBezTo>
                <a:lnTo>
                  <a:pt x="3100" y="339"/>
                </a:lnTo>
                <a:close/>
                <a:moveTo>
                  <a:pt x="3100" y="343"/>
                </a:moveTo>
                <a:cubicBezTo>
                  <a:pt x="3142" y="343"/>
                  <a:pt x="3142" y="343"/>
                  <a:pt x="3142" y="343"/>
                </a:cubicBezTo>
                <a:cubicBezTo>
                  <a:pt x="3142" y="345"/>
                  <a:pt x="3142" y="345"/>
                  <a:pt x="3142" y="345"/>
                </a:cubicBezTo>
                <a:cubicBezTo>
                  <a:pt x="3100" y="345"/>
                  <a:pt x="3100" y="345"/>
                  <a:pt x="3100" y="345"/>
                </a:cubicBezTo>
                <a:lnTo>
                  <a:pt x="3100" y="343"/>
                </a:lnTo>
                <a:close/>
                <a:moveTo>
                  <a:pt x="3100" y="347"/>
                </a:moveTo>
                <a:cubicBezTo>
                  <a:pt x="3142" y="347"/>
                  <a:pt x="3142" y="347"/>
                  <a:pt x="3142" y="347"/>
                </a:cubicBezTo>
                <a:cubicBezTo>
                  <a:pt x="3142" y="349"/>
                  <a:pt x="3142" y="349"/>
                  <a:pt x="3142" y="349"/>
                </a:cubicBezTo>
                <a:cubicBezTo>
                  <a:pt x="3100" y="349"/>
                  <a:pt x="3100" y="349"/>
                  <a:pt x="3100" y="349"/>
                </a:cubicBezTo>
                <a:lnTo>
                  <a:pt x="3100" y="347"/>
                </a:lnTo>
                <a:close/>
                <a:moveTo>
                  <a:pt x="3100" y="351"/>
                </a:moveTo>
                <a:cubicBezTo>
                  <a:pt x="3142" y="351"/>
                  <a:pt x="3142" y="351"/>
                  <a:pt x="3142" y="351"/>
                </a:cubicBezTo>
                <a:cubicBezTo>
                  <a:pt x="3142" y="353"/>
                  <a:pt x="3142" y="353"/>
                  <a:pt x="3142" y="353"/>
                </a:cubicBezTo>
                <a:cubicBezTo>
                  <a:pt x="3100" y="353"/>
                  <a:pt x="3100" y="353"/>
                  <a:pt x="3100" y="353"/>
                </a:cubicBezTo>
                <a:lnTo>
                  <a:pt x="3100" y="351"/>
                </a:lnTo>
                <a:close/>
                <a:moveTo>
                  <a:pt x="3100" y="355"/>
                </a:moveTo>
                <a:cubicBezTo>
                  <a:pt x="3142" y="355"/>
                  <a:pt x="3142" y="355"/>
                  <a:pt x="3142" y="355"/>
                </a:cubicBezTo>
                <a:cubicBezTo>
                  <a:pt x="3142" y="357"/>
                  <a:pt x="3142" y="357"/>
                  <a:pt x="3142" y="357"/>
                </a:cubicBezTo>
                <a:cubicBezTo>
                  <a:pt x="3100" y="357"/>
                  <a:pt x="3100" y="357"/>
                  <a:pt x="3100" y="357"/>
                </a:cubicBezTo>
                <a:lnTo>
                  <a:pt x="3100" y="355"/>
                </a:lnTo>
                <a:close/>
                <a:moveTo>
                  <a:pt x="3100" y="360"/>
                </a:moveTo>
                <a:cubicBezTo>
                  <a:pt x="3142" y="360"/>
                  <a:pt x="3142" y="360"/>
                  <a:pt x="3142" y="360"/>
                </a:cubicBezTo>
                <a:cubicBezTo>
                  <a:pt x="3142" y="362"/>
                  <a:pt x="3142" y="362"/>
                  <a:pt x="3142" y="362"/>
                </a:cubicBezTo>
                <a:cubicBezTo>
                  <a:pt x="3100" y="362"/>
                  <a:pt x="3100" y="362"/>
                  <a:pt x="3100" y="362"/>
                </a:cubicBezTo>
                <a:lnTo>
                  <a:pt x="3100" y="360"/>
                </a:lnTo>
                <a:close/>
                <a:moveTo>
                  <a:pt x="3100" y="364"/>
                </a:moveTo>
                <a:cubicBezTo>
                  <a:pt x="3142" y="364"/>
                  <a:pt x="3142" y="364"/>
                  <a:pt x="3142" y="364"/>
                </a:cubicBezTo>
                <a:cubicBezTo>
                  <a:pt x="3142" y="366"/>
                  <a:pt x="3142" y="366"/>
                  <a:pt x="3142" y="366"/>
                </a:cubicBezTo>
                <a:cubicBezTo>
                  <a:pt x="3100" y="366"/>
                  <a:pt x="3100" y="366"/>
                  <a:pt x="3100" y="366"/>
                </a:cubicBezTo>
                <a:lnTo>
                  <a:pt x="3100" y="364"/>
                </a:lnTo>
                <a:close/>
                <a:moveTo>
                  <a:pt x="3100" y="368"/>
                </a:moveTo>
                <a:cubicBezTo>
                  <a:pt x="3142" y="368"/>
                  <a:pt x="3142" y="368"/>
                  <a:pt x="3142" y="368"/>
                </a:cubicBezTo>
                <a:cubicBezTo>
                  <a:pt x="3142" y="370"/>
                  <a:pt x="3142" y="370"/>
                  <a:pt x="3142" y="370"/>
                </a:cubicBezTo>
                <a:cubicBezTo>
                  <a:pt x="3100" y="370"/>
                  <a:pt x="3100" y="370"/>
                  <a:pt x="3100" y="370"/>
                </a:cubicBezTo>
                <a:lnTo>
                  <a:pt x="3100" y="368"/>
                </a:lnTo>
                <a:close/>
                <a:moveTo>
                  <a:pt x="3100" y="372"/>
                </a:moveTo>
                <a:cubicBezTo>
                  <a:pt x="3142" y="372"/>
                  <a:pt x="3142" y="372"/>
                  <a:pt x="3142" y="372"/>
                </a:cubicBezTo>
                <a:cubicBezTo>
                  <a:pt x="3142" y="374"/>
                  <a:pt x="3142" y="374"/>
                  <a:pt x="3142" y="374"/>
                </a:cubicBezTo>
                <a:cubicBezTo>
                  <a:pt x="3100" y="374"/>
                  <a:pt x="3100" y="374"/>
                  <a:pt x="3100" y="374"/>
                </a:cubicBezTo>
                <a:lnTo>
                  <a:pt x="3100" y="372"/>
                </a:lnTo>
                <a:close/>
                <a:moveTo>
                  <a:pt x="3100" y="376"/>
                </a:moveTo>
                <a:cubicBezTo>
                  <a:pt x="3142" y="376"/>
                  <a:pt x="3142" y="376"/>
                  <a:pt x="3142" y="376"/>
                </a:cubicBezTo>
                <a:cubicBezTo>
                  <a:pt x="3142" y="378"/>
                  <a:pt x="3142" y="378"/>
                  <a:pt x="3142" y="378"/>
                </a:cubicBezTo>
                <a:cubicBezTo>
                  <a:pt x="3100" y="378"/>
                  <a:pt x="3100" y="378"/>
                  <a:pt x="3100" y="378"/>
                </a:cubicBezTo>
                <a:lnTo>
                  <a:pt x="3100" y="376"/>
                </a:lnTo>
                <a:close/>
                <a:moveTo>
                  <a:pt x="3100" y="380"/>
                </a:moveTo>
                <a:cubicBezTo>
                  <a:pt x="3142" y="380"/>
                  <a:pt x="3142" y="380"/>
                  <a:pt x="3142" y="380"/>
                </a:cubicBezTo>
                <a:cubicBezTo>
                  <a:pt x="3142" y="382"/>
                  <a:pt x="3142" y="382"/>
                  <a:pt x="3142" y="382"/>
                </a:cubicBezTo>
                <a:cubicBezTo>
                  <a:pt x="3100" y="382"/>
                  <a:pt x="3100" y="382"/>
                  <a:pt x="3100" y="382"/>
                </a:cubicBezTo>
                <a:lnTo>
                  <a:pt x="3100" y="380"/>
                </a:lnTo>
                <a:close/>
                <a:moveTo>
                  <a:pt x="3100" y="385"/>
                </a:moveTo>
                <a:cubicBezTo>
                  <a:pt x="3142" y="385"/>
                  <a:pt x="3142" y="385"/>
                  <a:pt x="3142" y="385"/>
                </a:cubicBezTo>
                <a:cubicBezTo>
                  <a:pt x="3142" y="386"/>
                  <a:pt x="3142" y="386"/>
                  <a:pt x="3142" y="386"/>
                </a:cubicBezTo>
                <a:cubicBezTo>
                  <a:pt x="3100" y="386"/>
                  <a:pt x="3100" y="386"/>
                  <a:pt x="3100" y="386"/>
                </a:cubicBezTo>
                <a:lnTo>
                  <a:pt x="3100" y="385"/>
                </a:lnTo>
                <a:close/>
                <a:moveTo>
                  <a:pt x="3100" y="389"/>
                </a:moveTo>
                <a:cubicBezTo>
                  <a:pt x="3142" y="389"/>
                  <a:pt x="3142" y="389"/>
                  <a:pt x="3142" y="389"/>
                </a:cubicBezTo>
                <a:cubicBezTo>
                  <a:pt x="3142" y="391"/>
                  <a:pt x="3142" y="391"/>
                  <a:pt x="3142" y="391"/>
                </a:cubicBezTo>
                <a:cubicBezTo>
                  <a:pt x="3100" y="391"/>
                  <a:pt x="3100" y="391"/>
                  <a:pt x="3100" y="391"/>
                </a:cubicBezTo>
                <a:lnTo>
                  <a:pt x="3100" y="389"/>
                </a:lnTo>
                <a:close/>
                <a:moveTo>
                  <a:pt x="3100" y="393"/>
                </a:moveTo>
                <a:cubicBezTo>
                  <a:pt x="3142" y="393"/>
                  <a:pt x="3142" y="393"/>
                  <a:pt x="3142" y="393"/>
                </a:cubicBezTo>
                <a:cubicBezTo>
                  <a:pt x="3142" y="395"/>
                  <a:pt x="3142" y="395"/>
                  <a:pt x="3142" y="395"/>
                </a:cubicBezTo>
                <a:cubicBezTo>
                  <a:pt x="3100" y="395"/>
                  <a:pt x="3100" y="395"/>
                  <a:pt x="3100" y="395"/>
                </a:cubicBezTo>
                <a:lnTo>
                  <a:pt x="3100" y="393"/>
                </a:lnTo>
                <a:close/>
                <a:moveTo>
                  <a:pt x="3100" y="397"/>
                </a:moveTo>
                <a:cubicBezTo>
                  <a:pt x="3142" y="397"/>
                  <a:pt x="3142" y="397"/>
                  <a:pt x="3142" y="397"/>
                </a:cubicBezTo>
                <a:cubicBezTo>
                  <a:pt x="3142" y="399"/>
                  <a:pt x="3142" y="399"/>
                  <a:pt x="3142" y="399"/>
                </a:cubicBezTo>
                <a:cubicBezTo>
                  <a:pt x="3100" y="399"/>
                  <a:pt x="3100" y="399"/>
                  <a:pt x="3100" y="399"/>
                </a:cubicBezTo>
                <a:lnTo>
                  <a:pt x="3100" y="397"/>
                </a:lnTo>
                <a:close/>
                <a:moveTo>
                  <a:pt x="3091" y="197"/>
                </a:moveTo>
                <a:cubicBezTo>
                  <a:pt x="3094" y="197"/>
                  <a:pt x="3094" y="197"/>
                  <a:pt x="3094" y="197"/>
                </a:cubicBezTo>
                <a:cubicBezTo>
                  <a:pt x="3094" y="199"/>
                  <a:pt x="3094" y="199"/>
                  <a:pt x="3094" y="199"/>
                </a:cubicBezTo>
                <a:cubicBezTo>
                  <a:pt x="3091" y="199"/>
                  <a:pt x="3091" y="199"/>
                  <a:pt x="3091" y="199"/>
                </a:cubicBezTo>
                <a:lnTo>
                  <a:pt x="3091" y="197"/>
                </a:lnTo>
                <a:close/>
                <a:moveTo>
                  <a:pt x="3091" y="200"/>
                </a:moveTo>
                <a:cubicBezTo>
                  <a:pt x="3094" y="200"/>
                  <a:pt x="3094" y="200"/>
                  <a:pt x="3094" y="200"/>
                </a:cubicBezTo>
                <a:cubicBezTo>
                  <a:pt x="3094" y="202"/>
                  <a:pt x="3094" y="202"/>
                  <a:pt x="3094" y="202"/>
                </a:cubicBezTo>
                <a:cubicBezTo>
                  <a:pt x="3091" y="202"/>
                  <a:pt x="3091" y="202"/>
                  <a:pt x="3091" y="202"/>
                </a:cubicBezTo>
                <a:lnTo>
                  <a:pt x="3091" y="200"/>
                </a:lnTo>
                <a:close/>
                <a:moveTo>
                  <a:pt x="3091" y="202"/>
                </a:moveTo>
                <a:cubicBezTo>
                  <a:pt x="3094" y="202"/>
                  <a:pt x="3094" y="202"/>
                  <a:pt x="3094" y="202"/>
                </a:cubicBezTo>
                <a:cubicBezTo>
                  <a:pt x="3094" y="204"/>
                  <a:pt x="3094" y="204"/>
                  <a:pt x="3094" y="204"/>
                </a:cubicBezTo>
                <a:cubicBezTo>
                  <a:pt x="3091" y="204"/>
                  <a:pt x="3091" y="204"/>
                  <a:pt x="3091" y="204"/>
                </a:cubicBezTo>
                <a:lnTo>
                  <a:pt x="3091" y="202"/>
                </a:lnTo>
                <a:close/>
                <a:moveTo>
                  <a:pt x="3091" y="205"/>
                </a:moveTo>
                <a:cubicBezTo>
                  <a:pt x="3094" y="205"/>
                  <a:pt x="3094" y="205"/>
                  <a:pt x="3094" y="205"/>
                </a:cubicBezTo>
                <a:cubicBezTo>
                  <a:pt x="3094" y="207"/>
                  <a:pt x="3094" y="207"/>
                  <a:pt x="3094" y="207"/>
                </a:cubicBezTo>
                <a:cubicBezTo>
                  <a:pt x="3091" y="207"/>
                  <a:pt x="3091" y="207"/>
                  <a:pt x="3091" y="207"/>
                </a:cubicBezTo>
                <a:lnTo>
                  <a:pt x="3091" y="205"/>
                </a:lnTo>
                <a:close/>
                <a:moveTo>
                  <a:pt x="3091" y="207"/>
                </a:moveTo>
                <a:cubicBezTo>
                  <a:pt x="3094" y="207"/>
                  <a:pt x="3094" y="207"/>
                  <a:pt x="3094" y="207"/>
                </a:cubicBezTo>
                <a:cubicBezTo>
                  <a:pt x="3094" y="209"/>
                  <a:pt x="3094" y="209"/>
                  <a:pt x="3094" y="209"/>
                </a:cubicBezTo>
                <a:cubicBezTo>
                  <a:pt x="3091" y="209"/>
                  <a:pt x="3091" y="209"/>
                  <a:pt x="3091" y="209"/>
                </a:cubicBezTo>
                <a:lnTo>
                  <a:pt x="3091" y="207"/>
                </a:lnTo>
                <a:close/>
                <a:moveTo>
                  <a:pt x="3091" y="210"/>
                </a:moveTo>
                <a:cubicBezTo>
                  <a:pt x="3094" y="210"/>
                  <a:pt x="3094" y="210"/>
                  <a:pt x="3094" y="210"/>
                </a:cubicBezTo>
                <a:cubicBezTo>
                  <a:pt x="3094" y="211"/>
                  <a:pt x="3094" y="211"/>
                  <a:pt x="3094" y="211"/>
                </a:cubicBezTo>
                <a:cubicBezTo>
                  <a:pt x="3091" y="211"/>
                  <a:pt x="3091" y="211"/>
                  <a:pt x="3091" y="211"/>
                </a:cubicBezTo>
                <a:lnTo>
                  <a:pt x="3091" y="210"/>
                </a:lnTo>
                <a:close/>
                <a:moveTo>
                  <a:pt x="3091" y="212"/>
                </a:moveTo>
                <a:cubicBezTo>
                  <a:pt x="3094" y="212"/>
                  <a:pt x="3094" y="212"/>
                  <a:pt x="3094" y="212"/>
                </a:cubicBezTo>
                <a:cubicBezTo>
                  <a:pt x="3094" y="214"/>
                  <a:pt x="3094" y="214"/>
                  <a:pt x="3094" y="214"/>
                </a:cubicBezTo>
                <a:cubicBezTo>
                  <a:pt x="3091" y="214"/>
                  <a:pt x="3091" y="214"/>
                  <a:pt x="3091" y="214"/>
                </a:cubicBezTo>
                <a:lnTo>
                  <a:pt x="3091" y="212"/>
                </a:lnTo>
                <a:close/>
                <a:moveTo>
                  <a:pt x="3091" y="215"/>
                </a:moveTo>
                <a:cubicBezTo>
                  <a:pt x="3094" y="215"/>
                  <a:pt x="3094" y="215"/>
                  <a:pt x="3094" y="215"/>
                </a:cubicBezTo>
                <a:cubicBezTo>
                  <a:pt x="3094" y="216"/>
                  <a:pt x="3094" y="216"/>
                  <a:pt x="3094" y="216"/>
                </a:cubicBezTo>
                <a:cubicBezTo>
                  <a:pt x="3091" y="216"/>
                  <a:pt x="3091" y="216"/>
                  <a:pt x="3091" y="216"/>
                </a:cubicBezTo>
                <a:lnTo>
                  <a:pt x="3091" y="215"/>
                </a:lnTo>
                <a:close/>
                <a:moveTo>
                  <a:pt x="3091" y="217"/>
                </a:moveTo>
                <a:cubicBezTo>
                  <a:pt x="3094" y="217"/>
                  <a:pt x="3094" y="217"/>
                  <a:pt x="3094" y="217"/>
                </a:cubicBezTo>
                <a:cubicBezTo>
                  <a:pt x="3094" y="219"/>
                  <a:pt x="3094" y="219"/>
                  <a:pt x="3094" y="219"/>
                </a:cubicBezTo>
                <a:cubicBezTo>
                  <a:pt x="3091" y="219"/>
                  <a:pt x="3091" y="219"/>
                  <a:pt x="3091" y="219"/>
                </a:cubicBezTo>
                <a:lnTo>
                  <a:pt x="3091" y="217"/>
                </a:lnTo>
                <a:close/>
                <a:moveTo>
                  <a:pt x="3091" y="219"/>
                </a:moveTo>
                <a:cubicBezTo>
                  <a:pt x="3094" y="219"/>
                  <a:pt x="3094" y="219"/>
                  <a:pt x="3094" y="219"/>
                </a:cubicBezTo>
                <a:cubicBezTo>
                  <a:pt x="3094" y="221"/>
                  <a:pt x="3094" y="221"/>
                  <a:pt x="3094" y="221"/>
                </a:cubicBezTo>
                <a:cubicBezTo>
                  <a:pt x="3091" y="221"/>
                  <a:pt x="3091" y="221"/>
                  <a:pt x="3091" y="221"/>
                </a:cubicBezTo>
                <a:lnTo>
                  <a:pt x="3091" y="219"/>
                </a:lnTo>
                <a:close/>
                <a:moveTo>
                  <a:pt x="3091" y="222"/>
                </a:moveTo>
                <a:cubicBezTo>
                  <a:pt x="3094" y="222"/>
                  <a:pt x="3094" y="222"/>
                  <a:pt x="3094" y="222"/>
                </a:cubicBezTo>
                <a:cubicBezTo>
                  <a:pt x="3094" y="224"/>
                  <a:pt x="3094" y="224"/>
                  <a:pt x="3094" y="224"/>
                </a:cubicBezTo>
                <a:cubicBezTo>
                  <a:pt x="3091" y="224"/>
                  <a:pt x="3091" y="224"/>
                  <a:pt x="3091" y="224"/>
                </a:cubicBezTo>
                <a:lnTo>
                  <a:pt x="3091" y="222"/>
                </a:lnTo>
                <a:close/>
                <a:moveTo>
                  <a:pt x="3091" y="224"/>
                </a:moveTo>
                <a:cubicBezTo>
                  <a:pt x="3094" y="224"/>
                  <a:pt x="3094" y="224"/>
                  <a:pt x="3094" y="224"/>
                </a:cubicBezTo>
                <a:cubicBezTo>
                  <a:pt x="3094" y="226"/>
                  <a:pt x="3094" y="226"/>
                  <a:pt x="3094" y="226"/>
                </a:cubicBezTo>
                <a:cubicBezTo>
                  <a:pt x="3091" y="226"/>
                  <a:pt x="3091" y="226"/>
                  <a:pt x="3091" y="226"/>
                </a:cubicBezTo>
                <a:lnTo>
                  <a:pt x="3091" y="224"/>
                </a:lnTo>
                <a:close/>
                <a:moveTo>
                  <a:pt x="3091" y="227"/>
                </a:moveTo>
                <a:cubicBezTo>
                  <a:pt x="3094" y="227"/>
                  <a:pt x="3094" y="227"/>
                  <a:pt x="3094" y="227"/>
                </a:cubicBezTo>
                <a:cubicBezTo>
                  <a:pt x="3094" y="228"/>
                  <a:pt x="3094" y="228"/>
                  <a:pt x="3094" y="228"/>
                </a:cubicBezTo>
                <a:cubicBezTo>
                  <a:pt x="3091" y="228"/>
                  <a:pt x="3091" y="228"/>
                  <a:pt x="3091" y="228"/>
                </a:cubicBezTo>
                <a:lnTo>
                  <a:pt x="3091" y="227"/>
                </a:lnTo>
                <a:close/>
                <a:moveTo>
                  <a:pt x="3091" y="229"/>
                </a:moveTo>
                <a:cubicBezTo>
                  <a:pt x="3094" y="229"/>
                  <a:pt x="3094" y="229"/>
                  <a:pt x="3094" y="229"/>
                </a:cubicBezTo>
                <a:cubicBezTo>
                  <a:pt x="3094" y="231"/>
                  <a:pt x="3094" y="231"/>
                  <a:pt x="3094" y="231"/>
                </a:cubicBezTo>
                <a:cubicBezTo>
                  <a:pt x="3091" y="231"/>
                  <a:pt x="3091" y="231"/>
                  <a:pt x="3091" y="231"/>
                </a:cubicBezTo>
                <a:lnTo>
                  <a:pt x="3091" y="229"/>
                </a:lnTo>
                <a:close/>
                <a:moveTo>
                  <a:pt x="3091" y="232"/>
                </a:moveTo>
                <a:cubicBezTo>
                  <a:pt x="3094" y="232"/>
                  <a:pt x="3094" y="232"/>
                  <a:pt x="3094" y="232"/>
                </a:cubicBezTo>
                <a:cubicBezTo>
                  <a:pt x="3094" y="233"/>
                  <a:pt x="3094" y="233"/>
                  <a:pt x="3094" y="233"/>
                </a:cubicBezTo>
                <a:cubicBezTo>
                  <a:pt x="3091" y="233"/>
                  <a:pt x="3091" y="233"/>
                  <a:pt x="3091" y="233"/>
                </a:cubicBezTo>
                <a:lnTo>
                  <a:pt x="3091" y="232"/>
                </a:lnTo>
                <a:close/>
                <a:moveTo>
                  <a:pt x="3091" y="234"/>
                </a:moveTo>
                <a:cubicBezTo>
                  <a:pt x="3094" y="234"/>
                  <a:pt x="3094" y="234"/>
                  <a:pt x="3094" y="234"/>
                </a:cubicBezTo>
                <a:cubicBezTo>
                  <a:pt x="3094" y="236"/>
                  <a:pt x="3094" y="236"/>
                  <a:pt x="3094" y="236"/>
                </a:cubicBezTo>
                <a:cubicBezTo>
                  <a:pt x="3091" y="236"/>
                  <a:pt x="3091" y="236"/>
                  <a:pt x="3091" y="236"/>
                </a:cubicBezTo>
                <a:lnTo>
                  <a:pt x="3091" y="234"/>
                </a:lnTo>
                <a:close/>
                <a:moveTo>
                  <a:pt x="3091" y="236"/>
                </a:moveTo>
                <a:cubicBezTo>
                  <a:pt x="3094" y="236"/>
                  <a:pt x="3094" y="236"/>
                  <a:pt x="3094" y="236"/>
                </a:cubicBezTo>
                <a:cubicBezTo>
                  <a:pt x="3094" y="238"/>
                  <a:pt x="3094" y="238"/>
                  <a:pt x="3094" y="238"/>
                </a:cubicBezTo>
                <a:cubicBezTo>
                  <a:pt x="3091" y="238"/>
                  <a:pt x="3091" y="238"/>
                  <a:pt x="3091" y="238"/>
                </a:cubicBezTo>
                <a:lnTo>
                  <a:pt x="3091" y="236"/>
                </a:lnTo>
                <a:close/>
                <a:moveTo>
                  <a:pt x="3091" y="239"/>
                </a:moveTo>
                <a:cubicBezTo>
                  <a:pt x="3094" y="239"/>
                  <a:pt x="3094" y="239"/>
                  <a:pt x="3094" y="239"/>
                </a:cubicBezTo>
                <a:cubicBezTo>
                  <a:pt x="3094" y="241"/>
                  <a:pt x="3094" y="241"/>
                  <a:pt x="3094" y="241"/>
                </a:cubicBezTo>
                <a:cubicBezTo>
                  <a:pt x="3091" y="241"/>
                  <a:pt x="3091" y="241"/>
                  <a:pt x="3091" y="241"/>
                </a:cubicBezTo>
                <a:lnTo>
                  <a:pt x="3091" y="239"/>
                </a:lnTo>
                <a:close/>
                <a:moveTo>
                  <a:pt x="3091" y="241"/>
                </a:moveTo>
                <a:cubicBezTo>
                  <a:pt x="3094" y="241"/>
                  <a:pt x="3094" y="241"/>
                  <a:pt x="3094" y="241"/>
                </a:cubicBezTo>
                <a:cubicBezTo>
                  <a:pt x="3094" y="243"/>
                  <a:pt x="3094" y="243"/>
                  <a:pt x="3094" y="243"/>
                </a:cubicBezTo>
                <a:cubicBezTo>
                  <a:pt x="3091" y="243"/>
                  <a:pt x="3091" y="243"/>
                  <a:pt x="3091" y="243"/>
                </a:cubicBezTo>
                <a:lnTo>
                  <a:pt x="3091" y="241"/>
                </a:lnTo>
                <a:close/>
                <a:moveTo>
                  <a:pt x="3091" y="244"/>
                </a:moveTo>
                <a:cubicBezTo>
                  <a:pt x="3094" y="244"/>
                  <a:pt x="3094" y="244"/>
                  <a:pt x="3094" y="244"/>
                </a:cubicBezTo>
                <a:cubicBezTo>
                  <a:pt x="3094" y="246"/>
                  <a:pt x="3094" y="246"/>
                  <a:pt x="3094" y="246"/>
                </a:cubicBezTo>
                <a:cubicBezTo>
                  <a:pt x="3091" y="246"/>
                  <a:pt x="3091" y="246"/>
                  <a:pt x="3091" y="246"/>
                </a:cubicBezTo>
                <a:lnTo>
                  <a:pt x="3091" y="244"/>
                </a:lnTo>
                <a:close/>
                <a:moveTo>
                  <a:pt x="3091" y="246"/>
                </a:moveTo>
                <a:cubicBezTo>
                  <a:pt x="3094" y="246"/>
                  <a:pt x="3094" y="246"/>
                  <a:pt x="3094" y="246"/>
                </a:cubicBezTo>
                <a:cubicBezTo>
                  <a:pt x="3094" y="248"/>
                  <a:pt x="3094" y="248"/>
                  <a:pt x="3094" y="248"/>
                </a:cubicBezTo>
                <a:cubicBezTo>
                  <a:pt x="3091" y="248"/>
                  <a:pt x="3091" y="248"/>
                  <a:pt x="3091" y="248"/>
                </a:cubicBezTo>
                <a:lnTo>
                  <a:pt x="3091" y="246"/>
                </a:lnTo>
                <a:close/>
                <a:moveTo>
                  <a:pt x="3091" y="249"/>
                </a:moveTo>
                <a:cubicBezTo>
                  <a:pt x="3094" y="249"/>
                  <a:pt x="3094" y="249"/>
                  <a:pt x="3094" y="249"/>
                </a:cubicBezTo>
                <a:cubicBezTo>
                  <a:pt x="3094" y="250"/>
                  <a:pt x="3094" y="250"/>
                  <a:pt x="3094" y="250"/>
                </a:cubicBezTo>
                <a:cubicBezTo>
                  <a:pt x="3091" y="250"/>
                  <a:pt x="3091" y="250"/>
                  <a:pt x="3091" y="250"/>
                </a:cubicBezTo>
                <a:lnTo>
                  <a:pt x="3091" y="249"/>
                </a:lnTo>
                <a:close/>
                <a:moveTo>
                  <a:pt x="3091" y="251"/>
                </a:moveTo>
                <a:cubicBezTo>
                  <a:pt x="3094" y="251"/>
                  <a:pt x="3094" y="251"/>
                  <a:pt x="3094" y="251"/>
                </a:cubicBezTo>
                <a:cubicBezTo>
                  <a:pt x="3094" y="253"/>
                  <a:pt x="3094" y="253"/>
                  <a:pt x="3094" y="253"/>
                </a:cubicBezTo>
                <a:cubicBezTo>
                  <a:pt x="3091" y="253"/>
                  <a:pt x="3091" y="253"/>
                  <a:pt x="3091" y="253"/>
                </a:cubicBezTo>
                <a:lnTo>
                  <a:pt x="3091" y="251"/>
                </a:lnTo>
                <a:close/>
                <a:moveTo>
                  <a:pt x="3091" y="254"/>
                </a:moveTo>
                <a:cubicBezTo>
                  <a:pt x="3094" y="254"/>
                  <a:pt x="3094" y="254"/>
                  <a:pt x="3094" y="254"/>
                </a:cubicBezTo>
                <a:cubicBezTo>
                  <a:pt x="3094" y="255"/>
                  <a:pt x="3094" y="255"/>
                  <a:pt x="3094" y="255"/>
                </a:cubicBezTo>
                <a:cubicBezTo>
                  <a:pt x="3091" y="255"/>
                  <a:pt x="3091" y="255"/>
                  <a:pt x="3091" y="255"/>
                </a:cubicBezTo>
                <a:lnTo>
                  <a:pt x="3091" y="254"/>
                </a:lnTo>
                <a:close/>
                <a:moveTo>
                  <a:pt x="3091" y="256"/>
                </a:moveTo>
                <a:cubicBezTo>
                  <a:pt x="3094" y="256"/>
                  <a:pt x="3094" y="256"/>
                  <a:pt x="3094" y="256"/>
                </a:cubicBezTo>
                <a:cubicBezTo>
                  <a:pt x="3094" y="258"/>
                  <a:pt x="3094" y="258"/>
                  <a:pt x="3094" y="258"/>
                </a:cubicBezTo>
                <a:cubicBezTo>
                  <a:pt x="3091" y="258"/>
                  <a:pt x="3091" y="258"/>
                  <a:pt x="3091" y="258"/>
                </a:cubicBezTo>
                <a:lnTo>
                  <a:pt x="3091" y="256"/>
                </a:lnTo>
                <a:close/>
                <a:moveTo>
                  <a:pt x="3091" y="258"/>
                </a:moveTo>
                <a:cubicBezTo>
                  <a:pt x="3094" y="258"/>
                  <a:pt x="3094" y="258"/>
                  <a:pt x="3094" y="258"/>
                </a:cubicBezTo>
                <a:cubicBezTo>
                  <a:pt x="3094" y="260"/>
                  <a:pt x="3094" y="260"/>
                  <a:pt x="3094" y="260"/>
                </a:cubicBezTo>
                <a:cubicBezTo>
                  <a:pt x="3091" y="260"/>
                  <a:pt x="3091" y="260"/>
                  <a:pt x="3091" y="260"/>
                </a:cubicBezTo>
                <a:lnTo>
                  <a:pt x="3091" y="258"/>
                </a:lnTo>
                <a:close/>
                <a:moveTo>
                  <a:pt x="3091" y="261"/>
                </a:moveTo>
                <a:cubicBezTo>
                  <a:pt x="3094" y="261"/>
                  <a:pt x="3094" y="261"/>
                  <a:pt x="3094" y="261"/>
                </a:cubicBezTo>
                <a:cubicBezTo>
                  <a:pt x="3094" y="263"/>
                  <a:pt x="3094" y="263"/>
                  <a:pt x="3094" y="263"/>
                </a:cubicBezTo>
                <a:cubicBezTo>
                  <a:pt x="3091" y="263"/>
                  <a:pt x="3091" y="263"/>
                  <a:pt x="3091" y="263"/>
                </a:cubicBezTo>
                <a:lnTo>
                  <a:pt x="3091" y="261"/>
                </a:lnTo>
                <a:close/>
                <a:moveTo>
                  <a:pt x="3091" y="263"/>
                </a:moveTo>
                <a:cubicBezTo>
                  <a:pt x="3094" y="263"/>
                  <a:pt x="3094" y="263"/>
                  <a:pt x="3094" y="263"/>
                </a:cubicBezTo>
                <a:cubicBezTo>
                  <a:pt x="3094" y="265"/>
                  <a:pt x="3094" y="265"/>
                  <a:pt x="3094" y="265"/>
                </a:cubicBezTo>
                <a:cubicBezTo>
                  <a:pt x="3091" y="265"/>
                  <a:pt x="3091" y="265"/>
                  <a:pt x="3091" y="265"/>
                </a:cubicBezTo>
                <a:lnTo>
                  <a:pt x="3091" y="263"/>
                </a:lnTo>
                <a:close/>
                <a:moveTo>
                  <a:pt x="3091" y="266"/>
                </a:moveTo>
                <a:cubicBezTo>
                  <a:pt x="3094" y="266"/>
                  <a:pt x="3094" y="266"/>
                  <a:pt x="3094" y="266"/>
                </a:cubicBezTo>
                <a:cubicBezTo>
                  <a:pt x="3094" y="268"/>
                  <a:pt x="3094" y="268"/>
                  <a:pt x="3094" y="268"/>
                </a:cubicBezTo>
                <a:cubicBezTo>
                  <a:pt x="3091" y="268"/>
                  <a:pt x="3091" y="268"/>
                  <a:pt x="3091" y="268"/>
                </a:cubicBezTo>
                <a:lnTo>
                  <a:pt x="3091" y="266"/>
                </a:lnTo>
                <a:close/>
                <a:moveTo>
                  <a:pt x="3091" y="268"/>
                </a:moveTo>
                <a:cubicBezTo>
                  <a:pt x="3094" y="268"/>
                  <a:pt x="3094" y="268"/>
                  <a:pt x="3094" y="268"/>
                </a:cubicBezTo>
                <a:cubicBezTo>
                  <a:pt x="3094" y="270"/>
                  <a:pt x="3094" y="270"/>
                  <a:pt x="3094" y="270"/>
                </a:cubicBezTo>
                <a:cubicBezTo>
                  <a:pt x="3091" y="270"/>
                  <a:pt x="3091" y="270"/>
                  <a:pt x="3091" y="270"/>
                </a:cubicBezTo>
                <a:lnTo>
                  <a:pt x="3091" y="268"/>
                </a:lnTo>
                <a:close/>
                <a:moveTo>
                  <a:pt x="3091" y="271"/>
                </a:moveTo>
                <a:cubicBezTo>
                  <a:pt x="3094" y="271"/>
                  <a:pt x="3094" y="271"/>
                  <a:pt x="3094" y="271"/>
                </a:cubicBezTo>
                <a:cubicBezTo>
                  <a:pt x="3094" y="272"/>
                  <a:pt x="3094" y="272"/>
                  <a:pt x="3094" y="272"/>
                </a:cubicBezTo>
                <a:cubicBezTo>
                  <a:pt x="3091" y="272"/>
                  <a:pt x="3091" y="272"/>
                  <a:pt x="3091" y="272"/>
                </a:cubicBezTo>
                <a:lnTo>
                  <a:pt x="3091" y="271"/>
                </a:lnTo>
                <a:close/>
                <a:moveTo>
                  <a:pt x="3091" y="273"/>
                </a:moveTo>
                <a:cubicBezTo>
                  <a:pt x="3094" y="273"/>
                  <a:pt x="3094" y="273"/>
                  <a:pt x="3094" y="273"/>
                </a:cubicBezTo>
                <a:cubicBezTo>
                  <a:pt x="3094" y="275"/>
                  <a:pt x="3094" y="275"/>
                  <a:pt x="3094" y="275"/>
                </a:cubicBezTo>
                <a:cubicBezTo>
                  <a:pt x="3091" y="275"/>
                  <a:pt x="3091" y="275"/>
                  <a:pt x="3091" y="275"/>
                </a:cubicBezTo>
                <a:lnTo>
                  <a:pt x="3091" y="273"/>
                </a:lnTo>
                <a:close/>
                <a:moveTo>
                  <a:pt x="3091" y="275"/>
                </a:moveTo>
                <a:cubicBezTo>
                  <a:pt x="3094" y="275"/>
                  <a:pt x="3094" y="275"/>
                  <a:pt x="3094" y="275"/>
                </a:cubicBezTo>
                <a:cubicBezTo>
                  <a:pt x="3094" y="277"/>
                  <a:pt x="3094" y="277"/>
                  <a:pt x="3094" y="277"/>
                </a:cubicBezTo>
                <a:cubicBezTo>
                  <a:pt x="3091" y="277"/>
                  <a:pt x="3091" y="277"/>
                  <a:pt x="3091" y="277"/>
                </a:cubicBezTo>
                <a:lnTo>
                  <a:pt x="3091" y="275"/>
                </a:lnTo>
                <a:close/>
                <a:moveTo>
                  <a:pt x="3091" y="278"/>
                </a:moveTo>
                <a:cubicBezTo>
                  <a:pt x="3094" y="278"/>
                  <a:pt x="3094" y="278"/>
                  <a:pt x="3094" y="278"/>
                </a:cubicBezTo>
                <a:cubicBezTo>
                  <a:pt x="3094" y="280"/>
                  <a:pt x="3094" y="280"/>
                  <a:pt x="3094" y="280"/>
                </a:cubicBezTo>
                <a:cubicBezTo>
                  <a:pt x="3091" y="280"/>
                  <a:pt x="3091" y="280"/>
                  <a:pt x="3091" y="280"/>
                </a:cubicBezTo>
                <a:lnTo>
                  <a:pt x="3091" y="278"/>
                </a:lnTo>
                <a:close/>
                <a:moveTo>
                  <a:pt x="3091" y="280"/>
                </a:moveTo>
                <a:cubicBezTo>
                  <a:pt x="3094" y="280"/>
                  <a:pt x="3094" y="280"/>
                  <a:pt x="3094" y="280"/>
                </a:cubicBezTo>
                <a:cubicBezTo>
                  <a:pt x="3094" y="282"/>
                  <a:pt x="3094" y="282"/>
                  <a:pt x="3094" y="282"/>
                </a:cubicBezTo>
                <a:cubicBezTo>
                  <a:pt x="3091" y="282"/>
                  <a:pt x="3091" y="282"/>
                  <a:pt x="3091" y="282"/>
                </a:cubicBezTo>
                <a:lnTo>
                  <a:pt x="3091" y="280"/>
                </a:lnTo>
                <a:close/>
                <a:moveTo>
                  <a:pt x="3091" y="283"/>
                </a:moveTo>
                <a:cubicBezTo>
                  <a:pt x="3094" y="283"/>
                  <a:pt x="3094" y="283"/>
                  <a:pt x="3094" y="283"/>
                </a:cubicBezTo>
                <a:cubicBezTo>
                  <a:pt x="3094" y="285"/>
                  <a:pt x="3094" y="285"/>
                  <a:pt x="3094" y="285"/>
                </a:cubicBezTo>
                <a:cubicBezTo>
                  <a:pt x="3091" y="285"/>
                  <a:pt x="3091" y="285"/>
                  <a:pt x="3091" y="285"/>
                </a:cubicBezTo>
                <a:lnTo>
                  <a:pt x="3091" y="283"/>
                </a:lnTo>
                <a:close/>
                <a:moveTo>
                  <a:pt x="3091" y="285"/>
                </a:moveTo>
                <a:cubicBezTo>
                  <a:pt x="3094" y="285"/>
                  <a:pt x="3094" y="285"/>
                  <a:pt x="3094" y="285"/>
                </a:cubicBezTo>
                <a:cubicBezTo>
                  <a:pt x="3094" y="287"/>
                  <a:pt x="3094" y="287"/>
                  <a:pt x="3094" y="287"/>
                </a:cubicBezTo>
                <a:cubicBezTo>
                  <a:pt x="3091" y="287"/>
                  <a:pt x="3091" y="287"/>
                  <a:pt x="3091" y="287"/>
                </a:cubicBezTo>
                <a:lnTo>
                  <a:pt x="3091" y="285"/>
                </a:lnTo>
                <a:close/>
                <a:moveTo>
                  <a:pt x="3091" y="288"/>
                </a:moveTo>
                <a:cubicBezTo>
                  <a:pt x="3094" y="288"/>
                  <a:pt x="3094" y="288"/>
                  <a:pt x="3094" y="288"/>
                </a:cubicBezTo>
                <a:cubicBezTo>
                  <a:pt x="3094" y="289"/>
                  <a:pt x="3094" y="289"/>
                  <a:pt x="3094" y="289"/>
                </a:cubicBezTo>
                <a:cubicBezTo>
                  <a:pt x="3091" y="289"/>
                  <a:pt x="3091" y="289"/>
                  <a:pt x="3091" y="289"/>
                </a:cubicBezTo>
                <a:lnTo>
                  <a:pt x="3091" y="288"/>
                </a:lnTo>
                <a:close/>
                <a:moveTo>
                  <a:pt x="3091" y="290"/>
                </a:moveTo>
                <a:cubicBezTo>
                  <a:pt x="3094" y="290"/>
                  <a:pt x="3094" y="290"/>
                  <a:pt x="3094" y="290"/>
                </a:cubicBezTo>
                <a:cubicBezTo>
                  <a:pt x="3094" y="292"/>
                  <a:pt x="3094" y="292"/>
                  <a:pt x="3094" y="292"/>
                </a:cubicBezTo>
                <a:cubicBezTo>
                  <a:pt x="3091" y="292"/>
                  <a:pt x="3091" y="292"/>
                  <a:pt x="3091" y="292"/>
                </a:cubicBezTo>
                <a:lnTo>
                  <a:pt x="3091" y="290"/>
                </a:lnTo>
                <a:close/>
                <a:moveTo>
                  <a:pt x="3091" y="293"/>
                </a:moveTo>
                <a:cubicBezTo>
                  <a:pt x="3094" y="293"/>
                  <a:pt x="3094" y="293"/>
                  <a:pt x="3094" y="293"/>
                </a:cubicBezTo>
                <a:cubicBezTo>
                  <a:pt x="3094" y="294"/>
                  <a:pt x="3094" y="294"/>
                  <a:pt x="3094" y="294"/>
                </a:cubicBezTo>
                <a:cubicBezTo>
                  <a:pt x="3091" y="294"/>
                  <a:pt x="3091" y="294"/>
                  <a:pt x="3091" y="294"/>
                </a:cubicBezTo>
                <a:lnTo>
                  <a:pt x="3091" y="293"/>
                </a:lnTo>
                <a:close/>
                <a:moveTo>
                  <a:pt x="3091" y="295"/>
                </a:moveTo>
                <a:cubicBezTo>
                  <a:pt x="3094" y="295"/>
                  <a:pt x="3094" y="295"/>
                  <a:pt x="3094" y="295"/>
                </a:cubicBezTo>
                <a:cubicBezTo>
                  <a:pt x="3094" y="297"/>
                  <a:pt x="3094" y="297"/>
                  <a:pt x="3094" y="297"/>
                </a:cubicBezTo>
                <a:cubicBezTo>
                  <a:pt x="3091" y="297"/>
                  <a:pt x="3091" y="297"/>
                  <a:pt x="3091" y="297"/>
                </a:cubicBezTo>
                <a:lnTo>
                  <a:pt x="3091" y="295"/>
                </a:lnTo>
                <a:close/>
                <a:moveTo>
                  <a:pt x="3091" y="297"/>
                </a:moveTo>
                <a:cubicBezTo>
                  <a:pt x="3094" y="297"/>
                  <a:pt x="3094" y="297"/>
                  <a:pt x="3094" y="297"/>
                </a:cubicBezTo>
                <a:cubicBezTo>
                  <a:pt x="3094" y="299"/>
                  <a:pt x="3094" y="299"/>
                  <a:pt x="3094" y="299"/>
                </a:cubicBezTo>
                <a:cubicBezTo>
                  <a:pt x="3091" y="299"/>
                  <a:pt x="3091" y="299"/>
                  <a:pt x="3091" y="299"/>
                </a:cubicBezTo>
                <a:lnTo>
                  <a:pt x="3091" y="297"/>
                </a:lnTo>
                <a:close/>
                <a:moveTo>
                  <a:pt x="3091" y="300"/>
                </a:moveTo>
                <a:cubicBezTo>
                  <a:pt x="3094" y="300"/>
                  <a:pt x="3094" y="300"/>
                  <a:pt x="3094" y="300"/>
                </a:cubicBezTo>
                <a:cubicBezTo>
                  <a:pt x="3094" y="302"/>
                  <a:pt x="3094" y="302"/>
                  <a:pt x="3094" y="302"/>
                </a:cubicBezTo>
                <a:cubicBezTo>
                  <a:pt x="3091" y="302"/>
                  <a:pt x="3091" y="302"/>
                  <a:pt x="3091" y="302"/>
                </a:cubicBezTo>
                <a:lnTo>
                  <a:pt x="3091" y="300"/>
                </a:lnTo>
                <a:close/>
                <a:moveTo>
                  <a:pt x="3091" y="302"/>
                </a:moveTo>
                <a:cubicBezTo>
                  <a:pt x="3094" y="302"/>
                  <a:pt x="3094" y="302"/>
                  <a:pt x="3094" y="302"/>
                </a:cubicBezTo>
                <a:cubicBezTo>
                  <a:pt x="3094" y="304"/>
                  <a:pt x="3094" y="304"/>
                  <a:pt x="3094" y="304"/>
                </a:cubicBezTo>
                <a:cubicBezTo>
                  <a:pt x="3091" y="304"/>
                  <a:pt x="3091" y="304"/>
                  <a:pt x="3091" y="304"/>
                </a:cubicBezTo>
                <a:lnTo>
                  <a:pt x="3091" y="302"/>
                </a:lnTo>
                <a:close/>
                <a:moveTo>
                  <a:pt x="3091" y="305"/>
                </a:moveTo>
                <a:cubicBezTo>
                  <a:pt x="3094" y="305"/>
                  <a:pt x="3094" y="305"/>
                  <a:pt x="3094" y="305"/>
                </a:cubicBezTo>
                <a:cubicBezTo>
                  <a:pt x="3094" y="307"/>
                  <a:pt x="3094" y="307"/>
                  <a:pt x="3094" y="307"/>
                </a:cubicBezTo>
                <a:cubicBezTo>
                  <a:pt x="3091" y="307"/>
                  <a:pt x="3091" y="307"/>
                  <a:pt x="3091" y="307"/>
                </a:cubicBezTo>
                <a:lnTo>
                  <a:pt x="3091" y="305"/>
                </a:lnTo>
                <a:close/>
                <a:moveTo>
                  <a:pt x="3091" y="307"/>
                </a:moveTo>
                <a:cubicBezTo>
                  <a:pt x="3094" y="307"/>
                  <a:pt x="3094" y="307"/>
                  <a:pt x="3094" y="307"/>
                </a:cubicBezTo>
                <a:cubicBezTo>
                  <a:pt x="3094" y="309"/>
                  <a:pt x="3094" y="309"/>
                  <a:pt x="3094" y="309"/>
                </a:cubicBezTo>
                <a:cubicBezTo>
                  <a:pt x="3091" y="309"/>
                  <a:pt x="3091" y="309"/>
                  <a:pt x="3091" y="309"/>
                </a:cubicBezTo>
                <a:lnTo>
                  <a:pt x="3091" y="307"/>
                </a:lnTo>
                <a:close/>
                <a:moveTo>
                  <a:pt x="3091" y="310"/>
                </a:moveTo>
                <a:cubicBezTo>
                  <a:pt x="3094" y="310"/>
                  <a:pt x="3094" y="310"/>
                  <a:pt x="3094" y="310"/>
                </a:cubicBezTo>
                <a:cubicBezTo>
                  <a:pt x="3094" y="311"/>
                  <a:pt x="3094" y="311"/>
                  <a:pt x="3094" y="311"/>
                </a:cubicBezTo>
                <a:cubicBezTo>
                  <a:pt x="3091" y="311"/>
                  <a:pt x="3091" y="311"/>
                  <a:pt x="3091" y="311"/>
                </a:cubicBezTo>
                <a:lnTo>
                  <a:pt x="3091" y="310"/>
                </a:lnTo>
                <a:close/>
                <a:moveTo>
                  <a:pt x="3091" y="312"/>
                </a:moveTo>
                <a:cubicBezTo>
                  <a:pt x="3094" y="312"/>
                  <a:pt x="3094" y="312"/>
                  <a:pt x="3094" y="312"/>
                </a:cubicBezTo>
                <a:cubicBezTo>
                  <a:pt x="3094" y="314"/>
                  <a:pt x="3094" y="314"/>
                  <a:pt x="3094" y="314"/>
                </a:cubicBezTo>
                <a:cubicBezTo>
                  <a:pt x="3091" y="314"/>
                  <a:pt x="3091" y="314"/>
                  <a:pt x="3091" y="314"/>
                </a:cubicBezTo>
                <a:lnTo>
                  <a:pt x="3091" y="312"/>
                </a:lnTo>
                <a:close/>
                <a:moveTo>
                  <a:pt x="3091" y="314"/>
                </a:moveTo>
                <a:cubicBezTo>
                  <a:pt x="3094" y="314"/>
                  <a:pt x="3094" y="314"/>
                  <a:pt x="3094" y="314"/>
                </a:cubicBezTo>
                <a:cubicBezTo>
                  <a:pt x="3094" y="316"/>
                  <a:pt x="3094" y="316"/>
                  <a:pt x="3094" y="316"/>
                </a:cubicBezTo>
                <a:cubicBezTo>
                  <a:pt x="3091" y="316"/>
                  <a:pt x="3091" y="316"/>
                  <a:pt x="3091" y="316"/>
                </a:cubicBezTo>
                <a:lnTo>
                  <a:pt x="3091" y="314"/>
                </a:lnTo>
                <a:close/>
                <a:moveTo>
                  <a:pt x="3091" y="317"/>
                </a:moveTo>
                <a:cubicBezTo>
                  <a:pt x="3094" y="317"/>
                  <a:pt x="3094" y="317"/>
                  <a:pt x="3094" y="317"/>
                </a:cubicBezTo>
                <a:cubicBezTo>
                  <a:pt x="3094" y="319"/>
                  <a:pt x="3094" y="319"/>
                  <a:pt x="3094" y="319"/>
                </a:cubicBezTo>
                <a:cubicBezTo>
                  <a:pt x="3091" y="319"/>
                  <a:pt x="3091" y="319"/>
                  <a:pt x="3091" y="319"/>
                </a:cubicBezTo>
                <a:lnTo>
                  <a:pt x="3091" y="317"/>
                </a:lnTo>
                <a:close/>
                <a:moveTo>
                  <a:pt x="3091" y="319"/>
                </a:moveTo>
                <a:cubicBezTo>
                  <a:pt x="3094" y="319"/>
                  <a:pt x="3094" y="319"/>
                  <a:pt x="3094" y="319"/>
                </a:cubicBezTo>
                <a:cubicBezTo>
                  <a:pt x="3094" y="321"/>
                  <a:pt x="3094" y="321"/>
                  <a:pt x="3094" y="321"/>
                </a:cubicBezTo>
                <a:cubicBezTo>
                  <a:pt x="3091" y="321"/>
                  <a:pt x="3091" y="321"/>
                  <a:pt x="3091" y="321"/>
                </a:cubicBezTo>
                <a:lnTo>
                  <a:pt x="3091" y="319"/>
                </a:lnTo>
                <a:close/>
                <a:moveTo>
                  <a:pt x="3091" y="322"/>
                </a:moveTo>
                <a:cubicBezTo>
                  <a:pt x="3094" y="322"/>
                  <a:pt x="3094" y="322"/>
                  <a:pt x="3094" y="322"/>
                </a:cubicBezTo>
                <a:cubicBezTo>
                  <a:pt x="3094" y="324"/>
                  <a:pt x="3094" y="324"/>
                  <a:pt x="3094" y="324"/>
                </a:cubicBezTo>
                <a:cubicBezTo>
                  <a:pt x="3091" y="324"/>
                  <a:pt x="3091" y="324"/>
                  <a:pt x="3091" y="324"/>
                </a:cubicBezTo>
                <a:lnTo>
                  <a:pt x="3091" y="322"/>
                </a:lnTo>
                <a:close/>
                <a:moveTo>
                  <a:pt x="3091" y="324"/>
                </a:moveTo>
                <a:cubicBezTo>
                  <a:pt x="3094" y="324"/>
                  <a:pt x="3094" y="324"/>
                  <a:pt x="3094" y="324"/>
                </a:cubicBezTo>
                <a:cubicBezTo>
                  <a:pt x="3094" y="326"/>
                  <a:pt x="3094" y="326"/>
                  <a:pt x="3094" y="326"/>
                </a:cubicBezTo>
                <a:cubicBezTo>
                  <a:pt x="3091" y="326"/>
                  <a:pt x="3091" y="326"/>
                  <a:pt x="3091" y="326"/>
                </a:cubicBezTo>
                <a:lnTo>
                  <a:pt x="3091" y="324"/>
                </a:lnTo>
                <a:close/>
                <a:moveTo>
                  <a:pt x="3091" y="327"/>
                </a:moveTo>
                <a:cubicBezTo>
                  <a:pt x="3094" y="327"/>
                  <a:pt x="3094" y="327"/>
                  <a:pt x="3094" y="327"/>
                </a:cubicBezTo>
                <a:cubicBezTo>
                  <a:pt x="3094" y="328"/>
                  <a:pt x="3094" y="328"/>
                  <a:pt x="3094" y="328"/>
                </a:cubicBezTo>
                <a:cubicBezTo>
                  <a:pt x="3091" y="328"/>
                  <a:pt x="3091" y="328"/>
                  <a:pt x="3091" y="328"/>
                </a:cubicBezTo>
                <a:lnTo>
                  <a:pt x="3091" y="327"/>
                </a:lnTo>
                <a:close/>
                <a:moveTo>
                  <a:pt x="3091" y="329"/>
                </a:moveTo>
                <a:cubicBezTo>
                  <a:pt x="3094" y="329"/>
                  <a:pt x="3094" y="329"/>
                  <a:pt x="3094" y="329"/>
                </a:cubicBezTo>
                <a:cubicBezTo>
                  <a:pt x="3094" y="331"/>
                  <a:pt x="3094" y="331"/>
                  <a:pt x="3094" y="331"/>
                </a:cubicBezTo>
                <a:cubicBezTo>
                  <a:pt x="3091" y="331"/>
                  <a:pt x="3091" y="331"/>
                  <a:pt x="3091" y="331"/>
                </a:cubicBezTo>
                <a:lnTo>
                  <a:pt x="3091" y="329"/>
                </a:lnTo>
                <a:close/>
                <a:moveTo>
                  <a:pt x="3091" y="332"/>
                </a:moveTo>
                <a:cubicBezTo>
                  <a:pt x="3094" y="332"/>
                  <a:pt x="3094" y="332"/>
                  <a:pt x="3094" y="332"/>
                </a:cubicBezTo>
                <a:cubicBezTo>
                  <a:pt x="3094" y="333"/>
                  <a:pt x="3094" y="333"/>
                  <a:pt x="3094" y="333"/>
                </a:cubicBezTo>
                <a:cubicBezTo>
                  <a:pt x="3091" y="333"/>
                  <a:pt x="3091" y="333"/>
                  <a:pt x="3091" y="333"/>
                </a:cubicBezTo>
                <a:lnTo>
                  <a:pt x="3091" y="332"/>
                </a:lnTo>
                <a:close/>
                <a:moveTo>
                  <a:pt x="3091" y="334"/>
                </a:moveTo>
                <a:cubicBezTo>
                  <a:pt x="3094" y="334"/>
                  <a:pt x="3094" y="334"/>
                  <a:pt x="3094" y="334"/>
                </a:cubicBezTo>
                <a:cubicBezTo>
                  <a:pt x="3094" y="336"/>
                  <a:pt x="3094" y="336"/>
                  <a:pt x="3094" y="336"/>
                </a:cubicBezTo>
                <a:cubicBezTo>
                  <a:pt x="3091" y="336"/>
                  <a:pt x="3091" y="336"/>
                  <a:pt x="3091" y="336"/>
                </a:cubicBezTo>
                <a:lnTo>
                  <a:pt x="3091" y="334"/>
                </a:lnTo>
                <a:close/>
                <a:moveTo>
                  <a:pt x="3091" y="336"/>
                </a:moveTo>
                <a:cubicBezTo>
                  <a:pt x="3094" y="336"/>
                  <a:pt x="3094" y="336"/>
                  <a:pt x="3094" y="336"/>
                </a:cubicBezTo>
                <a:cubicBezTo>
                  <a:pt x="3094" y="338"/>
                  <a:pt x="3094" y="338"/>
                  <a:pt x="3094" y="338"/>
                </a:cubicBezTo>
                <a:cubicBezTo>
                  <a:pt x="3091" y="338"/>
                  <a:pt x="3091" y="338"/>
                  <a:pt x="3091" y="338"/>
                </a:cubicBezTo>
                <a:lnTo>
                  <a:pt x="3091" y="336"/>
                </a:lnTo>
                <a:close/>
                <a:moveTo>
                  <a:pt x="3091" y="339"/>
                </a:moveTo>
                <a:cubicBezTo>
                  <a:pt x="3094" y="339"/>
                  <a:pt x="3094" y="339"/>
                  <a:pt x="3094" y="339"/>
                </a:cubicBezTo>
                <a:cubicBezTo>
                  <a:pt x="3094" y="341"/>
                  <a:pt x="3094" y="341"/>
                  <a:pt x="3094" y="341"/>
                </a:cubicBezTo>
                <a:cubicBezTo>
                  <a:pt x="3091" y="341"/>
                  <a:pt x="3091" y="341"/>
                  <a:pt x="3091" y="341"/>
                </a:cubicBezTo>
                <a:lnTo>
                  <a:pt x="3091" y="339"/>
                </a:lnTo>
                <a:close/>
                <a:moveTo>
                  <a:pt x="3091" y="341"/>
                </a:moveTo>
                <a:cubicBezTo>
                  <a:pt x="3094" y="341"/>
                  <a:pt x="3094" y="341"/>
                  <a:pt x="3094" y="341"/>
                </a:cubicBezTo>
                <a:cubicBezTo>
                  <a:pt x="3094" y="343"/>
                  <a:pt x="3094" y="343"/>
                  <a:pt x="3094" y="343"/>
                </a:cubicBezTo>
                <a:cubicBezTo>
                  <a:pt x="3091" y="343"/>
                  <a:pt x="3091" y="343"/>
                  <a:pt x="3091" y="343"/>
                </a:cubicBezTo>
                <a:lnTo>
                  <a:pt x="3091" y="341"/>
                </a:lnTo>
                <a:close/>
                <a:moveTo>
                  <a:pt x="3091" y="344"/>
                </a:moveTo>
                <a:cubicBezTo>
                  <a:pt x="3094" y="344"/>
                  <a:pt x="3094" y="344"/>
                  <a:pt x="3094" y="344"/>
                </a:cubicBezTo>
                <a:cubicBezTo>
                  <a:pt x="3094" y="346"/>
                  <a:pt x="3094" y="346"/>
                  <a:pt x="3094" y="346"/>
                </a:cubicBezTo>
                <a:cubicBezTo>
                  <a:pt x="3091" y="346"/>
                  <a:pt x="3091" y="346"/>
                  <a:pt x="3091" y="346"/>
                </a:cubicBezTo>
                <a:lnTo>
                  <a:pt x="3091" y="344"/>
                </a:lnTo>
                <a:close/>
                <a:moveTo>
                  <a:pt x="3091" y="346"/>
                </a:moveTo>
                <a:cubicBezTo>
                  <a:pt x="3094" y="346"/>
                  <a:pt x="3094" y="346"/>
                  <a:pt x="3094" y="346"/>
                </a:cubicBezTo>
                <a:cubicBezTo>
                  <a:pt x="3094" y="348"/>
                  <a:pt x="3094" y="348"/>
                  <a:pt x="3094" y="348"/>
                </a:cubicBezTo>
                <a:cubicBezTo>
                  <a:pt x="3091" y="348"/>
                  <a:pt x="3091" y="348"/>
                  <a:pt x="3091" y="348"/>
                </a:cubicBezTo>
                <a:lnTo>
                  <a:pt x="3091" y="346"/>
                </a:lnTo>
                <a:close/>
                <a:moveTo>
                  <a:pt x="3091" y="349"/>
                </a:moveTo>
                <a:cubicBezTo>
                  <a:pt x="3094" y="349"/>
                  <a:pt x="3094" y="349"/>
                  <a:pt x="3094" y="349"/>
                </a:cubicBezTo>
                <a:cubicBezTo>
                  <a:pt x="3094" y="350"/>
                  <a:pt x="3094" y="350"/>
                  <a:pt x="3094" y="350"/>
                </a:cubicBezTo>
                <a:cubicBezTo>
                  <a:pt x="3091" y="350"/>
                  <a:pt x="3091" y="350"/>
                  <a:pt x="3091" y="350"/>
                </a:cubicBezTo>
                <a:lnTo>
                  <a:pt x="3091" y="349"/>
                </a:lnTo>
                <a:close/>
                <a:moveTo>
                  <a:pt x="3091" y="351"/>
                </a:moveTo>
                <a:cubicBezTo>
                  <a:pt x="3094" y="351"/>
                  <a:pt x="3094" y="351"/>
                  <a:pt x="3094" y="351"/>
                </a:cubicBezTo>
                <a:cubicBezTo>
                  <a:pt x="3094" y="353"/>
                  <a:pt x="3094" y="353"/>
                  <a:pt x="3094" y="353"/>
                </a:cubicBezTo>
                <a:cubicBezTo>
                  <a:pt x="3091" y="353"/>
                  <a:pt x="3091" y="353"/>
                  <a:pt x="3091" y="353"/>
                </a:cubicBezTo>
                <a:lnTo>
                  <a:pt x="3091" y="351"/>
                </a:lnTo>
                <a:close/>
                <a:moveTo>
                  <a:pt x="3091" y="354"/>
                </a:moveTo>
                <a:cubicBezTo>
                  <a:pt x="3094" y="354"/>
                  <a:pt x="3094" y="354"/>
                  <a:pt x="3094" y="354"/>
                </a:cubicBezTo>
                <a:cubicBezTo>
                  <a:pt x="3094" y="355"/>
                  <a:pt x="3094" y="355"/>
                  <a:pt x="3094" y="355"/>
                </a:cubicBezTo>
                <a:cubicBezTo>
                  <a:pt x="3091" y="355"/>
                  <a:pt x="3091" y="355"/>
                  <a:pt x="3091" y="355"/>
                </a:cubicBezTo>
                <a:lnTo>
                  <a:pt x="3091" y="354"/>
                </a:lnTo>
                <a:close/>
                <a:moveTo>
                  <a:pt x="3091" y="356"/>
                </a:moveTo>
                <a:cubicBezTo>
                  <a:pt x="3094" y="356"/>
                  <a:pt x="3094" y="356"/>
                  <a:pt x="3094" y="356"/>
                </a:cubicBezTo>
                <a:cubicBezTo>
                  <a:pt x="3094" y="358"/>
                  <a:pt x="3094" y="358"/>
                  <a:pt x="3094" y="358"/>
                </a:cubicBezTo>
                <a:cubicBezTo>
                  <a:pt x="3091" y="358"/>
                  <a:pt x="3091" y="358"/>
                  <a:pt x="3091" y="358"/>
                </a:cubicBezTo>
                <a:lnTo>
                  <a:pt x="3091" y="356"/>
                </a:lnTo>
                <a:close/>
                <a:moveTo>
                  <a:pt x="3091" y="358"/>
                </a:moveTo>
                <a:cubicBezTo>
                  <a:pt x="3094" y="358"/>
                  <a:pt x="3094" y="358"/>
                  <a:pt x="3094" y="358"/>
                </a:cubicBezTo>
                <a:cubicBezTo>
                  <a:pt x="3094" y="360"/>
                  <a:pt x="3094" y="360"/>
                  <a:pt x="3094" y="360"/>
                </a:cubicBezTo>
                <a:cubicBezTo>
                  <a:pt x="3091" y="360"/>
                  <a:pt x="3091" y="360"/>
                  <a:pt x="3091" y="360"/>
                </a:cubicBezTo>
                <a:lnTo>
                  <a:pt x="3091" y="358"/>
                </a:lnTo>
                <a:close/>
                <a:moveTo>
                  <a:pt x="3091" y="361"/>
                </a:moveTo>
                <a:cubicBezTo>
                  <a:pt x="3094" y="361"/>
                  <a:pt x="3094" y="361"/>
                  <a:pt x="3094" y="361"/>
                </a:cubicBezTo>
                <a:cubicBezTo>
                  <a:pt x="3094" y="363"/>
                  <a:pt x="3094" y="363"/>
                  <a:pt x="3094" y="363"/>
                </a:cubicBezTo>
                <a:cubicBezTo>
                  <a:pt x="3091" y="363"/>
                  <a:pt x="3091" y="363"/>
                  <a:pt x="3091" y="363"/>
                </a:cubicBezTo>
                <a:lnTo>
                  <a:pt x="3091" y="361"/>
                </a:lnTo>
                <a:close/>
                <a:moveTo>
                  <a:pt x="3091" y="363"/>
                </a:moveTo>
                <a:cubicBezTo>
                  <a:pt x="3094" y="363"/>
                  <a:pt x="3094" y="363"/>
                  <a:pt x="3094" y="363"/>
                </a:cubicBezTo>
                <a:cubicBezTo>
                  <a:pt x="3094" y="365"/>
                  <a:pt x="3094" y="365"/>
                  <a:pt x="3094" y="365"/>
                </a:cubicBezTo>
                <a:cubicBezTo>
                  <a:pt x="3091" y="365"/>
                  <a:pt x="3091" y="365"/>
                  <a:pt x="3091" y="365"/>
                </a:cubicBezTo>
                <a:lnTo>
                  <a:pt x="3091" y="363"/>
                </a:lnTo>
                <a:close/>
                <a:moveTo>
                  <a:pt x="3091" y="366"/>
                </a:moveTo>
                <a:cubicBezTo>
                  <a:pt x="3094" y="366"/>
                  <a:pt x="3094" y="366"/>
                  <a:pt x="3094" y="366"/>
                </a:cubicBezTo>
                <a:cubicBezTo>
                  <a:pt x="3094" y="368"/>
                  <a:pt x="3094" y="368"/>
                  <a:pt x="3094" y="368"/>
                </a:cubicBezTo>
                <a:cubicBezTo>
                  <a:pt x="3091" y="368"/>
                  <a:pt x="3091" y="368"/>
                  <a:pt x="3091" y="368"/>
                </a:cubicBezTo>
                <a:lnTo>
                  <a:pt x="3091" y="366"/>
                </a:lnTo>
                <a:close/>
                <a:moveTo>
                  <a:pt x="3091" y="368"/>
                </a:moveTo>
                <a:cubicBezTo>
                  <a:pt x="3094" y="368"/>
                  <a:pt x="3094" y="368"/>
                  <a:pt x="3094" y="368"/>
                </a:cubicBezTo>
                <a:cubicBezTo>
                  <a:pt x="3094" y="370"/>
                  <a:pt x="3094" y="370"/>
                  <a:pt x="3094" y="370"/>
                </a:cubicBezTo>
                <a:cubicBezTo>
                  <a:pt x="3091" y="370"/>
                  <a:pt x="3091" y="370"/>
                  <a:pt x="3091" y="370"/>
                </a:cubicBezTo>
                <a:lnTo>
                  <a:pt x="3091" y="368"/>
                </a:lnTo>
                <a:close/>
                <a:moveTo>
                  <a:pt x="3091" y="371"/>
                </a:moveTo>
                <a:cubicBezTo>
                  <a:pt x="3094" y="371"/>
                  <a:pt x="3094" y="371"/>
                  <a:pt x="3094" y="371"/>
                </a:cubicBezTo>
                <a:cubicBezTo>
                  <a:pt x="3094" y="372"/>
                  <a:pt x="3094" y="372"/>
                  <a:pt x="3094" y="372"/>
                </a:cubicBezTo>
                <a:cubicBezTo>
                  <a:pt x="3091" y="372"/>
                  <a:pt x="3091" y="372"/>
                  <a:pt x="3091" y="372"/>
                </a:cubicBezTo>
                <a:lnTo>
                  <a:pt x="3091" y="371"/>
                </a:lnTo>
                <a:close/>
                <a:moveTo>
                  <a:pt x="3091" y="373"/>
                </a:moveTo>
                <a:cubicBezTo>
                  <a:pt x="3094" y="373"/>
                  <a:pt x="3094" y="373"/>
                  <a:pt x="3094" y="373"/>
                </a:cubicBezTo>
                <a:cubicBezTo>
                  <a:pt x="3094" y="375"/>
                  <a:pt x="3094" y="375"/>
                  <a:pt x="3094" y="375"/>
                </a:cubicBezTo>
                <a:cubicBezTo>
                  <a:pt x="3091" y="375"/>
                  <a:pt x="3091" y="375"/>
                  <a:pt x="3091" y="375"/>
                </a:cubicBezTo>
                <a:lnTo>
                  <a:pt x="3091" y="373"/>
                </a:lnTo>
                <a:close/>
                <a:moveTo>
                  <a:pt x="3091" y="375"/>
                </a:moveTo>
                <a:cubicBezTo>
                  <a:pt x="3094" y="375"/>
                  <a:pt x="3094" y="375"/>
                  <a:pt x="3094" y="375"/>
                </a:cubicBezTo>
                <a:cubicBezTo>
                  <a:pt x="3094" y="377"/>
                  <a:pt x="3094" y="377"/>
                  <a:pt x="3094" y="377"/>
                </a:cubicBezTo>
                <a:cubicBezTo>
                  <a:pt x="3091" y="377"/>
                  <a:pt x="3091" y="377"/>
                  <a:pt x="3091" y="377"/>
                </a:cubicBezTo>
                <a:lnTo>
                  <a:pt x="3091" y="375"/>
                </a:lnTo>
                <a:close/>
                <a:moveTo>
                  <a:pt x="3091" y="378"/>
                </a:moveTo>
                <a:cubicBezTo>
                  <a:pt x="3094" y="378"/>
                  <a:pt x="3094" y="378"/>
                  <a:pt x="3094" y="378"/>
                </a:cubicBezTo>
                <a:cubicBezTo>
                  <a:pt x="3094" y="380"/>
                  <a:pt x="3094" y="380"/>
                  <a:pt x="3094" y="380"/>
                </a:cubicBezTo>
                <a:cubicBezTo>
                  <a:pt x="3091" y="380"/>
                  <a:pt x="3091" y="380"/>
                  <a:pt x="3091" y="380"/>
                </a:cubicBezTo>
                <a:lnTo>
                  <a:pt x="3091" y="378"/>
                </a:lnTo>
                <a:close/>
                <a:moveTo>
                  <a:pt x="3091" y="380"/>
                </a:moveTo>
                <a:cubicBezTo>
                  <a:pt x="3094" y="380"/>
                  <a:pt x="3094" y="380"/>
                  <a:pt x="3094" y="380"/>
                </a:cubicBezTo>
                <a:cubicBezTo>
                  <a:pt x="3094" y="382"/>
                  <a:pt x="3094" y="382"/>
                  <a:pt x="3094" y="382"/>
                </a:cubicBezTo>
                <a:cubicBezTo>
                  <a:pt x="3091" y="382"/>
                  <a:pt x="3091" y="382"/>
                  <a:pt x="3091" y="382"/>
                </a:cubicBezTo>
                <a:lnTo>
                  <a:pt x="3091" y="380"/>
                </a:lnTo>
                <a:close/>
                <a:moveTo>
                  <a:pt x="3091" y="383"/>
                </a:moveTo>
                <a:cubicBezTo>
                  <a:pt x="3094" y="383"/>
                  <a:pt x="3094" y="383"/>
                  <a:pt x="3094" y="383"/>
                </a:cubicBezTo>
                <a:cubicBezTo>
                  <a:pt x="3094" y="385"/>
                  <a:pt x="3094" y="385"/>
                  <a:pt x="3094" y="385"/>
                </a:cubicBezTo>
                <a:cubicBezTo>
                  <a:pt x="3091" y="385"/>
                  <a:pt x="3091" y="385"/>
                  <a:pt x="3091" y="385"/>
                </a:cubicBezTo>
                <a:lnTo>
                  <a:pt x="3091" y="383"/>
                </a:lnTo>
                <a:close/>
                <a:moveTo>
                  <a:pt x="3091" y="385"/>
                </a:moveTo>
                <a:cubicBezTo>
                  <a:pt x="3094" y="385"/>
                  <a:pt x="3094" y="385"/>
                  <a:pt x="3094" y="385"/>
                </a:cubicBezTo>
                <a:cubicBezTo>
                  <a:pt x="3094" y="387"/>
                  <a:pt x="3094" y="387"/>
                  <a:pt x="3094" y="387"/>
                </a:cubicBezTo>
                <a:cubicBezTo>
                  <a:pt x="3091" y="387"/>
                  <a:pt x="3091" y="387"/>
                  <a:pt x="3091" y="387"/>
                </a:cubicBezTo>
                <a:lnTo>
                  <a:pt x="3091" y="385"/>
                </a:lnTo>
                <a:close/>
                <a:moveTo>
                  <a:pt x="3091" y="388"/>
                </a:moveTo>
                <a:cubicBezTo>
                  <a:pt x="3094" y="388"/>
                  <a:pt x="3094" y="388"/>
                  <a:pt x="3094" y="388"/>
                </a:cubicBezTo>
                <a:cubicBezTo>
                  <a:pt x="3094" y="389"/>
                  <a:pt x="3094" y="389"/>
                  <a:pt x="3094" y="389"/>
                </a:cubicBezTo>
                <a:cubicBezTo>
                  <a:pt x="3091" y="389"/>
                  <a:pt x="3091" y="389"/>
                  <a:pt x="3091" y="389"/>
                </a:cubicBezTo>
                <a:lnTo>
                  <a:pt x="3091" y="388"/>
                </a:lnTo>
                <a:close/>
                <a:moveTo>
                  <a:pt x="3091" y="390"/>
                </a:moveTo>
                <a:cubicBezTo>
                  <a:pt x="3094" y="390"/>
                  <a:pt x="3094" y="390"/>
                  <a:pt x="3094" y="390"/>
                </a:cubicBezTo>
                <a:cubicBezTo>
                  <a:pt x="3094" y="392"/>
                  <a:pt x="3094" y="392"/>
                  <a:pt x="3094" y="392"/>
                </a:cubicBezTo>
                <a:cubicBezTo>
                  <a:pt x="3091" y="392"/>
                  <a:pt x="3091" y="392"/>
                  <a:pt x="3091" y="392"/>
                </a:cubicBezTo>
                <a:lnTo>
                  <a:pt x="3091" y="390"/>
                </a:lnTo>
                <a:close/>
                <a:moveTo>
                  <a:pt x="3091" y="393"/>
                </a:moveTo>
                <a:cubicBezTo>
                  <a:pt x="3094" y="393"/>
                  <a:pt x="3094" y="393"/>
                  <a:pt x="3094" y="393"/>
                </a:cubicBezTo>
                <a:cubicBezTo>
                  <a:pt x="3094" y="394"/>
                  <a:pt x="3094" y="394"/>
                  <a:pt x="3094" y="394"/>
                </a:cubicBezTo>
                <a:cubicBezTo>
                  <a:pt x="3091" y="394"/>
                  <a:pt x="3091" y="394"/>
                  <a:pt x="3091" y="394"/>
                </a:cubicBezTo>
                <a:lnTo>
                  <a:pt x="3091" y="393"/>
                </a:lnTo>
                <a:close/>
                <a:moveTo>
                  <a:pt x="3091" y="395"/>
                </a:moveTo>
                <a:cubicBezTo>
                  <a:pt x="3094" y="395"/>
                  <a:pt x="3094" y="395"/>
                  <a:pt x="3094" y="395"/>
                </a:cubicBezTo>
                <a:cubicBezTo>
                  <a:pt x="3094" y="397"/>
                  <a:pt x="3094" y="397"/>
                  <a:pt x="3094" y="397"/>
                </a:cubicBezTo>
                <a:cubicBezTo>
                  <a:pt x="3091" y="397"/>
                  <a:pt x="3091" y="397"/>
                  <a:pt x="3091" y="397"/>
                </a:cubicBezTo>
                <a:lnTo>
                  <a:pt x="3091" y="395"/>
                </a:lnTo>
                <a:close/>
                <a:moveTo>
                  <a:pt x="3091" y="397"/>
                </a:moveTo>
                <a:cubicBezTo>
                  <a:pt x="3094" y="397"/>
                  <a:pt x="3094" y="397"/>
                  <a:pt x="3094" y="397"/>
                </a:cubicBezTo>
                <a:cubicBezTo>
                  <a:pt x="3094" y="399"/>
                  <a:pt x="3094" y="399"/>
                  <a:pt x="3094" y="399"/>
                </a:cubicBezTo>
                <a:cubicBezTo>
                  <a:pt x="3091" y="399"/>
                  <a:pt x="3091" y="399"/>
                  <a:pt x="3091" y="399"/>
                </a:cubicBezTo>
                <a:lnTo>
                  <a:pt x="3091" y="397"/>
                </a:lnTo>
                <a:close/>
                <a:moveTo>
                  <a:pt x="3034" y="394"/>
                </a:moveTo>
                <a:cubicBezTo>
                  <a:pt x="3033" y="394"/>
                  <a:pt x="3033" y="394"/>
                  <a:pt x="3033" y="394"/>
                </a:cubicBezTo>
                <a:cubicBezTo>
                  <a:pt x="3027" y="394"/>
                  <a:pt x="3020" y="393"/>
                  <a:pt x="3014" y="393"/>
                </a:cubicBezTo>
                <a:cubicBezTo>
                  <a:pt x="3034" y="393"/>
                  <a:pt x="3034" y="393"/>
                  <a:pt x="3034" y="393"/>
                </a:cubicBezTo>
                <a:lnTo>
                  <a:pt x="3034" y="394"/>
                </a:lnTo>
                <a:close/>
                <a:moveTo>
                  <a:pt x="3034" y="391"/>
                </a:moveTo>
                <a:cubicBezTo>
                  <a:pt x="2993" y="391"/>
                  <a:pt x="2993" y="391"/>
                  <a:pt x="2993" y="391"/>
                </a:cubicBezTo>
                <a:cubicBezTo>
                  <a:pt x="2986" y="391"/>
                  <a:pt x="2978" y="390"/>
                  <a:pt x="2971" y="390"/>
                </a:cubicBezTo>
                <a:cubicBezTo>
                  <a:pt x="3034" y="390"/>
                  <a:pt x="3034" y="390"/>
                  <a:pt x="3034" y="390"/>
                </a:cubicBezTo>
                <a:lnTo>
                  <a:pt x="3034" y="391"/>
                </a:lnTo>
                <a:close/>
                <a:moveTo>
                  <a:pt x="2991" y="199"/>
                </a:moveTo>
                <a:cubicBezTo>
                  <a:pt x="3001" y="199"/>
                  <a:pt x="3001" y="199"/>
                  <a:pt x="3001" y="199"/>
                </a:cubicBezTo>
                <a:cubicBezTo>
                  <a:pt x="3001" y="201"/>
                  <a:pt x="3001" y="201"/>
                  <a:pt x="3001" y="201"/>
                </a:cubicBezTo>
                <a:cubicBezTo>
                  <a:pt x="2991" y="201"/>
                  <a:pt x="2991" y="201"/>
                  <a:pt x="2991" y="201"/>
                </a:cubicBezTo>
                <a:lnTo>
                  <a:pt x="2991" y="199"/>
                </a:lnTo>
                <a:close/>
                <a:moveTo>
                  <a:pt x="2979" y="199"/>
                </a:moveTo>
                <a:cubicBezTo>
                  <a:pt x="2990" y="199"/>
                  <a:pt x="2990" y="199"/>
                  <a:pt x="2990" y="199"/>
                </a:cubicBezTo>
                <a:cubicBezTo>
                  <a:pt x="2990" y="201"/>
                  <a:pt x="2990" y="201"/>
                  <a:pt x="2990" y="201"/>
                </a:cubicBezTo>
                <a:cubicBezTo>
                  <a:pt x="2979" y="201"/>
                  <a:pt x="2979" y="201"/>
                  <a:pt x="2979" y="201"/>
                </a:cubicBezTo>
                <a:lnTo>
                  <a:pt x="2979" y="199"/>
                </a:lnTo>
                <a:close/>
                <a:moveTo>
                  <a:pt x="2968" y="202"/>
                </a:moveTo>
                <a:cubicBezTo>
                  <a:pt x="3034" y="202"/>
                  <a:pt x="3034" y="202"/>
                  <a:pt x="3034" y="202"/>
                </a:cubicBezTo>
                <a:cubicBezTo>
                  <a:pt x="3034" y="203"/>
                  <a:pt x="3034" y="203"/>
                  <a:pt x="3034" y="203"/>
                </a:cubicBezTo>
                <a:cubicBezTo>
                  <a:pt x="2968" y="203"/>
                  <a:pt x="2968" y="203"/>
                  <a:pt x="2968" y="203"/>
                </a:cubicBezTo>
                <a:lnTo>
                  <a:pt x="2968" y="202"/>
                </a:lnTo>
                <a:close/>
                <a:moveTo>
                  <a:pt x="2968" y="205"/>
                </a:moveTo>
                <a:cubicBezTo>
                  <a:pt x="3034" y="205"/>
                  <a:pt x="3034" y="205"/>
                  <a:pt x="3034" y="205"/>
                </a:cubicBezTo>
                <a:cubicBezTo>
                  <a:pt x="3034" y="206"/>
                  <a:pt x="3034" y="206"/>
                  <a:pt x="3034" y="206"/>
                </a:cubicBezTo>
                <a:cubicBezTo>
                  <a:pt x="2968" y="206"/>
                  <a:pt x="2968" y="206"/>
                  <a:pt x="2968" y="206"/>
                </a:cubicBezTo>
                <a:lnTo>
                  <a:pt x="2968" y="205"/>
                </a:lnTo>
                <a:close/>
                <a:moveTo>
                  <a:pt x="2968" y="208"/>
                </a:moveTo>
                <a:cubicBezTo>
                  <a:pt x="3034" y="208"/>
                  <a:pt x="3034" y="208"/>
                  <a:pt x="3034" y="208"/>
                </a:cubicBezTo>
                <a:cubicBezTo>
                  <a:pt x="3034" y="209"/>
                  <a:pt x="3034" y="209"/>
                  <a:pt x="3034" y="209"/>
                </a:cubicBezTo>
                <a:cubicBezTo>
                  <a:pt x="2968" y="209"/>
                  <a:pt x="2968" y="209"/>
                  <a:pt x="2968" y="209"/>
                </a:cubicBezTo>
                <a:lnTo>
                  <a:pt x="2968" y="208"/>
                </a:lnTo>
                <a:close/>
                <a:moveTo>
                  <a:pt x="2968" y="211"/>
                </a:moveTo>
                <a:cubicBezTo>
                  <a:pt x="3034" y="211"/>
                  <a:pt x="3034" y="211"/>
                  <a:pt x="3034" y="211"/>
                </a:cubicBezTo>
                <a:cubicBezTo>
                  <a:pt x="3034" y="212"/>
                  <a:pt x="3034" y="212"/>
                  <a:pt x="3034" y="212"/>
                </a:cubicBezTo>
                <a:cubicBezTo>
                  <a:pt x="2968" y="212"/>
                  <a:pt x="2968" y="212"/>
                  <a:pt x="2968" y="212"/>
                </a:cubicBezTo>
                <a:lnTo>
                  <a:pt x="2968" y="211"/>
                </a:lnTo>
                <a:close/>
                <a:moveTo>
                  <a:pt x="2968" y="214"/>
                </a:moveTo>
                <a:cubicBezTo>
                  <a:pt x="3034" y="214"/>
                  <a:pt x="3034" y="214"/>
                  <a:pt x="3034" y="214"/>
                </a:cubicBezTo>
                <a:cubicBezTo>
                  <a:pt x="3034" y="215"/>
                  <a:pt x="3034" y="215"/>
                  <a:pt x="3034" y="215"/>
                </a:cubicBezTo>
                <a:cubicBezTo>
                  <a:pt x="2968" y="215"/>
                  <a:pt x="2968" y="215"/>
                  <a:pt x="2968" y="215"/>
                </a:cubicBezTo>
                <a:lnTo>
                  <a:pt x="2968" y="214"/>
                </a:lnTo>
                <a:close/>
                <a:moveTo>
                  <a:pt x="2968" y="217"/>
                </a:moveTo>
                <a:cubicBezTo>
                  <a:pt x="3034" y="217"/>
                  <a:pt x="3034" y="217"/>
                  <a:pt x="3034" y="217"/>
                </a:cubicBezTo>
                <a:cubicBezTo>
                  <a:pt x="3034" y="218"/>
                  <a:pt x="3034" y="218"/>
                  <a:pt x="3034" y="218"/>
                </a:cubicBezTo>
                <a:cubicBezTo>
                  <a:pt x="2968" y="218"/>
                  <a:pt x="2968" y="218"/>
                  <a:pt x="2968" y="218"/>
                </a:cubicBezTo>
                <a:lnTo>
                  <a:pt x="2968" y="217"/>
                </a:lnTo>
                <a:close/>
                <a:moveTo>
                  <a:pt x="2968" y="220"/>
                </a:moveTo>
                <a:cubicBezTo>
                  <a:pt x="3034" y="220"/>
                  <a:pt x="3034" y="220"/>
                  <a:pt x="3034" y="220"/>
                </a:cubicBezTo>
                <a:cubicBezTo>
                  <a:pt x="3034" y="221"/>
                  <a:pt x="3034" y="221"/>
                  <a:pt x="3034" y="221"/>
                </a:cubicBezTo>
                <a:cubicBezTo>
                  <a:pt x="2968" y="221"/>
                  <a:pt x="2968" y="221"/>
                  <a:pt x="2968" y="221"/>
                </a:cubicBezTo>
                <a:lnTo>
                  <a:pt x="2968" y="220"/>
                </a:lnTo>
                <a:close/>
                <a:moveTo>
                  <a:pt x="2968" y="223"/>
                </a:moveTo>
                <a:cubicBezTo>
                  <a:pt x="3034" y="223"/>
                  <a:pt x="3034" y="223"/>
                  <a:pt x="3034" y="223"/>
                </a:cubicBezTo>
                <a:cubicBezTo>
                  <a:pt x="3034" y="224"/>
                  <a:pt x="3034" y="224"/>
                  <a:pt x="3034" y="224"/>
                </a:cubicBezTo>
                <a:cubicBezTo>
                  <a:pt x="2968" y="224"/>
                  <a:pt x="2968" y="224"/>
                  <a:pt x="2968" y="224"/>
                </a:cubicBezTo>
                <a:lnTo>
                  <a:pt x="2968" y="223"/>
                </a:lnTo>
                <a:close/>
                <a:moveTo>
                  <a:pt x="2968" y="226"/>
                </a:moveTo>
                <a:cubicBezTo>
                  <a:pt x="3034" y="226"/>
                  <a:pt x="3034" y="226"/>
                  <a:pt x="3034" y="226"/>
                </a:cubicBezTo>
                <a:cubicBezTo>
                  <a:pt x="3034" y="227"/>
                  <a:pt x="3034" y="227"/>
                  <a:pt x="3034" y="227"/>
                </a:cubicBezTo>
                <a:cubicBezTo>
                  <a:pt x="2968" y="227"/>
                  <a:pt x="2968" y="227"/>
                  <a:pt x="2968" y="227"/>
                </a:cubicBezTo>
                <a:lnTo>
                  <a:pt x="2968" y="226"/>
                </a:lnTo>
                <a:close/>
                <a:moveTo>
                  <a:pt x="2968" y="229"/>
                </a:moveTo>
                <a:cubicBezTo>
                  <a:pt x="3034" y="229"/>
                  <a:pt x="3034" y="229"/>
                  <a:pt x="3034" y="229"/>
                </a:cubicBezTo>
                <a:cubicBezTo>
                  <a:pt x="3034" y="231"/>
                  <a:pt x="3034" y="231"/>
                  <a:pt x="3034" y="231"/>
                </a:cubicBezTo>
                <a:cubicBezTo>
                  <a:pt x="2968" y="231"/>
                  <a:pt x="2968" y="231"/>
                  <a:pt x="2968" y="231"/>
                </a:cubicBezTo>
                <a:lnTo>
                  <a:pt x="2968" y="229"/>
                </a:lnTo>
                <a:close/>
                <a:moveTo>
                  <a:pt x="2968" y="232"/>
                </a:moveTo>
                <a:cubicBezTo>
                  <a:pt x="3034" y="232"/>
                  <a:pt x="3034" y="232"/>
                  <a:pt x="3034" y="232"/>
                </a:cubicBezTo>
                <a:cubicBezTo>
                  <a:pt x="3034" y="234"/>
                  <a:pt x="3034" y="234"/>
                  <a:pt x="3034" y="234"/>
                </a:cubicBezTo>
                <a:cubicBezTo>
                  <a:pt x="2968" y="234"/>
                  <a:pt x="2968" y="234"/>
                  <a:pt x="2968" y="234"/>
                </a:cubicBezTo>
                <a:lnTo>
                  <a:pt x="2968" y="232"/>
                </a:lnTo>
                <a:close/>
                <a:moveTo>
                  <a:pt x="2968" y="235"/>
                </a:moveTo>
                <a:cubicBezTo>
                  <a:pt x="3034" y="235"/>
                  <a:pt x="3034" y="235"/>
                  <a:pt x="3034" y="235"/>
                </a:cubicBezTo>
                <a:cubicBezTo>
                  <a:pt x="3034" y="237"/>
                  <a:pt x="3034" y="237"/>
                  <a:pt x="3034" y="237"/>
                </a:cubicBezTo>
                <a:cubicBezTo>
                  <a:pt x="2968" y="237"/>
                  <a:pt x="2968" y="237"/>
                  <a:pt x="2968" y="237"/>
                </a:cubicBezTo>
                <a:lnTo>
                  <a:pt x="2968" y="235"/>
                </a:lnTo>
                <a:close/>
                <a:moveTo>
                  <a:pt x="2968" y="238"/>
                </a:moveTo>
                <a:cubicBezTo>
                  <a:pt x="3034" y="238"/>
                  <a:pt x="3034" y="238"/>
                  <a:pt x="3034" y="238"/>
                </a:cubicBezTo>
                <a:cubicBezTo>
                  <a:pt x="3034" y="240"/>
                  <a:pt x="3034" y="240"/>
                  <a:pt x="3034" y="240"/>
                </a:cubicBezTo>
                <a:cubicBezTo>
                  <a:pt x="2968" y="240"/>
                  <a:pt x="2968" y="240"/>
                  <a:pt x="2968" y="240"/>
                </a:cubicBezTo>
                <a:lnTo>
                  <a:pt x="2968" y="238"/>
                </a:lnTo>
                <a:close/>
                <a:moveTo>
                  <a:pt x="2968" y="241"/>
                </a:moveTo>
                <a:cubicBezTo>
                  <a:pt x="3034" y="241"/>
                  <a:pt x="3034" y="241"/>
                  <a:pt x="3034" y="241"/>
                </a:cubicBezTo>
                <a:cubicBezTo>
                  <a:pt x="3034" y="243"/>
                  <a:pt x="3034" y="243"/>
                  <a:pt x="3034" y="243"/>
                </a:cubicBezTo>
                <a:cubicBezTo>
                  <a:pt x="2968" y="243"/>
                  <a:pt x="2968" y="243"/>
                  <a:pt x="2968" y="243"/>
                </a:cubicBezTo>
                <a:lnTo>
                  <a:pt x="2968" y="241"/>
                </a:lnTo>
                <a:close/>
                <a:moveTo>
                  <a:pt x="2968" y="244"/>
                </a:moveTo>
                <a:cubicBezTo>
                  <a:pt x="3034" y="244"/>
                  <a:pt x="3034" y="244"/>
                  <a:pt x="3034" y="244"/>
                </a:cubicBezTo>
                <a:cubicBezTo>
                  <a:pt x="3034" y="246"/>
                  <a:pt x="3034" y="246"/>
                  <a:pt x="3034" y="246"/>
                </a:cubicBezTo>
                <a:cubicBezTo>
                  <a:pt x="2968" y="246"/>
                  <a:pt x="2968" y="246"/>
                  <a:pt x="2968" y="246"/>
                </a:cubicBezTo>
                <a:lnTo>
                  <a:pt x="2968" y="244"/>
                </a:lnTo>
                <a:close/>
                <a:moveTo>
                  <a:pt x="2968" y="247"/>
                </a:moveTo>
                <a:cubicBezTo>
                  <a:pt x="3034" y="247"/>
                  <a:pt x="3034" y="247"/>
                  <a:pt x="3034" y="247"/>
                </a:cubicBezTo>
                <a:cubicBezTo>
                  <a:pt x="3034" y="249"/>
                  <a:pt x="3034" y="249"/>
                  <a:pt x="3034" y="249"/>
                </a:cubicBezTo>
                <a:cubicBezTo>
                  <a:pt x="2968" y="249"/>
                  <a:pt x="2968" y="249"/>
                  <a:pt x="2968" y="249"/>
                </a:cubicBezTo>
                <a:lnTo>
                  <a:pt x="2968" y="247"/>
                </a:lnTo>
                <a:close/>
                <a:moveTo>
                  <a:pt x="2968" y="250"/>
                </a:moveTo>
                <a:cubicBezTo>
                  <a:pt x="3034" y="250"/>
                  <a:pt x="3034" y="250"/>
                  <a:pt x="3034" y="250"/>
                </a:cubicBezTo>
                <a:cubicBezTo>
                  <a:pt x="3034" y="252"/>
                  <a:pt x="3034" y="252"/>
                  <a:pt x="3034" y="252"/>
                </a:cubicBezTo>
                <a:cubicBezTo>
                  <a:pt x="2968" y="252"/>
                  <a:pt x="2968" y="252"/>
                  <a:pt x="2968" y="252"/>
                </a:cubicBezTo>
                <a:lnTo>
                  <a:pt x="2968" y="250"/>
                </a:lnTo>
                <a:close/>
                <a:moveTo>
                  <a:pt x="2968" y="253"/>
                </a:moveTo>
                <a:cubicBezTo>
                  <a:pt x="3034" y="253"/>
                  <a:pt x="3034" y="253"/>
                  <a:pt x="3034" y="253"/>
                </a:cubicBezTo>
                <a:cubicBezTo>
                  <a:pt x="3034" y="255"/>
                  <a:pt x="3034" y="255"/>
                  <a:pt x="3034" y="255"/>
                </a:cubicBezTo>
                <a:cubicBezTo>
                  <a:pt x="2968" y="255"/>
                  <a:pt x="2968" y="255"/>
                  <a:pt x="2968" y="255"/>
                </a:cubicBezTo>
                <a:lnTo>
                  <a:pt x="2968" y="253"/>
                </a:lnTo>
                <a:close/>
                <a:moveTo>
                  <a:pt x="2968" y="256"/>
                </a:moveTo>
                <a:cubicBezTo>
                  <a:pt x="3034" y="256"/>
                  <a:pt x="3034" y="256"/>
                  <a:pt x="3034" y="256"/>
                </a:cubicBezTo>
                <a:cubicBezTo>
                  <a:pt x="3034" y="258"/>
                  <a:pt x="3034" y="258"/>
                  <a:pt x="3034" y="258"/>
                </a:cubicBezTo>
                <a:cubicBezTo>
                  <a:pt x="2968" y="258"/>
                  <a:pt x="2968" y="258"/>
                  <a:pt x="2968" y="258"/>
                </a:cubicBezTo>
                <a:lnTo>
                  <a:pt x="2968" y="256"/>
                </a:lnTo>
                <a:close/>
                <a:moveTo>
                  <a:pt x="2968" y="259"/>
                </a:moveTo>
                <a:cubicBezTo>
                  <a:pt x="3034" y="259"/>
                  <a:pt x="3034" y="259"/>
                  <a:pt x="3034" y="259"/>
                </a:cubicBezTo>
                <a:cubicBezTo>
                  <a:pt x="3034" y="261"/>
                  <a:pt x="3034" y="261"/>
                  <a:pt x="3034" y="261"/>
                </a:cubicBezTo>
                <a:cubicBezTo>
                  <a:pt x="2968" y="261"/>
                  <a:pt x="2968" y="261"/>
                  <a:pt x="2968" y="261"/>
                </a:cubicBezTo>
                <a:lnTo>
                  <a:pt x="2968" y="259"/>
                </a:lnTo>
                <a:close/>
                <a:moveTo>
                  <a:pt x="2968" y="262"/>
                </a:moveTo>
                <a:cubicBezTo>
                  <a:pt x="3034" y="262"/>
                  <a:pt x="3034" y="262"/>
                  <a:pt x="3034" y="262"/>
                </a:cubicBezTo>
                <a:cubicBezTo>
                  <a:pt x="3034" y="264"/>
                  <a:pt x="3034" y="264"/>
                  <a:pt x="3034" y="264"/>
                </a:cubicBezTo>
                <a:cubicBezTo>
                  <a:pt x="2968" y="264"/>
                  <a:pt x="2968" y="264"/>
                  <a:pt x="2968" y="264"/>
                </a:cubicBezTo>
                <a:lnTo>
                  <a:pt x="2968" y="262"/>
                </a:lnTo>
                <a:close/>
                <a:moveTo>
                  <a:pt x="2968" y="265"/>
                </a:moveTo>
                <a:cubicBezTo>
                  <a:pt x="3034" y="265"/>
                  <a:pt x="3034" y="265"/>
                  <a:pt x="3034" y="265"/>
                </a:cubicBezTo>
                <a:cubicBezTo>
                  <a:pt x="3034" y="267"/>
                  <a:pt x="3034" y="267"/>
                  <a:pt x="3034" y="267"/>
                </a:cubicBezTo>
                <a:cubicBezTo>
                  <a:pt x="2968" y="267"/>
                  <a:pt x="2968" y="267"/>
                  <a:pt x="2968" y="267"/>
                </a:cubicBezTo>
                <a:lnTo>
                  <a:pt x="2968" y="265"/>
                </a:lnTo>
                <a:close/>
                <a:moveTo>
                  <a:pt x="2968" y="269"/>
                </a:moveTo>
                <a:cubicBezTo>
                  <a:pt x="3034" y="269"/>
                  <a:pt x="3034" y="269"/>
                  <a:pt x="3034" y="269"/>
                </a:cubicBezTo>
                <a:cubicBezTo>
                  <a:pt x="3034" y="270"/>
                  <a:pt x="3034" y="270"/>
                  <a:pt x="3034" y="270"/>
                </a:cubicBezTo>
                <a:cubicBezTo>
                  <a:pt x="2968" y="270"/>
                  <a:pt x="2968" y="270"/>
                  <a:pt x="2968" y="270"/>
                </a:cubicBezTo>
                <a:lnTo>
                  <a:pt x="2968" y="269"/>
                </a:lnTo>
                <a:close/>
                <a:moveTo>
                  <a:pt x="2968" y="272"/>
                </a:moveTo>
                <a:cubicBezTo>
                  <a:pt x="3034" y="272"/>
                  <a:pt x="3034" y="272"/>
                  <a:pt x="3034" y="272"/>
                </a:cubicBezTo>
                <a:cubicBezTo>
                  <a:pt x="3034" y="273"/>
                  <a:pt x="3034" y="273"/>
                  <a:pt x="3034" y="273"/>
                </a:cubicBezTo>
                <a:cubicBezTo>
                  <a:pt x="2968" y="273"/>
                  <a:pt x="2968" y="273"/>
                  <a:pt x="2968" y="273"/>
                </a:cubicBezTo>
                <a:lnTo>
                  <a:pt x="2968" y="272"/>
                </a:lnTo>
                <a:close/>
                <a:moveTo>
                  <a:pt x="2968" y="275"/>
                </a:moveTo>
                <a:cubicBezTo>
                  <a:pt x="3034" y="275"/>
                  <a:pt x="3034" y="275"/>
                  <a:pt x="3034" y="275"/>
                </a:cubicBezTo>
                <a:cubicBezTo>
                  <a:pt x="3034" y="276"/>
                  <a:pt x="3034" y="276"/>
                  <a:pt x="3034" y="276"/>
                </a:cubicBezTo>
                <a:cubicBezTo>
                  <a:pt x="2968" y="276"/>
                  <a:pt x="2968" y="276"/>
                  <a:pt x="2968" y="276"/>
                </a:cubicBezTo>
                <a:lnTo>
                  <a:pt x="2968" y="275"/>
                </a:lnTo>
                <a:close/>
                <a:moveTo>
                  <a:pt x="2968" y="278"/>
                </a:moveTo>
                <a:cubicBezTo>
                  <a:pt x="3034" y="278"/>
                  <a:pt x="3034" y="278"/>
                  <a:pt x="3034" y="278"/>
                </a:cubicBezTo>
                <a:cubicBezTo>
                  <a:pt x="3034" y="279"/>
                  <a:pt x="3034" y="279"/>
                  <a:pt x="3034" y="279"/>
                </a:cubicBezTo>
                <a:cubicBezTo>
                  <a:pt x="2968" y="279"/>
                  <a:pt x="2968" y="279"/>
                  <a:pt x="2968" y="279"/>
                </a:cubicBezTo>
                <a:lnTo>
                  <a:pt x="2968" y="278"/>
                </a:lnTo>
                <a:close/>
                <a:moveTo>
                  <a:pt x="2968" y="281"/>
                </a:moveTo>
                <a:cubicBezTo>
                  <a:pt x="3034" y="281"/>
                  <a:pt x="3034" y="281"/>
                  <a:pt x="3034" y="281"/>
                </a:cubicBezTo>
                <a:cubicBezTo>
                  <a:pt x="3034" y="282"/>
                  <a:pt x="3034" y="282"/>
                  <a:pt x="3034" y="282"/>
                </a:cubicBezTo>
                <a:cubicBezTo>
                  <a:pt x="2968" y="282"/>
                  <a:pt x="2968" y="282"/>
                  <a:pt x="2968" y="282"/>
                </a:cubicBezTo>
                <a:lnTo>
                  <a:pt x="2968" y="281"/>
                </a:lnTo>
                <a:close/>
                <a:moveTo>
                  <a:pt x="2968" y="284"/>
                </a:moveTo>
                <a:cubicBezTo>
                  <a:pt x="3034" y="284"/>
                  <a:pt x="3034" y="284"/>
                  <a:pt x="3034" y="284"/>
                </a:cubicBezTo>
                <a:cubicBezTo>
                  <a:pt x="3034" y="285"/>
                  <a:pt x="3034" y="285"/>
                  <a:pt x="3034" y="285"/>
                </a:cubicBezTo>
                <a:cubicBezTo>
                  <a:pt x="2968" y="285"/>
                  <a:pt x="2968" y="285"/>
                  <a:pt x="2968" y="285"/>
                </a:cubicBezTo>
                <a:lnTo>
                  <a:pt x="2968" y="284"/>
                </a:lnTo>
                <a:close/>
                <a:moveTo>
                  <a:pt x="2968" y="287"/>
                </a:moveTo>
                <a:cubicBezTo>
                  <a:pt x="3034" y="287"/>
                  <a:pt x="3034" y="287"/>
                  <a:pt x="3034" y="287"/>
                </a:cubicBezTo>
                <a:cubicBezTo>
                  <a:pt x="3034" y="288"/>
                  <a:pt x="3034" y="288"/>
                  <a:pt x="3034" y="288"/>
                </a:cubicBezTo>
                <a:cubicBezTo>
                  <a:pt x="2968" y="288"/>
                  <a:pt x="2968" y="288"/>
                  <a:pt x="2968" y="288"/>
                </a:cubicBezTo>
                <a:lnTo>
                  <a:pt x="2968" y="287"/>
                </a:lnTo>
                <a:close/>
                <a:moveTo>
                  <a:pt x="2968" y="290"/>
                </a:moveTo>
                <a:cubicBezTo>
                  <a:pt x="3034" y="290"/>
                  <a:pt x="3034" y="290"/>
                  <a:pt x="3034" y="290"/>
                </a:cubicBezTo>
                <a:cubicBezTo>
                  <a:pt x="3034" y="291"/>
                  <a:pt x="3034" y="291"/>
                  <a:pt x="3034" y="291"/>
                </a:cubicBezTo>
                <a:cubicBezTo>
                  <a:pt x="2968" y="291"/>
                  <a:pt x="2968" y="291"/>
                  <a:pt x="2968" y="291"/>
                </a:cubicBezTo>
                <a:lnTo>
                  <a:pt x="2968" y="290"/>
                </a:lnTo>
                <a:close/>
                <a:moveTo>
                  <a:pt x="2968" y="293"/>
                </a:moveTo>
                <a:cubicBezTo>
                  <a:pt x="3034" y="293"/>
                  <a:pt x="3034" y="293"/>
                  <a:pt x="3034" y="293"/>
                </a:cubicBezTo>
                <a:cubicBezTo>
                  <a:pt x="3034" y="294"/>
                  <a:pt x="3034" y="294"/>
                  <a:pt x="3034" y="294"/>
                </a:cubicBezTo>
                <a:cubicBezTo>
                  <a:pt x="2968" y="294"/>
                  <a:pt x="2968" y="294"/>
                  <a:pt x="2968" y="294"/>
                </a:cubicBezTo>
                <a:lnTo>
                  <a:pt x="2968" y="293"/>
                </a:lnTo>
                <a:close/>
                <a:moveTo>
                  <a:pt x="2968" y="296"/>
                </a:moveTo>
                <a:cubicBezTo>
                  <a:pt x="3034" y="296"/>
                  <a:pt x="3034" y="296"/>
                  <a:pt x="3034" y="296"/>
                </a:cubicBezTo>
                <a:cubicBezTo>
                  <a:pt x="3034" y="297"/>
                  <a:pt x="3034" y="297"/>
                  <a:pt x="3034" y="297"/>
                </a:cubicBezTo>
                <a:cubicBezTo>
                  <a:pt x="2968" y="297"/>
                  <a:pt x="2968" y="297"/>
                  <a:pt x="2968" y="297"/>
                </a:cubicBezTo>
                <a:lnTo>
                  <a:pt x="2968" y="296"/>
                </a:lnTo>
                <a:close/>
                <a:moveTo>
                  <a:pt x="2968" y="299"/>
                </a:moveTo>
                <a:cubicBezTo>
                  <a:pt x="3034" y="299"/>
                  <a:pt x="3034" y="299"/>
                  <a:pt x="3034" y="299"/>
                </a:cubicBezTo>
                <a:cubicBezTo>
                  <a:pt x="3034" y="300"/>
                  <a:pt x="3034" y="300"/>
                  <a:pt x="3034" y="300"/>
                </a:cubicBezTo>
                <a:cubicBezTo>
                  <a:pt x="2968" y="300"/>
                  <a:pt x="2968" y="300"/>
                  <a:pt x="2968" y="300"/>
                </a:cubicBezTo>
                <a:lnTo>
                  <a:pt x="2968" y="299"/>
                </a:lnTo>
                <a:close/>
                <a:moveTo>
                  <a:pt x="2968" y="302"/>
                </a:moveTo>
                <a:cubicBezTo>
                  <a:pt x="3034" y="302"/>
                  <a:pt x="3034" y="302"/>
                  <a:pt x="3034" y="302"/>
                </a:cubicBezTo>
                <a:cubicBezTo>
                  <a:pt x="3034" y="303"/>
                  <a:pt x="3034" y="303"/>
                  <a:pt x="3034" y="303"/>
                </a:cubicBezTo>
                <a:cubicBezTo>
                  <a:pt x="2968" y="303"/>
                  <a:pt x="2968" y="303"/>
                  <a:pt x="2968" y="303"/>
                </a:cubicBezTo>
                <a:lnTo>
                  <a:pt x="2968" y="302"/>
                </a:lnTo>
                <a:close/>
                <a:moveTo>
                  <a:pt x="2968" y="305"/>
                </a:moveTo>
                <a:cubicBezTo>
                  <a:pt x="3034" y="305"/>
                  <a:pt x="3034" y="305"/>
                  <a:pt x="3034" y="305"/>
                </a:cubicBezTo>
                <a:cubicBezTo>
                  <a:pt x="3034" y="306"/>
                  <a:pt x="3034" y="306"/>
                  <a:pt x="3034" y="306"/>
                </a:cubicBezTo>
                <a:cubicBezTo>
                  <a:pt x="2968" y="306"/>
                  <a:pt x="2968" y="306"/>
                  <a:pt x="2968" y="306"/>
                </a:cubicBezTo>
                <a:lnTo>
                  <a:pt x="2968" y="305"/>
                </a:lnTo>
                <a:close/>
                <a:moveTo>
                  <a:pt x="2968" y="308"/>
                </a:moveTo>
                <a:cubicBezTo>
                  <a:pt x="3034" y="308"/>
                  <a:pt x="3034" y="308"/>
                  <a:pt x="3034" y="308"/>
                </a:cubicBezTo>
                <a:cubicBezTo>
                  <a:pt x="3034" y="309"/>
                  <a:pt x="3034" y="309"/>
                  <a:pt x="3034" y="309"/>
                </a:cubicBezTo>
                <a:cubicBezTo>
                  <a:pt x="2968" y="309"/>
                  <a:pt x="2968" y="309"/>
                  <a:pt x="2968" y="309"/>
                </a:cubicBezTo>
                <a:lnTo>
                  <a:pt x="2968" y="308"/>
                </a:lnTo>
                <a:close/>
                <a:moveTo>
                  <a:pt x="2968" y="311"/>
                </a:moveTo>
                <a:cubicBezTo>
                  <a:pt x="3034" y="311"/>
                  <a:pt x="3034" y="311"/>
                  <a:pt x="3034" y="311"/>
                </a:cubicBezTo>
                <a:cubicBezTo>
                  <a:pt x="3034" y="312"/>
                  <a:pt x="3034" y="312"/>
                  <a:pt x="3034" y="312"/>
                </a:cubicBezTo>
                <a:cubicBezTo>
                  <a:pt x="2968" y="312"/>
                  <a:pt x="2968" y="312"/>
                  <a:pt x="2968" y="312"/>
                </a:cubicBezTo>
                <a:lnTo>
                  <a:pt x="2968" y="311"/>
                </a:lnTo>
                <a:close/>
                <a:moveTo>
                  <a:pt x="2968" y="314"/>
                </a:moveTo>
                <a:cubicBezTo>
                  <a:pt x="3034" y="314"/>
                  <a:pt x="3034" y="314"/>
                  <a:pt x="3034" y="314"/>
                </a:cubicBezTo>
                <a:cubicBezTo>
                  <a:pt x="3034" y="316"/>
                  <a:pt x="3034" y="316"/>
                  <a:pt x="3034" y="316"/>
                </a:cubicBezTo>
                <a:cubicBezTo>
                  <a:pt x="2968" y="316"/>
                  <a:pt x="2968" y="316"/>
                  <a:pt x="2968" y="316"/>
                </a:cubicBezTo>
                <a:lnTo>
                  <a:pt x="2968" y="314"/>
                </a:lnTo>
                <a:close/>
                <a:moveTo>
                  <a:pt x="2968" y="317"/>
                </a:moveTo>
                <a:cubicBezTo>
                  <a:pt x="3034" y="317"/>
                  <a:pt x="3034" y="317"/>
                  <a:pt x="3034" y="317"/>
                </a:cubicBezTo>
                <a:cubicBezTo>
                  <a:pt x="3034" y="319"/>
                  <a:pt x="3034" y="319"/>
                  <a:pt x="3034" y="319"/>
                </a:cubicBezTo>
                <a:cubicBezTo>
                  <a:pt x="2968" y="319"/>
                  <a:pt x="2968" y="319"/>
                  <a:pt x="2968" y="319"/>
                </a:cubicBezTo>
                <a:lnTo>
                  <a:pt x="2968" y="317"/>
                </a:lnTo>
                <a:close/>
                <a:moveTo>
                  <a:pt x="2968" y="320"/>
                </a:moveTo>
                <a:cubicBezTo>
                  <a:pt x="3034" y="320"/>
                  <a:pt x="3034" y="320"/>
                  <a:pt x="3034" y="320"/>
                </a:cubicBezTo>
                <a:cubicBezTo>
                  <a:pt x="3034" y="322"/>
                  <a:pt x="3034" y="322"/>
                  <a:pt x="3034" y="322"/>
                </a:cubicBezTo>
                <a:cubicBezTo>
                  <a:pt x="2968" y="322"/>
                  <a:pt x="2968" y="322"/>
                  <a:pt x="2968" y="322"/>
                </a:cubicBezTo>
                <a:lnTo>
                  <a:pt x="2968" y="320"/>
                </a:lnTo>
                <a:close/>
                <a:moveTo>
                  <a:pt x="2968" y="323"/>
                </a:moveTo>
                <a:cubicBezTo>
                  <a:pt x="3034" y="323"/>
                  <a:pt x="3034" y="323"/>
                  <a:pt x="3034" y="323"/>
                </a:cubicBezTo>
                <a:cubicBezTo>
                  <a:pt x="3034" y="325"/>
                  <a:pt x="3034" y="325"/>
                  <a:pt x="3034" y="325"/>
                </a:cubicBezTo>
                <a:cubicBezTo>
                  <a:pt x="2968" y="325"/>
                  <a:pt x="2968" y="325"/>
                  <a:pt x="2968" y="325"/>
                </a:cubicBezTo>
                <a:lnTo>
                  <a:pt x="2968" y="323"/>
                </a:lnTo>
                <a:close/>
                <a:moveTo>
                  <a:pt x="2968" y="326"/>
                </a:moveTo>
                <a:cubicBezTo>
                  <a:pt x="3034" y="326"/>
                  <a:pt x="3034" y="326"/>
                  <a:pt x="3034" y="326"/>
                </a:cubicBezTo>
                <a:cubicBezTo>
                  <a:pt x="3034" y="328"/>
                  <a:pt x="3034" y="328"/>
                  <a:pt x="3034" y="328"/>
                </a:cubicBezTo>
                <a:cubicBezTo>
                  <a:pt x="2968" y="328"/>
                  <a:pt x="2968" y="328"/>
                  <a:pt x="2968" y="328"/>
                </a:cubicBezTo>
                <a:lnTo>
                  <a:pt x="2968" y="326"/>
                </a:lnTo>
                <a:close/>
                <a:moveTo>
                  <a:pt x="2968" y="329"/>
                </a:moveTo>
                <a:cubicBezTo>
                  <a:pt x="3034" y="329"/>
                  <a:pt x="3034" y="329"/>
                  <a:pt x="3034" y="329"/>
                </a:cubicBezTo>
                <a:cubicBezTo>
                  <a:pt x="3034" y="331"/>
                  <a:pt x="3034" y="331"/>
                  <a:pt x="3034" y="331"/>
                </a:cubicBezTo>
                <a:cubicBezTo>
                  <a:pt x="2968" y="331"/>
                  <a:pt x="2968" y="331"/>
                  <a:pt x="2968" y="331"/>
                </a:cubicBezTo>
                <a:lnTo>
                  <a:pt x="2968" y="329"/>
                </a:lnTo>
                <a:close/>
                <a:moveTo>
                  <a:pt x="2968" y="332"/>
                </a:moveTo>
                <a:cubicBezTo>
                  <a:pt x="3034" y="332"/>
                  <a:pt x="3034" y="332"/>
                  <a:pt x="3034" y="332"/>
                </a:cubicBezTo>
                <a:cubicBezTo>
                  <a:pt x="3034" y="334"/>
                  <a:pt x="3034" y="334"/>
                  <a:pt x="3034" y="334"/>
                </a:cubicBezTo>
                <a:cubicBezTo>
                  <a:pt x="2968" y="334"/>
                  <a:pt x="2968" y="334"/>
                  <a:pt x="2968" y="334"/>
                </a:cubicBezTo>
                <a:lnTo>
                  <a:pt x="2968" y="332"/>
                </a:lnTo>
                <a:close/>
                <a:moveTo>
                  <a:pt x="2968" y="335"/>
                </a:moveTo>
                <a:cubicBezTo>
                  <a:pt x="3034" y="335"/>
                  <a:pt x="3034" y="335"/>
                  <a:pt x="3034" y="335"/>
                </a:cubicBezTo>
                <a:cubicBezTo>
                  <a:pt x="3034" y="337"/>
                  <a:pt x="3034" y="337"/>
                  <a:pt x="3034" y="337"/>
                </a:cubicBezTo>
                <a:cubicBezTo>
                  <a:pt x="2968" y="337"/>
                  <a:pt x="2968" y="337"/>
                  <a:pt x="2968" y="337"/>
                </a:cubicBezTo>
                <a:lnTo>
                  <a:pt x="2968" y="335"/>
                </a:lnTo>
                <a:close/>
                <a:moveTo>
                  <a:pt x="2968" y="338"/>
                </a:moveTo>
                <a:cubicBezTo>
                  <a:pt x="3034" y="338"/>
                  <a:pt x="3034" y="338"/>
                  <a:pt x="3034" y="338"/>
                </a:cubicBezTo>
                <a:cubicBezTo>
                  <a:pt x="3034" y="340"/>
                  <a:pt x="3034" y="340"/>
                  <a:pt x="3034" y="340"/>
                </a:cubicBezTo>
                <a:cubicBezTo>
                  <a:pt x="2968" y="340"/>
                  <a:pt x="2968" y="340"/>
                  <a:pt x="2968" y="340"/>
                </a:cubicBezTo>
                <a:lnTo>
                  <a:pt x="2968" y="338"/>
                </a:lnTo>
                <a:close/>
                <a:moveTo>
                  <a:pt x="2968" y="341"/>
                </a:moveTo>
                <a:cubicBezTo>
                  <a:pt x="3034" y="341"/>
                  <a:pt x="3034" y="341"/>
                  <a:pt x="3034" y="341"/>
                </a:cubicBezTo>
                <a:cubicBezTo>
                  <a:pt x="3034" y="343"/>
                  <a:pt x="3034" y="343"/>
                  <a:pt x="3034" y="343"/>
                </a:cubicBezTo>
                <a:cubicBezTo>
                  <a:pt x="2968" y="343"/>
                  <a:pt x="2968" y="343"/>
                  <a:pt x="2968" y="343"/>
                </a:cubicBezTo>
                <a:lnTo>
                  <a:pt x="2968" y="341"/>
                </a:lnTo>
                <a:close/>
                <a:moveTo>
                  <a:pt x="2968" y="344"/>
                </a:moveTo>
                <a:cubicBezTo>
                  <a:pt x="3034" y="344"/>
                  <a:pt x="3034" y="344"/>
                  <a:pt x="3034" y="344"/>
                </a:cubicBezTo>
                <a:cubicBezTo>
                  <a:pt x="3034" y="346"/>
                  <a:pt x="3034" y="346"/>
                  <a:pt x="3034" y="346"/>
                </a:cubicBezTo>
                <a:cubicBezTo>
                  <a:pt x="2968" y="346"/>
                  <a:pt x="2968" y="346"/>
                  <a:pt x="2968" y="346"/>
                </a:cubicBezTo>
                <a:lnTo>
                  <a:pt x="2968" y="344"/>
                </a:lnTo>
                <a:close/>
                <a:moveTo>
                  <a:pt x="2968" y="347"/>
                </a:moveTo>
                <a:cubicBezTo>
                  <a:pt x="3034" y="347"/>
                  <a:pt x="3034" y="347"/>
                  <a:pt x="3034" y="347"/>
                </a:cubicBezTo>
                <a:cubicBezTo>
                  <a:pt x="3034" y="349"/>
                  <a:pt x="3034" y="349"/>
                  <a:pt x="3034" y="349"/>
                </a:cubicBezTo>
                <a:cubicBezTo>
                  <a:pt x="2968" y="349"/>
                  <a:pt x="2968" y="349"/>
                  <a:pt x="2968" y="349"/>
                </a:cubicBezTo>
                <a:lnTo>
                  <a:pt x="2968" y="347"/>
                </a:lnTo>
                <a:close/>
                <a:moveTo>
                  <a:pt x="2968" y="350"/>
                </a:moveTo>
                <a:cubicBezTo>
                  <a:pt x="3034" y="350"/>
                  <a:pt x="3034" y="350"/>
                  <a:pt x="3034" y="350"/>
                </a:cubicBezTo>
                <a:cubicBezTo>
                  <a:pt x="3034" y="352"/>
                  <a:pt x="3034" y="352"/>
                  <a:pt x="3034" y="352"/>
                </a:cubicBezTo>
                <a:cubicBezTo>
                  <a:pt x="2968" y="352"/>
                  <a:pt x="2968" y="352"/>
                  <a:pt x="2968" y="352"/>
                </a:cubicBezTo>
                <a:lnTo>
                  <a:pt x="2968" y="350"/>
                </a:lnTo>
                <a:close/>
                <a:moveTo>
                  <a:pt x="2968" y="354"/>
                </a:moveTo>
                <a:cubicBezTo>
                  <a:pt x="3034" y="354"/>
                  <a:pt x="3034" y="354"/>
                  <a:pt x="3034" y="354"/>
                </a:cubicBezTo>
                <a:cubicBezTo>
                  <a:pt x="3034" y="355"/>
                  <a:pt x="3034" y="355"/>
                  <a:pt x="3034" y="355"/>
                </a:cubicBezTo>
                <a:cubicBezTo>
                  <a:pt x="2968" y="355"/>
                  <a:pt x="2968" y="355"/>
                  <a:pt x="2968" y="355"/>
                </a:cubicBezTo>
                <a:lnTo>
                  <a:pt x="2968" y="354"/>
                </a:lnTo>
                <a:close/>
                <a:moveTo>
                  <a:pt x="2968" y="357"/>
                </a:moveTo>
                <a:cubicBezTo>
                  <a:pt x="3034" y="357"/>
                  <a:pt x="3034" y="357"/>
                  <a:pt x="3034" y="357"/>
                </a:cubicBezTo>
                <a:cubicBezTo>
                  <a:pt x="3034" y="358"/>
                  <a:pt x="3034" y="358"/>
                  <a:pt x="3034" y="358"/>
                </a:cubicBezTo>
                <a:cubicBezTo>
                  <a:pt x="2968" y="358"/>
                  <a:pt x="2968" y="358"/>
                  <a:pt x="2968" y="358"/>
                </a:cubicBezTo>
                <a:lnTo>
                  <a:pt x="2968" y="357"/>
                </a:lnTo>
                <a:close/>
                <a:moveTo>
                  <a:pt x="2968" y="360"/>
                </a:moveTo>
                <a:cubicBezTo>
                  <a:pt x="3034" y="360"/>
                  <a:pt x="3034" y="360"/>
                  <a:pt x="3034" y="360"/>
                </a:cubicBezTo>
                <a:cubicBezTo>
                  <a:pt x="3034" y="361"/>
                  <a:pt x="3034" y="361"/>
                  <a:pt x="3034" y="361"/>
                </a:cubicBezTo>
                <a:cubicBezTo>
                  <a:pt x="2968" y="361"/>
                  <a:pt x="2968" y="361"/>
                  <a:pt x="2968" y="361"/>
                </a:cubicBezTo>
                <a:lnTo>
                  <a:pt x="2968" y="360"/>
                </a:lnTo>
                <a:close/>
                <a:moveTo>
                  <a:pt x="2968" y="363"/>
                </a:moveTo>
                <a:cubicBezTo>
                  <a:pt x="3034" y="363"/>
                  <a:pt x="3034" y="363"/>
                  <a:pt x="3034" y="363"/>
                </a:cubicBezTo>
                <a:cubicBezTo>
                  <a:pt x="3034" y="364"/>
                  <a:pt x="3034" y="364"/>
                  <a:pt x="3034" y="364"/>
                </a:cubicBezTo>
                <a:cubicBezTo>
                  <a:pt x="2968" y="364"/>
                  <a:pt x="2968" y="364"/>
                  <a:pt x="2968" y="364"/>
                </a:cubicBezTo>
                <a:lnTo>
                  <a:pt x="2968" y="363"/>
                </a:lnTo>
                <a:close/>
                <a:moveTo>
                  <a:pt x="2968" y="366"/>
                </a:moveTo>
                <a:cubicBezTo>
                  <a:pt x="3034" y="366"/>
                  <a:pt x="3034" y="366"/>
                  <a:pt x="3034" y="366"/>
                </a:cubicBezTo>
                <a:cubicBezTo>
                  <a:pt x="3034" y="367"/>
                  <a:pt x="3034" y="367"/>
                  <a:pt x="3034" y="367"/>
                </a:cubicBezTo>
                <a:cubicBezTo>
                  <a:pt x="2968" y="367"/>
                  <a:pt x="2968" y="367"/>
                  <a:pt x="2968" y="367"/>
                </a:cubicBezTo>
                <a:lnTo>
                  <a:pt x="2968" y="366"/>
                </a:lnTo>
                <a:close/>
                <a:moveTo>
                  <a:pt x="2968" y="369"/>
                </a:moveTo>
                <a:cubicBezTo>
                  <a:pt x="3034" y="369"/>
                  <a:pt x="3034" y="369"/>
                  <a:pt x="3034" y="369"/>
                </a:cubicBezTo>
                <a:cubicBezTo>
                  <a:pt x="3034" y="370"/>
                  <a:pt x="3034" y="370"/>
                  <a:pt x="3034" y="370"/>
                </a:cubicBezTo>
                <a:cubicBezTo>
                  <a:pt x="2968" y="370"/>
                  <a:pt x="2968" y="370"/>
                  <a:pt x="2968" y="370"/>
                </a:cubicBezTo>
                <a:lnTo>
                  <a:pt x="2968" y="369"/>
                </a:lnTo>
                <a:close/>
                <a:moveTo>
                  <a:pt x="2968" y="372"/>
                </a:moveTo>
                <a:cubicBezTo>
                  <a:pt x="3034" y="372"/>
                  <a:pt x="3034" y="372"/>
                  <a:pt x="3034" y="372"/>
                </a:cubicBezTo>
                <a:cubicBezTo>
                  <a:pt x="3034" y="373"/>
                  <a:pt x="3034" y="373"/>
                  <a:pt x="3034" y="373"/>
                </a:cubicBezTo>
                <a:cubicBezTo>
                  <a:pt x="2968" y="373"/>
                  <a:pt x="2968" y="373"/>
                  <a:pt x="2968" y="373"/>
                </a:cubicBezTo>
                <a:lnTo>
                  <a:pt x="2968" y="372"/>
                </a:lnTo>
                <a:close/>
                <a:moveTo>
                  <a:pt x="2968" y="375"/>
                </a:moveTo>
                <a:cubicBezTo>
                  <a:pt x="3034" y="375"/>
                  <a:pt x="3034" y="375"/>
                  <a:pt x="3034" y="375"/>
                </a:cubicBezTo>
                <a:cubicBezTo>
                  <a:pt x="3034" y="376"/>
                  <a:pt x="3034" y="376"/>
                  <a:pt x="3034" y="376"/>
                </a:cubicBezTo>
                <a:cubicBezTo>
                  <a:pt x="2968" y="376"/>
                  <a:pt x="2968" y="376"/>
                  <a:pt x="2968" y="376"/>
                </a:cubicBezTo>
                <a:lnTo>
                  <a:pt x="2968" y="375"/>
                </a:lnTo>
                <a:close/>
                <a:moveTo>
                  <a:pt x="2968" y="378"/>
                </a:moveTo>
                <a:cubicBezTo>
                  <a:pt x="3034" y="378"/>
                  <a:pt x="3034" y="378"/>
                  <a:pt x="3034" y="378"/>
                </a:cubicBezTo>
                <a:cubicBezTo>
                  <a:pt x="3034" y="379"/>
                  <a:pt x="3034" y="379"/>
                  <a:pt x="3034" y="379"/>
                </a:cubicBezTo>
                <a:cubicBezTo>
                  <a:pt x="2968" y="379"/>
                  <a:pt x="2968" y="379"/>
                  <a:pt x="2968" y="379"/>
                </a:cubicBezTo>
                <a:lnTo>
                  <a:pt x="2968" y="378"/>
                </a:lnTo>
                <a:close/>
                <a:moveTo>
                  <a:pt x="2968" y="381"/>
                </a:moveTo>
                <a:cubicBezTo>
                  <a:pt x="3034" y="381"/>
                  <a:pt x="3034" y="381"/>
                  <a:pt x="3034" y="381"/>
                </a:cubicBezTo>
                <a:cubicBezTo>
                  <a:pt x="3034" y="382"/>
                  <a:pt x="3034" y="382"/>
                  <a:pt x="3034" y="382"/>
                </a:cubicBezTo>
                <a:cubicBezTo>
                  <a:pt x="2968" y="382"/>
                  <a:pt x="2968" y="382"/>
                  <a:pt x="2968" y="382"/>
                </a:cubicBezTo>
                <a:lnTo>
                  <a:pt x="2968" y="381"/>
                </a:lnTo>
                <a:close/>
                <a:moveTo>
                  <a:pt x="2968" y="384"/>
                </a:moveTo>
                <a:cubicBezTo>
                  <a:pt x="3034" y="384"/>
                  <a:pt x="3034" y="384"/>
                  <a:pt x="3034" y="384"/>
                </a:cubicBezTo>
                <a:cubicBezTo>
                  <a:pt x="3034" y="385"/>
                  <a:pt x="3034" y="385"/>
                  <a:pt x="3034" y="385"/>
                </a:cubicBezTo>
                <a:cubicBezTo>
                  <a:pt x="2968" y="385"/>
                  <a:pt x="2968" y="385"/>
                  <a:pt x="2968" y="385"/>
                </a:cubicBezTo>
                <a:lnTo>
                  <a:pt x="2968" y="384"/>
                </a:lnTo>
                <a:close/>
                <a:moveTo>
                  <a:pt x="2968" y="387"/>
                </a:moveTo>
                <a:cubicBezTo>
                  <a:pt x="3034" y="387"/>
                  <a:pt x="3034" y="387"/>
                  <a:pt x="3034" y="387"/>
                </a:cubicBezTo>
                <a:cubicBezTo>
                  <a:pt x="3034" y="388"/>
                  <a:pt x="3034" y="388"/>
                  <a:pt x="3034" y="388"/>
                </a:cubicBezTo>
                <a:cubicBezTo>
                  <a:pt x="2968" y="388"/>
                  <a:pt x="2968" y="388"/>
                  <a:pt x="2968" y="388"/>
                </a:cubicBezTo>
                <a:lnTo>
                  <a:pt x="2968" y="387"/>
                </a:lnTo>
                <a:close/>
                <a:moveTo>
                  <a:pt x="2875" y="376"/>
                </a:moveTo>
                <a:cubicBezTo>
                  <a:pt x="2877" y="376"/>
                  <a:pt x="2877" y="376"/>
                  <a:pt x="2877" y="376"/>
                </a:cubicBezTo>
                <a:cubicBezTo>
                  <a:pt x="2877" y="378"/>
                  <a:pt x="2877" y="378"/>
                  <a:pt x="2877" y="378"/>
                </a:cubicBezTo>
                <a:cubicBezTo>
                  <a:pt x="2875" y="378"/>
                  <a:pt x="2875" y="378"/>
                  <a:pt x="2875" y="378"/>
                </a:cubicBezTo>
                <a:lnTo>
                  <a:pt x="2875" y="376"/>
                </a:lnTo>
                <a:close/>
                <a:moveTo>
                  <a:pt x="2875" y="378"/>
                </a:moveTo>
                <a:cubicBezTo>
                  <a:pt x="2877" y="378"/>
                  <a:pt x="2877" y="378"/>
                  <a:pt x="2877" y="378"/>
                </a:cubicBezTo>
                <a:cubicBezTo>
                  <a:pt x="2877" y="379"/>
                  <a:pt x="2877" y="379"/>
                  <a:pt x="2877" y="379"/>
                </a:cubicBezTo>
                <a:cubicBezTo>
                  <a:pt x="2875" y="379"/>
                  <a:pt x="2875" y="379"/>
                  <a:pt x="2875" y="379"/>
                </a:cubicBezTo>
                <a:lnTo>
                  <a:pt x="2875" y="378"/>
                </a:lnTo>
                <a:close/>
                <a:moveTo>
                  <a:pt x="2875" y="382"/>
                </a:moveTo>
                <a:cubicBezTo>
                  <a:pt x="2877" y="382"/>
                  <a:pt x="2877" y="382"/>
                  <a:pt x="2877" y="382"/>
                </a:cubicBezTo>
                <a:cubicBezTo>
                  <a:pt x="2877" y="383"/>
                  <a:pt x="2877" y="383"/>
                  <a:pt x="2877" y="383"/>
                </a:cubicBezTo>
                <a:cubicBezTo>
                  <a:pt x="2875" y="383"/>
                  <a:pt x="2875" y="383"/>
                  <a:pt x="2875" y="383"/>
                </a:cubicBezTo>
                <a:lnTo>
                  <a:pt x="2875" y="382"/>
                </a:lnTo>
                <a:close/>
                <a:moveTo>
                  <a:pt x="2875" y="383"/>
                </a:moveTo>
                <a:cubicBezTo>
                  <a:pt x="2877" y="383"/>
                  <a:pt x="2877" y="383"/>
                  <a:pt x="2877" y="383"/>
                </a:cubicBezTo>
                <a:cubicBezTo>
                  <a:pt x="2877" y="384"/>
                  <a:pt x="2877" y="384"/>
                  <a:pt x="2877" y="384"/>
                </a:cubicBezTo>
                <a:cubicBezTo>
                  <a:pt x="2875" y="384"/>
                  <a:pt x="2875" y="384"/>
                  <a:pt x="2875" y="384"/>
                </a:cubicBezTo>
                <a:lnTo>
                  <a:pt x="2875" y="383"/>
                </a:lnTo>
                <a:close/>
                <a:moveTo>
                  <a:pt x="2872" y="376"/>
                </a:moveTo>
                <a:cubicBezTo>
                  <a:pt x="2874" y="376"/>
                  <a:pt x="2874" y="376"/>
                  <a:pt x="2874" y="376"/>
                </a:cubicBezTo>
                <a:cubicBezTo>
                  <a:pt x="2874" y="378"/>
                  <a:pt x="2874" y="378"/>
                  <a:pt x="2874" y="378"/>
                </a:cubicBezTo>
                <a:cubicBezTo>
                  <a:pt x="2872" y="378"/>
                  <a:pt x="2872" y="378"/>
                  <a:pt x="2872" y="378"/>
                </a:cubicBezTo>
                <a:lnTo>
                  <a:pt x="2872" y="376"/>
                </a:lnTo>
                <a:close/>
                <a:moveTo>
                  <a:pt x="2872" y="378"/>
                </a:moveTo>
                <a:cubicBezTo>
                  <a:pt x="2874" y="378"/>
                  <a:pt x="2874" y="378"/>
                  <a:pt x="2874" y="378"/>
                </a:cubicBezTo>
                <a:cubicBezTo>
                  <a:pt x="2874" y="379"/>
                  <a:pt x="2874" y="379"/>
                  <a:pt x="2874" y="379"/>
                </a:cubicBezTo>
                <a:cubicBezTo>
                  <a:pt x="2872" y="379"/>
                  <a:pt x="2872" y="379"/>
                  <a:pt x="2872" y="379"/>
                </a:cubicBezTo>
                <a:lnTo>
                  <a:pt x="2872" y="378"/>
                </a:lnTo>
                <a:close/>
                <a:moveTo>
                  <a:pt x="2872" y="382"/>
                </a:moveTo>
                <a:cubicBezTo>
                  <a:pt x="2874" y="382"/>
                  <a:pt x="2874" y="382"/>
                  <a:pt x="2874" y="382"/>
                </a:cubicBezTo>
                <a:cubicBezTo>
                  <a:pt x="2874" y="383"/>
                  <a:pt x="2874" y="383"/>
                  <a:pt x="2874" y="383"/>
                </a:cubicBezTo>
                <a:cubicBezTo>
                  <a:pt x="2872" y="383"/>
                  <a:pt x="2872" y="383"/>
                  <a:pt x="2872" y="383"/>
                </a:cubicBezTo>
                <a:lnTo>
                  <a:pt x="2872" y="382"/>
                </a:lnTo>
                <a:close/>
                <a:moveTo>
                  <a:pt x="2872" y="383"/>
                </a:moveTo>
                <a:cubicBezTo>
                  <a:pt x="2874" y="383"/>
                  <a:pt x="2874" y="383"/>
                  <a:pt x="2874" y="383"/>
                </a:cubicBezTo>
                <a:cubicBezTo>
                  <a:pt x="2874" y="384"/>
                  <a:pt x="2874" y="384"/>
                  <a:pt x="2874" y="384"/>
                </a:cubicBezTo>
                <a:cubicBezTo>
                  <a:pt x="2872" y="384"/>
                  <a:pt x="2872" y="384"/>
                  <a:pt x="2872" y="384"/>
                </a:cubicBezTo>
                <a:lnTo>
                  <a:pt x="2872" y="383"/>
                </a:lnTo>
                <a:close/>
                <a:moveTo>
                  <a:pt x="2817" y="379"/>
                </a:moveTo>
                <a:cubicBezTo>
                  <a:pt x="2815" y="379"/>
                  <a:pt x="2815" y="379"/>
                  <a:pt x="2815" y="379"/>
                </a:cubicBezTo>
                <a:cubicBezTo>
                  <a:pt x="2815" y="378"/>
                  <a:pt x="2815" y="378"/>
                  <a:pt x="2815" y="378"/>
                </a:cubicBezTo>
                <a:cubicBezTo>
                  <a:pt x="2817" y="378"/>
                  <a:pt x="2817" y="378"/>
                  <a:pt x="2817" y="378"/>
                </a:cubicBezTo>
                <a:lnTo>
                  <a:pt x="2817" y="379"/>
                </a:lnTo>
                <a:close/>
                <a:moveTo>
                  <a:pt x="2817" y="378"/>
                </a:moveTo>
                <a:cubicBezTo>
                  <a:pt x="2815" y="378"/>
                  <a:pt x="2815" y="378"/>
                  <a:pt x="2815" y="378"/>
                </a:cubicBezTo>
                <a:cubicBezTo>
                  <a:pt x="2815" y="376"/>
                  <a:pt x="2815" y="376"/>
                  <a:pt x="2815" y="376"/>
                </a:cubicBezTo>
                <a:cubicBezTo>
                  <a:pt x="2817" y="376"/>
                  <a:pt x="2817" y="376"/>
                  <a:pt x="2817" y="376"/>
                </a:cubicBezTo>
                <a:lnTo>
                  <a:pt x="2817" y="378"/>
                </a:lnTo>
                <a:close/>
                <a:moveTo>
                  <a:pt x="2826" y="187"/>
                </a:moveTo>
                <a:cubicBezTo>
                  <a:pt x="2826" y="190"/>
                  <a:pt x="2826" y="190"/>
                  <a:pt x="2826" y="190"/>
                </a:cubicBezTo>
                <a:cubicBezTo>
                  <a:pt x="2824" y="190"/>
                  <a:pt x="2824" y="190"/>
                  <a:pt x="2824" y="190"/>
                </a:cubicBezTo>
                <a:cubicBezTo>
                  <a:pt x="2824" y="187"/>
                  <a:pt x="2824" y="187"/>
                  <a:pt x="2824" y="187"/>
                </a:cubicBezTo>
                <a:lnTo>
                  <a:pt x="2826" y="187"/>
                </a:lnTo>
                <a:close/>
                <a:moveTo>
                  <a:pt x="2824" y="185"/>
                </a:moveTo>
                <a:cubicBezTo>
                  <a:pt x="2824" y="182"/>
                  <a:pt x="2824" y="182"/>
                  <a:pt x="2824" y="182"/>
                </a:cubicBezTo>
                <a:cubicBezTo>
                  <a:pt x="2826" y="182"/>
                  <a:pt x="2826" y="182"/>
                  <a:pt x="2826" y="182"/>
                </a:cubicBezTo>
                <a:cubicBezTo>
                  <a:pt x="2826" y="185"/>
                  <a:pt x="2826" y="185"/>
                  <a:pt x="2826" y="185"/>
                </a:cubicBezTo>
                <a:lnTo>
                  <a:pt x="2824" y="185"/>
                </a:lnTo>
                <a:close/>
                <a:moveTo>
                  <a:pt x="2826" y="193"/>
                </a:moveTo>
                <a:cubicBezTo>
                  <a:pt x="2826" y="195"/>
                  <a:pt x="2826" y="195"/>
                  <a:pt x="2826" y="195"/>
                </a:cubicBezTo>
                <a:cubicBezTo>
                  <a:pt x="2824" y="195"/>
                  <a:pt x="2824" y="195"/>
                  <a:pt x="2824" y="195"/>
                </a:cubicBezTo>
                <a:cubicBezTo>
                  <a:pt x="2824" y="193"/>
                  <a:pt x="2824" y="193"/>
                  <a:pt x="2824" y="193"/>
                </a:cubicBezTo>
                <a:lnTo>
                  <a:pt x="2826" y="193"/>
                </a:lnTo>
                <a:close/>
                <a:moveTo>
                  <a:pt x="2826" y="198"/>
                </a:moveTo>
                <a:cubicBezTo>
                  <a:pt x="2826" y="201"/>
                  <a:pt x="2826" y="201"/>
                  <a:pt x="2826" y="201"/>
                </a:cubicBezTo>
                <a:cubicBezTo>
                  <a:pt x="2824" y="201"/>
                  <a:pt x="2824" y="201"/>
                  <a:pt x="2824" y="201"/>
                </a:cubicBezTo>
                <a:cubicBezTo>
                  <a:pt x="2824" y="198"/>
                  <a:pt x="2824" y="198"/>
                  <a:pt x="2824" y="198"/>
                </a:cubicBezTo>
                <a:lnTo>
                  <a:pt x="2826" y="198"/>
                </a:lnTo>
                <a:close/>
                <a:moveTo>
                  <a:pt x="2826" y="203"/>
                </a:moveTo>
                <a:cubicBezTo>
                  <a:pt x="2826" y="206"/>
                  <a:pt x="2826" y="206"/>
                  <a:pt x="2826" y="206"/>
                </a:cubicBezTo>
                <a:cubicBezTo>
                  <a:pt x="2824" y="206"/>
                  <a:pt x="2824" y="206"/>
                  <a:pt x="2824" y="206"/>
                </a:cubicBezTo>
                <a:cubicBezTo>
                  <a:pt x="2824" y="203"/>
                  <a:pt x="2824" y="203"/>
                  <a:pt x="2824" y="203"/>
                </a:cubicBezTo>
                <a:lnTo>
                  <a:pt x="2826" y="203"/>
                </a:lnTo>
                <a:close/>
                <a:moveTo>
                  <a:pt x="2826" y="208"/>
                </a:moveTo>
                <a:cubicBezTo>
                  <a:pt x="2826" y="211"/>
                  <a:pt x="2826" y="211"/>
                  <a:pt x="2826" y="211"/>
                </a:cubicBezTo>
                <a:cubicBezTo>
                  <a:pt x="2824" y="211"/>
                  <a:pt x="2824" y="211"/>
                  <a:pt x="2824" y="211"/>
                </a:cubicBezTo>
                <a:cubicBezTo>
                  <a:pt x="2824" y="208"/>
                  <a:pt x="2824" y="208"/>
                  <a:pt x="2824" y="208"/>
                </a:cubicBezTo>
                <a:lnTo>
                  <a:pt x="2826" y="208"/>
                </a:lnTo>
                <a:close/>
                <a:moveTo>
                  <a:pt x="2826" y="213"/>
                </a:moveTo>
                <a:cubicBezTo>
                  <a:pt x="2826" y="216"/>
                  <a:pt x="2826" y="216"/>
                  <a:pt x="2826" y="216"/>
                </a:cubicBezTo>
                <a:cubicBezTo>
                  <a:pt x="2824" y="216"/>
                  <a:pt x="2824" y="216"/>
                  <a:pt x="2824" y="216"/>
                </a:cubicBezTo>
                <a:cubicBezTo>
                  <a:pt x="2824" y="213"/>
                  <a:pt x="2824" y="213"/>
                  <a:pt x="2824" y="213"/>
                </a:cubicBezTo>
                <a:lnTo>
                  <a:pt x="2826" y="213"/>
                </a:lnTo>
                <a:close/>
                <a:moveTo>
                  <a:pt x="2826" y="218"/>
                </a:moveTo>
                <a:cubicBezTo>
                  <a:pt x="2826" y="221"/>
                  <a:pt x="2826" y="221"/>
                  <a:pt x="2826" y="221"/>
                </a:cubicBezTo>
                <a:cubicBezTo>
                  <a:pt x="2824" y="221"/>
                  <a:pt x="2824" y="221"/>
                  <a:pt x="2824" y="221"/>
                </a:cubicBezTo>
                <a:cubicBezTo>
                  <a:pt x="2824" y="218"/>
                  <a:pt x="2824" y="218"/>
                  <a:pt x="2824" y="218"/>
                </a:cubicBezTo>
                <a:lnTo>
                  <a:pt x="2826" y="218"/>
                </a:lnTo>
                <a:close/>
                <a:moveTo>
                  <a:pt x="2826" y="223"/>
                </a:moveTo>
                <a:cubicBezTo>
                  <a:pt x="2826" y="226"/>
                  <a:pt x="2826" y="226"/>
                  <a:pt x="2826" y="226"/>
                </a:cubicBezTo>
                <a:cubicBezTo>
                  <a:pt x="2824" y="226"/>
                  <a:pt x="2824" y="226"/>
                  <a:pt x="2824" y="226"/>
                </a:cubicBezTo>
                <a:cubicBezTo>
                  <a:pt x="2824" y="223"/>
                  <a:pt x="2824" y="223"/>
                  <a:pt x="2824" y="223"/>
                </a:cubicBezTo>
                <a:lnTo>
                  <a:pt x="2826" y="223"/>
                </a:lnTo>
                <a:close/>
                <a:moveTo>
                  <a:pt x="2826" y="228"/>
                </a:moveTo>
                <a:cubicBezTo>
                  <a:pt x="2826" y="231"/>
                  <a:pt x="2826" y="231"/>
                  <a:pt x="2826" y="231"/>
                </a:cubicBezTo>
                <a:cubicBezTo>
                  <a:pt x="2824" y="231"/>
                  <a:pt x="2824" y="231"/>
                  <a:pt x="2824" y="231"/>
                </a:cubicBezTo>
                <a:cubicBezTo>
                  <a:pt x="2824" y="228"/>
                  <a:pt x="2824" y="228"/>
                  <a:pt x="2824" y="228"/>
                </a:cubicBezTo>
                <a:lnTo>
                  <a:pt x="2826" y="228"/>
                </a:lnTo>
                <a:close/>
                <a:moveTo>
                  <a:pt x="2826" y="233"/>
                </a:moveTo>
                <a:cubicBezTo>
                  <a:pt x="2826" y="236"/>
                  <a:pt x="2826" y="236"/>
                  <a:pt x="2826" y="236"/>
                </a:cubicBezTo>
                <a:cubicBezTo>
                  <a:pt x="2824" y="236"/>
                  <a:pt x="2824" y="236"/>
                  <a:pt x="2824" y="236"/>
                </a:cubicBezTo>
                <a:cubicBezTo>
                  <a:pt x="2824" y="233"/>
                  <a:pt x="2824" y="233"/>
                  <a:pt x="2824" y="233"/>
                </a:cubicBezTo>
                <a:lnTo>
                  <a:pt x="2826" y="233"/>
                </a:lnTo>
                <a:close/>
                <a:moveTo>
                  <a:pt x="2826" y="238"/>
                </a:moveTo>
                <a:cubicBezTo>
                  <a:pt x="2826" y="241"/>
                  <a:pt x="2826" y="241"/>
                  <a:pt x="2826" y="241"/>
                </a:cubicBezTo>
                <a:cubicBezTo>
                  <a:pt x="2824" y="241"/>
                  <a:pt x="2824" y="241"/>
                  <a:pt x="2824" y="241"/>
                </a:cubicBezTo>
                <a:cubicBezTo>
                  <a:pt x="2824" y="238"/>
                  <a:pt x="2824" y="238"/>
                  <a:pt x="2824" y="238"/>
                </a:cubicBezTo>
                <a:lnTo>
                  <a:pt x="2826" y="238"/>
                </a:lnTo>
                <a:close/>
                <a:moveTo>
                  <a:pt x="2826" y="243"/>
                </a:moveTo>
                <a:cubicBezTo>
                  <a:pt x="2826" y="246"/>
                  <a:pt x="2826" y="246"/>
                  <a:pt x="2826" y="246"/>
                </a:cubicBezTo>
                <a:cubicBezTo>
                  <a:pt x="2824" y="246"/>
                  <a:pt x="2824" y="246"/>
                  <a:pt x="2824" y="246"/>
                </a:cubicBezTo>
                <a:cubicBezTo>
                  <a:pt x="2824" y="243"/>
                  <a:pt x="2824" y="243"/>
                  <a:pt x="2824" y="243"/>
                </a:cubicBezTo>
                <a:lnTo>
                  <a:pt x="2826" y="243"/>
                </a:lnTo>
                <a:close/>
                <a:moveTo>
                  <a:pt x="2826" y="249"/>
                </a:moveTo>
                <a:cubicBezTo>
                  <a:pt x="2826" y="252"/>
                  <a:pt x="2826" y="252"/>
                  <a:pt x="2826" y="252"/>
                </a:cubicBezTo>
                <a:cubicBezTo>
                  <a:pt x="2824" y="252"/>
                  <a:pt x="2824" y="252"/>
                  <a:pt x="2824" y="252"/>
                </a:cubicBezTo>
                <a:cubicBezTo>
                  <a:pt x="2824" y="249"/>
                  <a:pt x="2824" y="249"/>
                  <a:pt x="2824" y="249"/>
                </a:cubicBezTo>
                <a:lnTo>
                  <a:pt x="2826" y="249"/>
                </a:lnTo>
                <a:close/>
                <a:moveTo>
                  <a:pt x="2826" y="254"/>
                </a:moveTo>
                <a:cubicBezTo>
                  <a:pt x="2826" y="257"/>
                  <a:pt x="2826" y="257"/>
                  <a:pt x="2826" y="257"/>
                </a:cubicBezTo>
                <a:cubicBezTo>
                  <a:pt x="2824" y="257"/>
                  <a:pt x="2824" y="257"/>
                  <a:pt x="2824" y="257"/>
                </a:cubicBezTo>
                <a:cubicBezTo>
                  <a:pt x="2824" y="254"/>
                  <a:pt x="2824" y="254"/>
                  <a:pt x="2824" y="254"/>
                </a:cubicBezTo>
                <a:lnTo>
                  <a:pt x="2826" y="254"/>
                </a:lnTo>
                <a:close/>
                <a:moveTo>
                  <a:pt x="2826" y="259"/>
                </a:moveTo>
                <a:cubicBezTo>
                  <a:pt x="2826" y="262"/>
                  <a:pt x="2826" y="262"/>
                  <a:pt x="2826" y="262"/>
                </a:cubicBezTo>
                <a:cubicBezTo>
                  <a:pt x="2824" y="262"/>
                  <a:pt x="2824" y="262"/>
                  <a:pt x="2824" y="262"/>
                </a:cubicBezTo>
                <a:cubicBezTo>
                  <a:pt x="2824" y="259"/>
                  <a:pt x="2824" y="259"/>
                  <a:pt x="2824" y="259"/>
                </a:cubicBezTo>
                <a:lnTo>
                  <a:pt x="2826" y="259"/>
                </a:lnTo>
                <a:close/>
                <a:moveTo>
                  <a:pt x="2826" y="264"/>
                </a:moveTo>
                <a:cubicBezTo>
                  <a:pt x="2826" y="267"/>
                  <a:pt x="2826" y="267"/>
                  <a:pt x="2826" y="267"/>
                </a:cubicBezTo>
                <a:cubicBezTo>
                  <a:pt x="2824" y="267"/>
                  <a:pt x="2824" y="267"/>
                  <a:pt x="2824" y="267"/>
                </a:cubicBezTo>
                <a:cubicBezTo>
                  <a:pt x="2824" y="264"/>
                  <a:pt x="2824" y="264"/>
                  <a:pt x="2824" y="264"/>
                </a:cubicBezTo>
                <a:lnTo>
                  <a:pt x="2826" y="264"/>
                </a:lnTo>
                <a:close/>
                <a:moveTo>
                  <a:pt x="2826" y="269"/>
                </a:moveTo>
                <a:cubicBezTo>
                  <a:pt x="2826" y="272"/>
                  <a:pt x="2826" y="272"/>
                  <a:pt x="2826" y="272"/>
                </a:cubicBezTo>
                <a:cubicBezTo>
                  <a:pt x="2824" y="272"/>
                  <a:pt x="2824" y="272"/>
                  <a:pt x="2824" y="272"/>
                </a:cubicBezTo>
                <a:cubicBezTo>
                  <a:pt x="2824" y="269"/>
                  <a:pt x="2824" y="269"/>
                  <a:pt x="2824" y="269"/>
                </a:cubicBezTo>
                <a:lnTo>
                  <a:pt x="2826" y="269"/>
                </a:lnTo>
                <a:close/>
                <a:moveTo>
                  <a:pt x="2826" y="274"/>
                </a:moveTo>
                <a:cubicBezTo>
                  <a:pt x="2826" y="277"/>
                  <a:pt x="2826" y="277"/>
                  <a:pt x="2826" y="277"/>
                </a:cubicBezTo>
                <a:cubicBezTo>
                  <a:pt x="2824" y="277"/>
                  <a:pt x="2824" y="277"/>
                  <a:pt x="2824" y="277"/>
                </a:cubicBezTo>
                <a:cubicBezTo>
                  <a:pt x="2824" y="274"/>
                  <a:pt x="2824" y="274"/>
                  <a:pt x="2824" y="274"/>
                </a:cubicBezTo>
                <a:lnTo>
                  <a:pt x="2826" y="274"/>
                </a:lnTo>
                <a:close/>
                <a:moveTo>
                  <a:pt x="2826" y="279"/>
                </a:moveTo>
                <a:cubicBezTo>
                  <a:pt x="2826" y="282"/>
                  <a:pt x="2826" y="282"/>
                  <a:pt x="2826" y="282"/>
                </a:cubicBezTo>
                <a:cubicBezTo>
                  <a:pt x="2824" y="282"/>
                  <a:pt x="2824" y="282"/>
                  <a:pt x="2824" y="282"/>
                </a:cubicBezTo>
                <a:cubicBezTo>
                  <a:pt x="2824" y="279"/>
                  <a:pt x="2824" y="279"/>
                  <a:pt x="2824" y="279"/>
                </a:cubicBezTo>
                <a:lnTo>
                  <a:pt x="2826" y="279"/>
                </a:lnTo>
                <a:close/>
                <a:moveTo>
                  <a:pt x="2826" y="284"/>
                </a:moveTo>
                <a:cubicBezTo>
                  <a:pt x="2826" y="287"/>
                  <a:pt x="2826" y="287"/>
                  <a:pt x="2826" y="287"/>
                </a:cubicBezTo>
                <a:cubicBezTo>
                  <a:pt x="2824" y="287"/>
                  <a:pt x="2824" y="287"/>
                  <a:pt x="2824" y="287"/>
                </a:cubicBezTo>
                <a:cubicBezTo>
                  <a:pt x="2824" y="284"/>
                  <a:pt x="2824" y="284"/>
                  <a:pt x="2824" y="284"/>
                </a:cubicBezTo>
                <a:lnTo>
                  <a:pt x="2826" y="284"/>
                </a:lnTo>
                <a:close/>
                <a:moveTo>
                  <a:pt x="2826" y="289"/>
                </a:moveTo>
                <a:cubicBezTo>
                  <a:pt x="2826" y="292"/>
                  <a:pt x="2826" y="292"/>
                  <a:pt x="2826" y="292"/>
                </a:cubicBezTo>
                <a:cubicBezTo>
                  <a:pt x="2824" y="292"/>
                  <a:pt x="2824" y="292"/>
                  <a:pt x="2824" y="292"/>
                </a:cubicBezTo>
                <a:cubicBezTo>
                  <a:pt x="2824" y="289"/>
                  <a:pt x="2824" y="289"/>
                  <a:pt x="2824" y="289"/>
                </a:cubicBezTo>
                <a:lnTo>
                  <a:pt x="2826" y="289"/>
                </a:lnTo>
                <a:close/>
                <a:moveTo>
                  <a:pt x="2826" y="294"/>
                </a:moveTo>
                <a:cubicBezTo>
                  <a:pt x="2826" y="297"/>
                  <a:pt x="2826" y="297"/>
                  <a:pt x="2826" y="297"/>
                </a:cubicBezTo>
                <a:cubicBezTo>
                  <a:pt x="2824" y="297"/>
                  <a:pt x="2824" y="297"/>
                  <a:pt x="2824" y="297"/>
                </a:cubicBezTo>
                <a:cubicBezTo>
                  <a:pt x="2824" y="294"/>
                  <a:pt x="2824" y="294"/>
                  <a:pt x="2824" y="294"/>
                </a:cubicBezTo>
                <a:lnTo>
                  <a:pt x="2826" y="294"/>
                </a:lnTo>
                <a:close/>
                <a:moveTo>
                  <a:pt x="2826" y="300"/>
                </a:moveTo>
                <a:cubicBezTo>
                  <a:pt x="2826" y="302"/>
                  <a:pt x="2826" y="302"/>
                  <a:pt x="2826" y="302"/>
                </a:cubicBezTo>
                <a:cubicBezTo>
                  <a:pt x="2824" y="302"/>
                  <a:pt x="2824" y="302"/>
                  <a:pt x="2824" y="302"/>
                </a:cubicBezTo>
                <a:cubicBezTo>
                  <a:pt x="2824" y="300"/>
                  <a:pt x="2824" y="300"/>
                  <a:pt x="2824" y="300"/>
                </a:cubicBezTo>
                <a:lnTo>
                  <a:pt x="2826" y="300"/>
                </a:lnTo>
                <a:close/>
                <a:moveTo>
                  <a:pt x="2826" y="310"/>
                </a:moveTo>
                <a:cubicBezTo>
                  <a:pt x="2826" y="313"/>
                  <a:pt x="2826" y="313"/>
                  <a:pt x="2826" y="313"/>
                </a:cubicBezTo>
                <a:cubicBezTo>
                  <a:pt x="2824" y="313"/>
                  <a:pt x="2824" y="313"/>
                  <a:pt x="2824" y="313"/>
                </a:cubicBezTo>
                <a:cubicBezTo>
                  <a:pt x="2824" y="310"/>
                  <a:pt x="2824" y="310"/>
                  <a:pt x="2824" y="310"/>
                </a:cubicBezTo>
                <a:lnTo>
                  <a:pt x="2826" y="310"/>
                </a:lnTo>
                <a:close/>
                <a:moveTo>
                  <a:pt x="2826" y="315"/>
                </a:moveTo>
                <a:cubicBezTo>
                  <a:pt x="2826" y="318"/>
                  <a:pt x="2826" y="318"/>
                  <a:pt x="2826" y="318"/>
                </a:cubicBezTo>
                <a:cubicBezTo>
                  <a:pt x="2824" y="318"/>
                  <a:pt x="2824" y="318"/>
                  <a:pt x="2824" y="318"/>
                </a:cubicBezTo>
                <a:cubicBezTo>
                  <a:pt x="2824" y="315"/>
                  <a:pt x="2824" y="315"/>
                  <a:pt x="2824" y="315"/>
                </a:cubicBezTo>
                <a:lnTo>
                  <a:pt x="2826" y="315"/>
                </a:lnTo>
                <a:close/>
                <a:moveTo>
                  <a:pt x="2826" y="320"/>
                </a:moveTo>
                <a:cubicBezTo>
                  <a:pt x="2826" y="323"/>
                  <a:pt x="2826" y="323"/>
                  <a:pt x="2826" y="323"/>
                </a:cubicBezTo>
                <a:cubicBezTo>
                  <a:pt x="2824" y="323"/>
                  <a:pt x="2824" y="323"/>
                  <a:pt x="2824" y="323"/>
                </a:cubicBezTo>
                <a:cubicBezTo>
                  <a:pt x="2824" y="320"/>
                  <a:pt x="2824" y="320"/>
                  <a:pt x="2824" y="320"/>
                </a:cubicBezTo>
                <a:lnTo>
                  <a:pt x="2826" y="320"/>
                </a:lnTo>
                <a:close/>
                <a:moveTo>
                  <a:pt x="2826" y="326"/>
                </a:moveTo>
                <a:cubicBezTo>
                  <a:pt x="2826" y="329"/>
                  <a:pt x="2826" y="329"/>
                  <a:pt x="2826" y="329"/>
                </a:cubicBezTo>
                <a:cubicBezTo>
                  <a:pt x="2824" y="329"/>
                  <a:pt x="2824" y="329"/>
                  <a:pt x="2824" y="329"/>
                </a:cubicBezTo>
                <a:cubicBezTo>
                  <a:pt x="2824" y="326"/>
                  <a:pt x="2824" y="326"/>
                  <a:pt x="2824" y="326"/>
                </a:cubicBezTo>
                <a:lnTo>
                  <a:pt x="2826" y="326"/>
                </a:lnTo>
                <a:close/>
                <a:moveTo>
                  <a:pt x="2825" y="346"/>
                </a:moveTo>
                <a:cubicBezTo>
                  <a:pt x="2825" y="347"/>
                  <a:pt x="2825" y="347"/>
                  <a:pt x="2825" y="347"/>
                </a:cubicBezTo>
                <a:cubicBezTo>
                  <a:pt x="2823" y="347"/>
                  <a:pt x="2823" y="347"/>
                  <a:pt x="2823" y="347"/>
                </a:cubicBezTo>
                <a:cubicBezTo>
                  <a:pt x="2823" y="346"/>
                  <a:pt x="2823" y="346"/>
                  <a:pt x="2823" y="346"/>
                </a:cubicBezTo>
                <a:lnTo>
                  <a:pt x="2825" y="346"/>
                </a:lnTo>
                <a:close/>
                <a:moveTo>
                  <a:pt x="2823" y="373"/>
                </a:moveTo>
                <a:cubicBezTo>
                  <a:pt x="2823" y="371"/>
                  <a:pt x="2823" y="371"/>
                  <a:pt x="2823" y="371"/>
                </a:cubicBezTo>
                <a:cubicBezTo>
                  <a:pt x="2825" y="371"/>
                  <a:pt x="2825" y="371"/>
                  <a:pt x="2825" y="371"/>
                </a:cubicBezTo>
                <a:cubicBezTo>
                  <a:pt x="2825" y="373"/>
                  <a:pt x="2825" y="373"/>
                  <a:pt x="2825" y="373"/>
                </a:cubicBezTo>
                <a:lnTo>
                  <a:pt x="2823" y="373"/>
                </a:lnTo>
                <a:close/>
                <a:moveTo>
                  <a:pt x="2825" y="373"/>
                </a:moveTo>
                <a:cubicBezTo>
                  <a:pt x="2825" y="374"/>
                  <a:pt x="2825" y="374"/>
                  <a:pt x="2825" y="374"/>
                </a:cubicBezTo>
                <a:cubicBezTo>
                  <a:pt x="2823" y="374"/>
                  <a:pt x="2823" y="374"/>
                  <a:pt x="2823" y="374"/>
                </a:cubicBezTo>
                <a:cubicBezTo>
                  <a:pt x="2823" y="373"/>
                  <a:pt x="2823" y="373"/>
                  <a:pt x="2823" y="373"/>
                </a:cubicBezTo>
                <a:lnTo>
                  <a:pt x="2825" y="373"/>
                </a:lnTo>
                <a:close/>
                <a:moveTo>
                  <a:pt x="2823" y="369"/>
                </a:moveTo>
                <a:cubicBezTo>
                  <a:pt x="2823" y="368"/>
                  <a:pt x="2823" y="368"/>
                  <a:pt x="2823" y="368"/>
                </a:cubicBezTo>
                <a:cubicBezTo>
                  <a:pt x="2825" y="368"/>
                  <a:pt x="2825" y="368"/>
                  <a:pt x="2825" y="368"/>
                </a:cubicBezTo>
                <a:cubicBezTo>
                  <a:pt x="2825" y="369"/>
                  <a:pt x="2825" y="369"/>
                  <a:pt x="2825" y="369"/>
                </a:cubicBezTo>
                <a:lnTo>
                  <a:pt x="2823" y="369"/>
                </a:lnTo>
                <a:close/>
                <a:moveTo>
                  <a:pt x="2823" y="367"/>
                </a:moveTo>
                <a:cubicBezTo>
                  <a:pt x="2823" y="366"/>
                  <a:pt x="2823" y="366"/>
                  <a:pt x="2823" y="366"/>
                </a:cubicBezTo>
                <a:cubicBezTo>
                  <a:pt x="2825" y="366"/>
                  <a:pt x="2825" y="366"/>
                  <a:pt x="2825" y="366"/>
                </a:cubicBezTo>
                <a:cubicBezTo>
                  <a:pt x="2825" y="367"/>
                  <a:pt x="2825" y="367"/>
                  <a:pt x="2825" y="367"/>
                </a:cubicBezTo>
                <a:lnTo>
                  <a:pt x="2823" y="367"/>
                </a:lnTo>
                <a:close/>
                <a:moveTo>
                  <a:pt x="2823" y="366"/>
                </a:moveTo>
                <a:cubicBezTo>
                  <a:pt x="2823" y="365"/>
                  <a:pt x="2823" y="365"/>
                  <a:pt x="2823" y="365"/>
                </a:cubicBezTo>
                <a:cubicBezTo>
                  <a:pt x="2825" y="365"/>
                  <a:pt x="2825" y="365"/>
                  <a:pt x="2825" y="365"/>
                </a:cubicBezTo>
                <a:cubicBezTo>
                  <a:pt x="2825" y="366"/>
                  <a:pt x="2825" y="366"/>
                  <a:pt x="2825" y="366"/>
                </a:cubicBezTo>
                <a:lnTo>
                  <a:pt x="2823" y="366"/>
                </a:lnTo>
                <a:close/>
                <a:moveTo>
                  <a:pt x="2823" y="364"/>
                </a:moveTo>
                <a:cubicBezTo>
                  <a:pt x="2823" y="363"/>
                  <a:pt x="2823" y="363"/>
                  <a:pt x="2823" y="363"/>
                </a:cubicBezTo>
                <a:cubicBezTo>
                  <a:pt x="2825" y="363"/>
                  <a:pt x="2825" y="363"/>
                  <a:pt x="2825" y="363"/>
                </a:cubicBezTo>
                <a:cubicBezTo>
                  <a:pt x="2825" y="364"/>
                  <a:pt x="2825" y="364"/>
                  <a:pt x="2825" y="364"/>
                </a:cubicBezTo>
                <a:lnTo>
                  <a:pt x="2823" y="364"/>
                </a:lnTo>
                <a:close/>
                <a:moveTo>
                  <a:pt x="2823" y="363"/>
                </a:moveTo>
                <a:cubicBezTo>
                  <a:pt x="2823" y="362"/>
                  <a:pt x="2823" y="362"/>
                  <a:pt x="2823" y="362"/>
                </a:cubicBezTo>
                <a:cubicBezTo>
                  <a:pt x="2825" y="362"/>
                  <a:pt x="2825" y="362"/>
                  <a:pt x="2825" y="362"/>
                </a:cubicBezTo>
                <a:cubicBezTo>
                  <a:pt x="2825" y="363"/>
                  <a:pt x="2825" y="363"/>
                  <a:pt x="2825" y="363"/>
                </a:cubicBezTo>
                <a:lnTo>
                  <a:pt x="2823" y="363"/>
                </a:lnTo>
                <a:close/>
                <a:moveTo>
                  <a:pt x="2823" y="361"/>
                </a:moveTo>
                <a:cubicBezTo>
                  <a:pt x="2823" y="360"/>
                  <a:pt x="2823" y="360"/>
                  <a:pt x="2823" y="360"/>
                </a:cubicBezTo>
                <a:cubicBezTo>
                  <a:pt x="2825" y="360"/>
                  <a:pt x="2825" y="360"/>
                  <a:pt x="2825" y="360"/>
                </a:cubicBezTo>
                <a:cubicBezTo>
                  <a:pt x="2825" y="361"/>
                  <a:pt x="2825" y="361"/>
                  <a:pt x="2825" y="361"/>
                </a:cubicBezTo>
                <a:lnTo>
                  <a:pt x="2823" y="361"/>
                </a:lnTo>
                <a:close/>
                <a:moveTo>
                  <a:pt x="2823" y="360"/>
                </a:moveTo>
                <a:cubicBezTo>
                  <a:pt x="2823" y="359"/>
                  <a:pt x="2823" y="359"/>
                  <a:pt x="2823" y="359"/>
                </a:cubicBezTo>
                <a:cubicBezTo>
                  <a:pt x="2825" y="359"/>
                  <a:pt x="2825" y="359"/>
                  <a:pt x="2825" y="359"/>
                </a:cubicBezTo>
                <a:cubicBezTo>
                  <a:pt x="2825" y="360"/>
                  <a:pt x="2825" y="360"/>
                  <a:pt x="2825" y="360"/>
                </a:cubicBezTo>
                <a:lnTo>
                  <a:pt x="2823" y="360"/>
                </a:lnTo>
                <a:close/>
                <a:moveTo>
                  <a:pt x="2823" y="358"/>
                </a:moveTo>
                <a:cubicBezTo>
                  <a:pt x="2823" y="357"/>
                  <a:pt x="2823" y="357"/>
                  <a:pt x="2823" y="357"/>
                </a:cubicBezTo>
                <a:cubicBezTo>
                  <a:pt x="2825" y="357"/>
                  <a:pt x="2825" y="357"/>
                  <a:pt x="2825" y="357"/>
                </a:cubicBezTo>
                <a:cubicBezTo>
                  <a:pt x="2825" y="358"/>
                  <a:pt x="2825" y="358"/>
                  <a:pt x="2825" y="358"/>
                </a:cubicBezTo>
                <a:lnTo>
                  <a:pt x="2823" y="358"/>
                </a:lnTo>
                <a:close/>
                <a:moveTo>
                  <a:pt x="2823" y="357"/>
                </a:moveTo>
                <a:cubicBezTo>
                  <a:pt x="2823" y="356"/>
                  <a:pt x="2823" y="356"/>
                  <a:pt x="2823" y="356"/>
                </a:cubicBezTo>
                <a:cubicBezTo>
                  <a:pt x="2825" y="356"/>
                  <a:pt x="2825" y="356"/>
                  <a:pt x="2825" y="356"/>
                </a:cubicBezTo>
                <a:cubicBezTo>
                  <a:pt x="2825" y="357"/>
                  <a:pt x="2825" y="357"/>
                  <a:pt x="2825" y="357"/>
                </a:cubicBezTo>
                <a:lnTo>
                  <a:pt x="2823" y="357"/>
                </a:lnTo>
                <a:close/>
                <a:moveTo>
                  <a:pt x="2823" y="355"/>
                </a:moveTo>
                <a:cubicBezTo>
                  <a:pt x="2823" y="354"/>
                  <a:pt x="2823" y="354"/>
                  <a:pt x="2823" y="354"/>
                </a:cubicBezTo>
                <a:cubicBezTo>
                  <a:pt x="2825" y="354"/>
                  <a:pt x="2825" y="354"/>
                  <a:pt x="2825" y="354"/>
                </a:cubicBezTo>
                <a:cubicBezTo>
                  <a:pt x="2825" y="355"/>
                  <a:pt x="2825" y="355"/>
                  <a:pt x="2825" y="355"/>
                </a:cubicBezTo>
                <a:lnTo>
                  <a:pt x="2823" y="355"/>
                </a:lnTo>
                <a:close/>
                <a:moveTo>
                  <a:pt x="2823" y="354"/>
                </a:moveTo>
                <a:cubicBezTo>
                  <a:pt x="2823" y="353"/>
                  <a:pt x="2823" y="353"/>
                  <a:pt x="2823" y="353"/>
                </a:cubicBezTo>
                <a:cubicBezTo>
                  <a:pt x="2825" y="353"/>
                  <a:pt x="2825" y="353"/>
                  <a:pt x="2825" y="353"/>
                </a:cubicBezTo>
                <a:cubicBezTo>
                  <a:pt x="2825" y="354"/>
                  <a:pt x="2825" y="354"/>
                  <a:pt x="2825" y="354"/>
                </a:cubicBezTo>
                <a:lnTo>
                  <a:pt x="2823" y="354"/>
                </a:lnTo>
                <a:close/>
                <a:moveTo>
                  <a:pt x="2823" y="352"/>
                </a:moveTo>
                <a:cubicBezTo>
                  <a:pt x="2823" y="351"/>
                  <a:pt x="2823" y="351"/>
                  <a:pt x="2823" y="351"/>
                </a:cubicBezTo>
                <a:cubicBezTo>
                  <a:pt x="2825" y="351"/>
                  <a:pt x="2825" y="351"/>
                  <a:pt x="2825" y="351"/>
                </a:cubicBezTo>
                <a:cubicBezTo>
                  <a:pt x="2825" y="352"/>
                  <a:pt x="2825" y="352"/>
                  <a:pt x="2825" y="352"/>
                </a:cubicBezTo>
                <a:lnTo>
                  <a:pt x="2823" y="352"/>
                </a:lnTo>
                <a:close/>
                <a:moveTo>
                  <a:pt x="2823" y="349"/>
                </a:moveTo>
                <a:cubicBezTo>
                  <a:pt x="2823" y="348"/>
                  <a:pt x="2823" y="348"/>
                  <a:pt x="2823" y="348"/>
                </a:cubicBezTo>
                <a:cubicBezTo>
                  <a:pt x="2825" y="348"/>
                  <a:pt x="2825" y="348"/>
                  <a:pt x="2825" y="348"/>
                </a:cubicBezTo>
                <a:cubicBezTo>
                  <a:pt x="2825" y="349"/>
                  <a:pt x="2825" y="349"/>
                  <a:pt x="2825" y="349"/>
                </a:cubicBezTo>
                <a:lnTo>
                  <a:pt x="2823" y="349"/>
                </a:lnTo>
                <a:close/>
                <a:moveTo>
                  <a:pt x="2824" y="334"/>
                </a:moveTo>
                <a:cubicBezTo>
                  <a:pt x="2822" y="334"/>
                  <a:pt x="2822" y="334"/>
                  <a:pt x="2822" y="334"/>
                </a:cubicBezTo>
                <a:cubicBezTo>
                  <a:pt x="2822" y="331"/>
                  <a:pt x="2822" y="331"/>
                  <a:pt x="2822" y="331"/>
                </a:cubicBezTo>
                <a:cubicBezTo>
                  <a:pt x="2824" y="331"/>
                  <a:pt x="2824" y="331"/>
                  <a:pt x="2824" y="331"/>
                </a:cubicBezTo>
                <a:lnTo>
                  <a:pt x="2824" y="334"/>
                </a:lnTo>
                <a:close/>
                <a:moveTo>
                  <a:pt x="2824" y="336"/>
                </a:moveTo>
                <a:cubicBezTo>
                  <a:pt x="2824" y="339"/>
                  <a:pt x="2824" y="339"/>
                  <a:pt x="2824" y="339"/>
                </a:cubicBezTo>
                <a:cubicBezTo>
                  <a:pt x="2822" y="339"/>
                  <a:pt x="2822" y="339"/>
                  <a:pt x="2822" y="339"/>
                </a:cubicBezTo>
                <a:cubicBezTo>
                  <a:pt x="2822" y="336"/>
                  <a:pt x="2822" y="336"/>
                  <a:pt x="2822" y="336"/>
                </a:cubicBezTo>
                <a:lnTo>
                  <a:pt x="2824" y="336"/>
                </a:lnTo>
                <a:close/>
                <a:moveTo>
                  <a:pt x="2824" y="341"/>
                </a:moveTo>
                <a:cubicBezTo>
                  <a:pt x="2824" y="344"/>
                  <a:pt x="2824" y="344"/>
                  <a:pt x="2824" y="344"/>
                </a:cubicBezTo>
                <a:cubicBezTo>
                  <a:pt x="2822" y="344"/>
                  <a:pt x="2822" y="344"/>
                  <a:pt x="2822" y="344"/>
                </a:cubicBezTo>
                <a:cubicBezTo>
                  <a:pt x="2822" y="341"/>
                  <a:pt x="2822" y="341"/>
                  <a:pt x="2822" y="341"/>
                </a:cubicBezTo>
                <a:lnTo>
                  <a:pt x="2824" y="341"/>
                </a:lnTo>
                <a:close/>
                <a:moveTo>
                  <a:pt x="2822" y="346"/>
                </a:moveTo>
                <a:cubicBezTo>
                  <a:pt x="2822" y="347"/>
                  <a:pt x="2822" y="347"/>
                  <a:pt x="2822" y="347"/>
                </a:cubicBezTo>
                <a:cubicBezTo>
                  <a:pt x="2820" y="347"/>
                  <a:pt x="2820" y="347"/>
                  <a:pt x="2820" y="347"/>
                </a:cubicBezTo>
                <a:cubicBezTo>
                  <a:pt x="2820" y="346"/>
                  <a:pt x="2820" y="346"/>
                  <a:pt x="2820" y="346"/>
                </a:cubicBezTo>
                <a:lnTo>
                  <a:pt x="2822" y="346"/>
                </a:lnTo>
                <a:close/>
                <a:moveTo>
                  <a:pt x="2820" y="369"/>
                </a:moveTo>
                <a:cubicBezTo>
                  <a:pt x="2820" y="368"/>
                  <a:pt x="2820" y="368"/>
                  <a:pt x="2820" y="368"/>
                </a:cubicBezTo>
                <a:cubicBezTo>
                  <a:pt x="2822" y="368"/>
                  <a:pt x="2822" y="368"/>
                  <a:pt x="2822" y="368"/>
                </a:cubicBezTo>
                <a:cubicBezTo>
                  <a:pt x="2822" y="369"/>
                  <a:pt x="2822" y="369"/>
                  <a:pt x="2822" y="369"/>
                </a:cubicBezTo>
                <a:lnTo>
                  <a:pt x="2820" y="369"/>
                </a:lnTo>
                <a:close/>
                <a:moveTo>
                  <a:pt x="2822" y="371"/>
                </a:moveTo>
                <a:cubicBezTo>
                  <a:pt x="2822" y="373"/>
                  <a:pt x="2822" y="373"/>
                  <a:pt x="2822" y="373"/>
                </a:cubicBezTo>
                <a:cubicBezTo>
                  <a:pt x="2820" y="373"/>
                  <a:pt x="2820" y="373"/>
                  <a:pt x="2820" y="373"/>
                </a:cubicBezTo>
                <a:cubicBezTo>
                  <a:pt x="2820" y="371"/>
                  <a:pt x="2820" y="371"/>
                  <a:pt x="2820" y="371"/>
                </a:cubicBezTo>
                <a:lnTo>
                  <a:pt x="2822" y="371"/>
                </a:lnTo>
                <a:close/>
                <a:moveTo>
                  <a:pt x="2820" y="367"/>
                </a:moveTo>
                <a:cubicBezTo>
                  <a:pt x="2820" y="366"/>
                  <a:pt x="2820" y="366"/>
                  <a:pt x="2820" y="366"/>
                </a:cubicBezTo>
                <a:cubicBezTo>
                  <a:pt x="2822" y="366"/>
                  <a:pt x="2822" y="366"/>
                  <a:pt x="2822" y="366"/>
                </a:cubicBezTo>
                <a:cubicBezTo>
                  <a:pt x="2822" y="367"/>
                  <a:pt x="2822" y="367"/>
                  <a:pt x="2822" y="367"/>
                </a:cubicBezTo>
                <a:lnTo>
                  <a:pt x="2820" y="367"/>
                </a:lnTo>
                <a:close/>
                <a:moveTo>
                  <a:pt x="2820" y="366"/>
                </a:moveTo>
                <a:cubicBezTo>
                  <a:pt x="2820" y="365"/>
                  <a:pt x="2820" y="365"/>
                  <a:pt x="2820" y="365"/>
                </a:cubicBezTo>
                <a:cubicBezTo>
                  <a:pt x="2822" y="365"/>
                  <a:pt x="2822" y="365"/>
                  <a:pt x="2822" y="365"/>
                </a:cubicBezTo>
                <a:cubicBezTo>
                  <a:pt x="2822" y="366"/>
                  <a:pt x="2822" y="366"/>
                  <a:pt x="2822" y="366"/>
                </a:cubicBezTo>
                <a:lnTo>
                  <a:pt x="2820" y="366"/>
                </a:lnTo>
                <a:close/>
                <a:moveTo>
                  <a:pt x="2820" y="364"/>
                </a:moveTo>
                <a:cubicBezTo>
                  <a:pt x="2820" y="363"/>
                  <a:pt x="2820" y="363"/>
                  <a:pt x="2820" y="363"/>
                </a:cubicBezTo>
                <a:cubicBezTo>
                  <a:pt x="2822" y="363"/>
                  <a:pt x="2822" y="363"/>
                  <a:pt x="2822" y="363"/>
                </a:cubicBezTo>
                <a:cubicBezTo>
                  <a:pt x="2822" y="364"/>
                  <a:pt x="2822" y="364"/>
                  <a:pt x="2822" y="364"/>
                </a:cubicBezTo>
                <a:lnTo>
                  <a:pt x="2820" y="364"/>
                </a:lnTo>
                <a:close/>
                <a:moveTo>
                  <a:pt x="2820" y="363"/>
                </a:moveTo>
                <a:cubicBezTo>
                  <a:pt x="2820" y="362"/>
                  <a:pt x="2820" y="362"/>
                  <a:pt x="2820" y="362"/>
                </a:cubicBezTo>
                <a:cubicBezTo>
                  <a:pt x="2822" y="362"/>
                  <a:pt x="2822" y="362"/>
                  <a:pt x="2822" y="362"/>
                </a:cubicBezTo>
                <a:cubicBezTo>
                  <a:pt x="2822" y="363"/>
                  <a:pt x="2822" y="363"/>
                  <a:pt x="2822" y="363"/>
                </a:cubicBezTo>
                <a:lnTo>
                  <a:pt x="2820" y="363"/>
                </a:lnTo>
                <a:close/>
                <a:moveTo>
                  <a:pt x="2820" y="361"/>
                </a:moveTo>
                <a:cubicBezTo>
                  <a:pt x="2820" y="360"/>
                  <a:pt x="2820" y="360"/>
                  <a:pt x="2820" y="360"/>
                </a:cubicBezTo>
                <a:cubicBezTo>
                  <a:pt x="2822" y="360"/>
                  <a:pt x="2822" y="360"/>
                  <a:pt x="2822" y="360"/>
                </a:cubicBezTo>
                <a:cubicBezTo>
                  <a:pt x="2822" y="361"/>
                  <a:pt x="2822" y="361"/>
                  <a:pt x="2822" y="361"/>
                </a:cubicBezTo>
                <a:lnTo>
                  <a:pt x="2820" y="361"/>
                </a:lnTo>
                <a:close/>
                <a:moveTo>
                  <a:pt x="2820" y="360"/>
                </a:moveTo>
                <a:cubicBezTo>
                  <a:pt x="2820" y="359"/>
                  <a:pt x="2820" y="359"/>
                  <a:pt x="2820" y="359"/>
                </a:cubicBezTo>
                <a:cubicBezTo>
                  <a:pt x="2822" y="359"/>
                  <a:pt x="2822" y="359"/>
                  <a:pt x="2822" y="359"/>
                </a:cubicBezTo>
                <a:cubicBezTo>
                  <a:pt x="2822" y="360"/>
                  <a:pt x="2822" y="360"/>
                  <a:pt x="2822" y="360"/>
                </a:cubicBezTo>
                <a:lnTo>
                  <a:pt x="2820" y="360"/>
                </a:lnTo>
                <a:close/>
                <a:moveTo>
                  <a:pt x="2820" y="358"/>
                </a:moveTo>
                <a:cubicBezTo>
                  <a:pt x="2820" y="357"/>
                  <a:pt x="2820" y="357"/>
                  <a:pt x="2820" y="357"/>
                </a:cubicBezTo>
                <a:cubicBezTo>
                  <a:pt x="2822" y="357"/>
                  <a:pt x="2822" y="357"/>
                  <a:pt x="2822" y="357"/>
                </a:cubicBezTo>
                <a:cubicBezTo>
                  <a:pt x="2822" y="358"/>
                  <a:pt x="2822" y="358"/>
                  <a:pt x="2822" y="358"/>
                </a:cubicBezTo>
                <a:lnTo>
                  <a:pt x="2820" y="358"/>
                </a:lnTo>
                <a:close/>
                <a:moveTo>
                  <a:pt x="2820" y="357"/>
                </a:moveTo>
                <a:cubicBezTo>
                  <a:pt x="2820" y="356"/>
                  <a:pt x="2820" y="356"/>
                  <a:pt x="2820" y="356"/>
                </a:cubicBezTo>
                <a:cubicBezTo>
                  <a:pt x="2822" y="356"/>
                  <a:pt x="2822" y="356"/>
                  <a:pt x="2822" y="356"/>
                </a:cubicBezTo>
                <a:cubicBezTo>
                  <a:pt x="2822" y="357"/>
                  <a:pt x="2822" y="357"/>
                  <a:pt x="2822" y="357"/>
                </a:cubicBezTo>
                <a:lnTo>
                  <a:pt x="2820" y="357"/>
                </a:lnTo>
                <a:close/>
                <a:moveTo>
                  <a:pt x="2820" y="355"/>
                </a:moveTo>
                <a:cubicBezTo>
                  <a:pt x="2820" y="354"/>
                  <a:pt x="2820" y="354"/>
                  <a:pt x="2820" y="354"/>
                </a:cubicBezTo>
                <a:cubicBezTo>
                  <a:pt x="2822" y="354"/>
                  <a:pt x="2822" y="354"/>
                  <a:pt x="2822" y="354"/>
                </a:cubicBezTo>
                <a:cubicBezTo>
                  <a:pt x="2822" y="355"/>
                  <a:pt x="2822" y="355"/>
                  <a:pt x="2822" y="355"/>
                </a:cubicBezTo>
                <a:lnTo>
                  <a:pt x="2820" y="355"/>
                </a:lnTo>
                <a:close/>
                <a:moveTo>
                  <a:pt x="2820" y="354"/>
                </a:moveTo>
                <a:cubicBezTo>
                  <a:pt x="2820" y="353"/>
                  <a:pt x="2820" y="353"/>
                  <a:pt x="2820" y="353"/>
                </a:cubicBezTo>
                <a:cubicBezTo>
                  <a:pt x="2822" y="353"/>
                  <a:pt x="2822" y="353"/>
                  <a:pt x="2822" y="353"/>
                </a:cubicBezTo>
                <a:cubicBezTo>
                  <a:pt x="2822" y="354"/>
                  <a:pt x="2822" y="354"/>
                  <a:pt x="2822" y="354"/>
                </a:cubicBezTo>
                <a:lnTo>
                  <a:pt x="2820" y="354"/>
                </a:lnTo>
                <a:close/>
                <a:moveTo>
                  <a:pt x="2820" y="352"/>
                </a:moveTo>
                <a:cubicBezTo>
                  <a:pt x="2820" y="351"/>
                  <a:pt x="2820" y="351"/>
                  <a:pt x="2820" y="351"/>
                </a:cubicBezTo>
                <a:cubicBezTo>
                  <a:pt x="2822" y="351"/>
                  <a:pt x="2822" y="351"/>
                  <a:pt x="2822" y="351"/>
                </a:cubicBezTo>
                <a:cubicBezTo>
                  <a:pt x="2822" y="352"/>
                  <a:pt x="2822" y="352"/>
                  <a:pt x="2822" y="352"/>
                </a:cubicBezTo>
                <a:lnTo>
                  <a:pt x="2820" y="352"/>
                </a:lnTo>
                <a:close/>
                <a:moveTo>
                  <a:pt x="2820" y="349"/>
                </a:moveTo>
                <a:cubicBezTo>
                  <a:pt x="2820" y="348"/>
                  <a:pt x="2820" y="348"/>
                  <a:pt x="2820" y="348"/>
                </a:cubicBezTo>
                <a:cubicBezTo>
                  <a:pt x="2822" y="348"/>
                  <a:pt x="2822" y="348"/>
                  <a:pt x="2822" y="348"/>
                </a:cubicBezTo>
                <a:cubicBezTo>
                  <a:pt x="2822" y="349"/>
                  <a:pt x="2822" y="349"/>
                  <a:pt x="2822" y="349"/>
                </a:cubicBezTo>
                <a:lnTo>
                  <a:pt x="2820" y="349"/>
                </a:lnTo>
                <a:close/>
                <a:moveTo>
                  <a:pt x="2821" y="339"/>
                </a:moveTo>
                <a:cubicBezTo>
                  <a:pt x="2819" y="339"/>
                  <a:pt x="2819" y="339"/>
                  <a:pt x="2819" y="339"/>
                </a:cubicBezTo>
                <a:cubicBezTo>
                  <a:pt x="2819" y="336"/>
                  <a:pt x="2819" y="336"/>
                  <a:pt x="2819" y="336"/>
                </a:cubicBezTo>
                <a:cubicBezTo>
                  <a:pt x="2821" y="336"/>
                  <a:pt x="2821" y="336"/>
                  <a:pt x="2821" y="336"/>
                </a:cubicBezTo>
                <a:lnTo>
                  <a:pt x="2821" y="339"/>
                </a:lnTo>
                <a:close/>
                <a:moveTo>
                  <a:pt x="2821" y="341"/>
                </a:moveTo>
                <a:cubicBezTo>
                  <a:pt x="2821" y="344"/>
                  <a:pt x="2821" y="344"/>
                  <a:pt x="2821" y="344"/>
                </a:cubicBezTo>
                <a:cubicBezTo>
                  <a:pt x="2819" y="344"/>
                  <a:pt x="2819" y="344"/>
                  <a:pt x="2819" y="344"/>
                </a:cubicBezTo>
                <a:cubicBezTo>
                  <a:pt x="2819" y="341"/>
                  <a:pt x="2819" y="341"/>
                  <a:pt x="2819" y="341"/>
                </a:cubicBezTo>
                <a:lnTo>
                  <a:pt x="2821" y="341"/>
                </a:lnTo>
                <a:close/>
                <a:moveTo>
                  <a:pt x="2820" y="346"/>
                </a:moveTo>
                <a:cubicBezTo>
                  <a:pt x="2820" y="347"/>
                  <a:pt x="2820" y="347"/>
                  <a:pt x="2820" y="347"/>
                </a:cubicBezTo>
                <a:cubicBezTo>
                  <a:pt x="2818" y="347"/>
                  <a:pt x="2818" y="347"/>
                  <a:pt x="2818" y="347"/>
                </a:cubicBezTo>
                <a:cubicBezTo>
                  <a:pt x="2818" y="346"/>
                  <a:pt x="2818" y="346"/>
                  <a:pt x="2818" y="346"/>
                </a:cubicBezTo>
                <a:lnTo>
                  <a:pt x="2820" y="346"/>
                </a:lnTo>
                <a:close/>
                <a:moveTo>
                  <a:pt x="2820" y="348"/>
                </a:moveTo>
                <a:cubicBezTo>
                  <a:pt x="2820" y="349"/>
                  <a:pt x="2820" y="349"/>
                  <a:pt x="2820" y="349"/>
                </a:cubicBezTo>
                <a:cubicBezTo>
                  <a:pt x="2818" y="349"/>
                  <a:pt x="2818" y="349"/>
                  <a:pt x="2818" y="349"/>
                </a:cubicBezTo>
                <a:cubicBezTo>
                  <a:pt x="2818" y="348"/>
                  <a:pt x="2818" y="348"/>
                  <a:pt x="2818" y="348"/>
                </a:cubicBezTo>
                <a:lnTo>
                  <a:pt x="2820" y="348"/>
                </a:lnTo>
                <a:close/>
                <a:moveTo>
                  <a:pt x="2820" y="351"/>
                </a:moveTo>
                <a:cubicBezTo>
                  <a:pt x="2820" y="352"/>
                  <a:pt x="2820" y="352"/>
                  <a:pt x="2820" y="352"/>
                </a:cubicBezTo>
                <a:cubicBezTo>
                  <a:pt x="2818" y="352"/>
                  <a:pt x="2818" y="352"/>
                  <a:pt x="2818" y="352"/>
                </a:cubicBezTo>
                <a:cubicBezTo>
                  <a:pt x="2818" y="351"/>
                  <a:pt x="2818" y="351"/>
                  <a:pt x="2818" y="351"/>
                </a:cubicBezTo>
                <a:lnTo>
                  <a:pt x="2820" y="351"/>
                </a:lnTo>
                <a:close/>
                <a:moveTo>
                  <a:pt x="2820" y="353"/>
                </a:moveTo>
                <a:cubicBezTo>
                  <a:pt x="2820" y="354"/>
                  <a:pt x="2820" y="354"/>
                  <a:pt x="2820" y="354"/>
                </a:cubicBezTo>
                <a:cubicBezTo>
                  <a:pt x="2818" y="354"/>
                  <a:pt x="2818" y="354"/>
                  <a:pt x="2818" y="354"/>
                </a:cubicBezTo>
                <a:cubicBezTo>
                  <a:pt x="2818" y="353"/>
                  <a:pt x="2818" y="353"/>
                  <a:pt x="2818" y="353"/>
                </a:cubicBezTo>
                <a:lnTo>
                  <a:pt x="2820" y="353"/>
                </a:lnTo>
                <a:close/>
                <a:moveTo>
                  <a:pt x="2820" y="354"/>
                </a:moveTo>
                <a:cubicBezTo>
                  <a:pt x="2820" y="355"/>
                  <a:pt x="2820" y="355"/>
                  <a:pt x="2820" y="355"/>
                </a:cubicBezTo>
                <a:cubicBezTo>
                  <a:pt x="2818" y="355"/>
                  <a:pt x="2818" y="355"/>
                  <a:pt x="2818" y="355"/>
                </a:cubicBezTo>
                <a:cubicBezTo>
                  <a:pt x="2818" y="354"/>
                  <a:pt x="2818" y="354"/>
                  <a:pt x="2818" y="354"/>
                </a:cubicBezTo>
                <a:lnTo>
                  <a:pt x="2820" y="354"/>
                </a:lnTo>
                <a:close/>
                <a:moveTo>
                  <a:pt x="2820" y="356"/>
                </a:moveTo>
                <a:cubicBezTo>
                  <a:pt x="2820" y="357"/>
                  <a:pt x="2820" y="357"/>
                  <a:pt x="2820" y="357"/>
                </a:cubicBezTo>
                <a:cubicBezTo>
                  <a:pt x="2818" y="357"/>
                  <a:pt x="2818" y="357"/>
                  <a:pt x="2818" y="357"/>
                </a:cubicBezTo>
                <a:cubicBezTo>
                  <a:pt x="2818" y="356"/>
                  <a:pt x="2818" y="356"/>
                  <a:pt x="2818" y="356"/>
                </a:cubicBezTo>
                <a:lnTo>
                  <a:pt x="2820" y="356"/>
                </a:lnTo>
                <a:close/>
                <a:moveTo>
                  <a:pt x="2820" y="357"/>
                </a:moveTo>
                <a:cubicBezTo>
                  <a:pt x="2820" y="358"/>
                  <a:pt x="2820" y="358"/>
                  <a:pt x="2820" y="358"/>
                </a:cubicBezTo>
                <a:cubicBezTo>
                  <a:pt x="2818" y="358"/>
                  <a:pt x="2818" y="358"/>
                  <a:pt x="2818" y="358"/>
                </a:cubicBezTo>
                <a:cubicBezTo>
                  <a:pt x="2818" y="357"/>
                  <a:pt x="2818" y="357"/>
                  <a:pt x="2818" y="357"/>
                </a:cubicBezTo>
                <a:lnTo>
                  <a:pt x="2820" y="357"/>
                </a:lnTo>
                <a:close/>
                <a:moveTo>
                  <a:pt x="2820" y="359"/>
                </a:moveTo>
                <a:cubicBezTo>
                  <a:pt x="2820" y="360"/>
                  <a:pt x="2820" y="360"/>
                  <a:pt x="2820" y="360"/>
                </a:cubicBezTo>
                <a:cubicBezTo>
                  <a:pt x="2818" y="360"/>
                  <a:pt x="2818" y="360"/>
                  <a:pt x="2818" y="360"/>
                </a:cubicBezTo>
                <a:cubicBezTo>
                  <a:pt x="2818" y="359"/>
                  <a:pt x="2818" y="359"/>
                  <a:pt x="2818" y="359"/>
                </a:cubicBezTo>
                <a:lnTo>
                  <a:pt x="2820" y="359"/>
                </a:lnTo>
                <a:close/>
                <a:moveTo>
                  <a:pt x="2820" y="360"/>
                </a:moveTo>
                <a:cubicBezTo>
                  <a:pt x="2820" y="361"/>
                  <a:pt x="2820" y="361"/>
                  <a:pt x="2820" y="361"/>
                </a:cubicBezTo>
                <a:cubicBezTo>
                  <a:pt x="2818" y="361"/>
                  <a:pt x="2818" y="361"/>
                  <a:pt x="2818" y="361"/>
                </a:cubicBezTo>
                <a:cubicBezTo>
                  <a:pt x="2818" y="360"/>
                  <a:pt x="2818" y="360"/>
                  <a:pt x="2818" y="360"/>
                </a:cubicBezTo>
                <a:lnTo>
                  <a:pt x="2820" y="360"/>
                </a:lnTo>
                <a:close/>
                <a:moveTo>
                  <a:pt x="2820" y="362"/>
                </a:moveTo>
                <a:cubicBezTo>
                  <a:pt x="2820" y="363"/>
                  <a:pt x="2820" y="363"/>
                  <a:pt x="2820" y="363"/>
                </a:cubicBezTo>
                <a:cubicBezTo>
                  <a:pt x="2818" y="363"/>
                  <a:pt x="2818" y="363"/>
                  <a:pt x="2818" y="363"/>
                </a:cubicBezTo>
                <a:cubicBezTo>
                  <a:pt x="2818" y="362"/>
                  <a:pt x="2818" y="362"/>
                  <a:pt x="2818" y="362"/>
                </a:cubicBezTo>
                <a:lnTo>
                  <a:pt x="2820" y="362"/>
                </a:lnTo>
                <a:close/>
                <a:moveTo>
                  <a:pt x="2820" y="363"/>
                </a:moveTo>
                <a:cubicBezTo>
                  <a:pt x="2820" y="364"/>
                  <a:pt x="2820" y="364"/>
                  <a:pt x="2820" y="364"/>
                </a:cubicBezTo>
                <a:cubicBezTo>
                  <a:pt x="2818" y="364"/>
                  <a:pt x="2818" y="364"/>
                  <a:pt x="2818" y="364"/>
                </a:cubicBezTo>
                <a:cubicBezTo>
                  <a:pt x="2818" y="363"/>
                  <a:pt x="2818" y="363"/>
                  <a:pt x="2818" y="363"/>
                </a:cubicBezTo>
                <a:lnTo>
                  <a:pt x="2820" y="363"/>
                </a:lnTo>
                <a:close/>
                <a:moveTo>
                  <a:pt x="2820" y="365"/>
                </a:moveTo>
                <a:cubicBezTo>
                  <a:pt x="2820" y="366"/>
                  <a:pt x="2820" y="366"/>
                  <a:pt x="2820" y="366"/>
                </a:cubicBezTo>
                <a:cubicBezTo>
                  <a:pt x="2818" y="366"/>
                  <a:pt x="2818" y="366"/>
                  <a:pt x="2818" y="366"/>
                </a:cubicBezTo>
                <a:cubicBezTo>
                  <a:pt x="2818" y="365"/>
                  <a:pt x="2818" y="365"/>
                  <a:pt x="2818" y="365"/>
                </a:cubicBezTo>
                <a:lnTo>
                  <a:pt x="2820" y="365"/>
                </a:lnTo>
                <a:close/>
                <a:moveTo>
                  <a:pt x="2820" y="366"/>
                </a:moveTo>
                <a:cubicBezTo>
                  <a:pt x="2820" y="367"/>
                  <a:pt x="2820" y="367"/>
                  <a:pt x="2820" y="367"/>
                </a:cubicBezTo>
                <a:cubicBezTo>
                  <a:pt x="2818" y="367"/>
                  <a:pt x="2818" y="367"/>
                  <a:pt x="2818" y="367"/>
                </a:cubicBezTo>
                <a:cubicBezTo>
                  <a:pt x="2818" y="366"/>
                  <a:pt x="2818" y="366"/>
                  <a:pt x="2818" y="366"/>
                </a:cubicBezTo>
                <a:lnTo>
                  <a:pt x="2820" y="366"/>
                </a:lnTo>
                <a:close/>
                <a:moveTo>
                  <a:pt x="2820" y="368"/>
                </a:moveTo>
                <a:cubicBezTo>
                  <a:pt x="2820" y="369"/>
                  <a:pt x="2820" y="369"/>
                  <a:pt x="2820" y="369"/>
                </a:cubicBezTo>
                <a:cubicBezTo>
                  <a:pt x="2818" y="369"/>
                  <a:pt x="2818" y="369"/>
                  <a:pt x="2818" y="369"/>
                </a:cubicBezTo>
                <a:cubicBezTo>
                  <a:pt x="2818" y="368"/>
                  <a:pt x="2818" y="368"/>
                  <a:pt x="2818" y="368"/>
                </a:cubicBezTo>
                <a:lnTo>
                  <a:pt x="2820" y="368"/>
                </a:lnTo>
                <a:close/>
                <a:moveTo>
                  <a:pt x="2820" y="371"/>
                </a:moveTo>
                <a:cubicBezTo>
                  <a:pt x="2820" y="373"/>
                  <a:pt x="2820" y="373"/>
                  <a:pt x="2820" y="373"/>
                </a:cubicBezTo>
                <a:cubicBezTo>
                  <a:pt x="2818" y="373"/>
                  <a:pt x="2818" y="373"/>
                  <a:pt x="2818" y="373"/>
                </a:cubicBezTo>
                <a:cubicBezTo>
                  <a:pt x="2818" y="371"/>
                  <a:pt x="2818" y="371"/>
                  <a:pt x="2818" y="371"/>
                </a:cubicBezTo>
                <a:lnTo>
                  <a:pt x="2820" y="371"/>
                </a:lnTo>
                <a:close/>
                <a:moveTo>
                  <a:pt x="2820" y="373"/>
                </a:moveTo>
                <a:cubicBezTo>
                  <a:pt x="2820" y="374"/>
                  <a:pt x="2820" y="374"/>
                  <a:pt x="2820" y="374"/>
                </a:cubicBezTo>
                <a:cubicBezTo>
                  <a:pt x="2818" y="374"/>
                  <a:pt x="2818" y="374"/>
                  <a:pt x="2818" y="374"/>
                </a:cubicBezTo>
                <a:cubicBezTo>
                  <a:pt x="2818" y="373"/>
                  <a:pt x="2818" y="373"/>
                  <a:pt x="2818" y="373"/>
                </a:cubicBezTo>
                <a:lnTo>
                  <a:pt x="2820" y="373"/>
                </a:lnTo>
                <a:close/>
                <a:moveTo>
                  <a:pt x="2820" y="379"/>
                </a:moveTo>
                <a:cubicBezTo>
                  <a:pt x="2818" y="379"/>
                  <a:pt x="2818" y="379"/>
                  <a:pt x="2818" y="379"/>
                </a:cubicBezTo>
                <a:cubicBezTo>
                  <a:pt x="2818" y="378"/>
                  <a:pt x="2818" y="378"/>
                  <a:pt x="2818" y="378"/>
                </a:cubicBezTo>
                <a:cubicBezTo>
                  <a:pt x="2820" y="378"/>
                  <a:pt x="2820" y="378"/>
                  <a:pt x="2820" y="378"/>
                </a:cubicBezTo>
                <a:lnTo>
                  <a:pt x="2820" y="379"/>
                </a:lnTo>
                <a:close/>
                <a:moveTo>
                  <a:pt x="2820" y="378"/>
                </a:moveTo>
                <a:cubicBezTo>
                  <a:pt x="2818" y="378"/>
                  <a:pt x="2818" y="378"/>
                  <a:pt x="2818" y="378"/>
                </a:cubicBezTo>
                <a:cubicBezTo>
                  <a:pt x="2818" y="376"/>
                  <a:pt x="2818" y="376"/>
                  <a:pt x="2818" y="376"/>
                </a:cubicBezTo>
                <a:cubicBezTo>
                  <a:pt x="2820" y="376"/>
                  <a:pt x="2820" y="376"/>
                  <a:pt x="2820" y="376"/>
                </a:cubicBezTo>
                <a:lnTo>
                  <a:pt x="2820" y="378"/>
                </a:lnTo>
                <a:close/>
                <a:moveTo>
                  <a:pt x="2820" y="373"/>
                </a:moveTo>
                <a:cubicBezTo>
                  <a:pt x="2822" y="373"/>
                  <a:pt x="2822" y="373"/>
                  <a:pt x="2822" y="373"/>
                </a:cubicBezTo>
                <a:cubicBezTo>
                  <a:pt x="2822" y="374"/>
                  <a:pt x="2822" y="374"/>
                  <a:pt x="2822" y="374"/>
                </a:cubicBezTo>
                <a:cubicBezTo>
                  <a:pt x="2820" y="374"/>
                  <a:pt x="2820" y="374"/>
                  <a:pt x="2820" y="374"/>
                </a:cubicBezTo>
                <a:lnTo>
                  <a:pt x="2820" y="373"/>
                </a:lnTo>
                <a:close/>
                <a:moveTo>
                  <a:pt x="2824" y="382"/>
                </a:moveTo>
                <a:cubicBezTo>
                  <a:pt x="2823" y="382"/>
                  <a:pt x="2822" y="382"/>
                  <a:pt x="2822" y="382"/>
                </a:cubicBezTo>
                <a:cubicBezTo>
                  <a:pt x="2822" y="382"/>
                  <a:pt x="2822" y="382"/>
                  <a:pt x="2822" y="382"/>
                </a:cubicBezTo>
                <a:cubicBezTo>
                  <a:pt x="2824" y="382"/>
                  <a:pt x="2824" y="382"/>
                  <a:pt x="2824" y="382"/>
                </a:cubicBezTo>
                <a:close/>
                <a:moveTo>
                  <a:pt x="2824" y="379"/>
                </a:moveTo>
                <a:cubicBezTo>
                  <a:pt x="2822" y="379"/>
                  <a:pt x="2822" y="379"/>
                  <a:pt x="2822" y="379"/>
                </a:cubicBezTo>
                <a:cubicBezTo>
                  <a:pt x="2822" y="378"/>
                  <a:pt x="2822" y="378"/>
                  <a:pt x="2822" y="378"/>
                </a:cubicBezTo>
                <a:cubicBezTo>
                  <a:pt x="2824" y="378"/>
                  <a:pt x="2824" y="378"/>
                  <a:pt x="2824" y="378"/>
                </a:cubicBezTo>
                <a:lnTo>
                  <a:pt x="2824" y="379"/>
                </a:lnTo>
                <a:close/>
                <a:moveTo>
                  <a:pt x="2824" y="378"/>
                </a:moveTo>
                <a:cubicBezTo>
                  <a:pt x="2822" y="378"/>
                  <a:pt x="2822" y="378"/>
                  <a:pt x="2822" y="378"/>
                </a:cubicBezTo>
                <a:cubicBezTo>
                  <a:pt x="2822" y="376"/>
                  <a:pt x="2822" y="376"/>
                  <a:pt x="2822" y="376"/>
                </a:cubicBezTo>
                <a:cubicBezTo>
                  <a:pt x="2824" y="376"/>
                  <a:pt x="2824" y="376"/>
                  <a:pt x="2824" y="376"/>
                </a:cubicBezTo>
                <a:lnTo>
                  <a:pt x="2824" y="378"/>
                </a:lnTo>
                <a:close/>
                <a:moveTo>
                  <a:pt x="2826" y="382"/>
                </a:moveTo>
                <a:cubicBezTo>
                  <a:pt x="2825" y="382"/>
                  <a:pt x="2825" y="382"/>
                  <a:pt x="2824" y="382"/>
                </a:cubicBezTo>
                <a:cubicBezTo>
                  <a:pt x="2824" y="382"/>
                  <a:pt x="2824" y="382"/>
                  <a:pt x="2824" y="382"/>
                </a:cubicBezTo>
                <a:cubicBezTo>
                  <a:pt x="2826" y="382"/>
                  <a:pt x="2826" y="382"/>
                  <a:pt x="2826" y="382"/>
                </a:cubicBezTo>
                <a:close/>
                <a:moveTo>
                  <a:pt x="2826" y="379"/>
                </a:moveTo>
                <a:cubicBezTo>
                  <a:pt x="2824" y="379"/>
                  <a:pt x="2824" y="379"/>
                  <a:pt x="2824" y="379"/>
                </a:cubicBezTo>
                <a:cubicBezTo>
                  <a:pt x="2824" y="378"/>
                  <a:pt x="2824" y="378"/>
                  <a:pt x="2824" y="378"/>
                </a:cubicBezTo>
                <a:cubicBezTo>
                  <a:pt x="2826" y="378"/>
                  <a:pt x="2826" y="378"/>
                  <a:pt x="2826" y="378"/>
                </a:cubicBezTo>
                <a:lnTo>
                  <a:pt x="2826" y="379"/>
                </a:lnTo>
                <a:close/>
                <a:moveTo>
                  <a:pt x="2826" y="378"/>
                </a:moveTo>
                <a:cubicBezTo>
                  <a:pt x="2824" y="378"/>
                  <a:pt x="2824" y="378"/>
                  <a:pt x="2824" y="378"/>
                </a:cubicBezTo>
                <a:cubicBezTo>
                  <a:pt x="2824" y="376"/>
                  <a:pt x="2824" y="376"/>
                  <a:pt x="2824" y="376"/>
                </a:cubicBezTo>
                <a:cubicBezTo>
                  <a:pt x="2826" y="376"/>
                  <a:pt x="2826" y="376"/>
                  <a:pt x="2826" y="376"/>
                </a:cubicBezTo>
                <a:lnTo>
                  <a:pt x="2826" y="378"/>
                </a:lnTo>
                <a:close/>
                <a:moveTo>
                  <a:pt x="2829" y="315"/>
                </a:moveTo>
                <a:cubicBezTo>
                  <a:pt x="2829" y="318"/>
                  <a:pt x="2829" y="318"/>
                  <a:pt x="2829" y="318"/>
                </a:cubicBezTo>
                <a:cubicBezTo>
                  <a:pt x="2827" y="318"/>
                  <a:pt x="2827" y="318"/>
                  <a:pt x="2827" y="318"/>
                </a:cubicBezTo>
                <a:cubicBezTo>
                  <a:pt x="2827" y="315"/>
                  <a:pt x="2827" y="315"/>
                  <a:pt x="2827" y="315"/>
                </a:cubicBezTo>
                <a:lnTo>
                  <a:pt x="2829" y="315"/>
                </a:lnTo>
                <a:close/>
                <a:moveTo>
                  <a:pt x="2827" y="313"/>
                </a:moveTo>
                <a:cubicBezTo>
                  <a:pt x="2827" y="310"/>
                  <a:pt x="2827" y="310"/>
                  <a:pt x="2827" y="310"/>
                </a:cubicBezTo>
                <a:cubicBezTo>
                  <a:pt x="2829" y="310"/>
                  <a:pt x="2829" y="310"/>
                  <a:pt x="2829" y="310"/>
                </a:cubicBezTo>
                <a:cubicBezTo>
                  <a:pt x="2829" y="313"/>
                  <a:pt x="2829" y="313"/>
                  <a:pt x="2829" y="313"/>
                </a:cubicBezTo>
                <a:lnTo>
                  <a:pt x="2827" y="313"/>
                </a:lnTo>
                <a:close/>
                <a:moveTo>
                  <a:pt x="2829" y="320"/>
                </a:moveTo>
                <a:cubicBezTo>
                  <a:pt x="2829" y="323"/>
                  <a:pt x="2829" y="323"/>
                  <a:pt x="2829" y="323"/>
                </a:cubicBezTo>
                <a:cubicBezTo>
                  <a:pt x="2827" y="323"/>
                  <a:pt x="2827" y="323"/>
                  <a:pt x="2827" y="323"/>
                </a:cubicBezTo>
                <a:cubicBezTo>
                  <a:pt x="2827" y="320"/>
                  <a:pt x="2827" y="320"/>
                  <a:pt x="2827" y="320"/>
                </a:cubicBezTo>
                <a:lnTo>
                  <a:pt x="2829" y="320"/>
                </a:lnTo>
                <a:close/>
                <a:moveTo>
                  <a:pt x="2829" y="326"/>
                </a:moveTo>
                <a:cubicBezTo>
                  <a:pt x="2829" y="329"/>
                  <a:pt x="2829" y="329"/>
                  <a:pt x="2829" y="329"/>
                </a:cubicBezTo>
                <a:cubicBezTo>
                  <a:pt x="2827" y="329"/>
                  <a:pt x="2827" y="329"/>
                  <a:pt x="2827" y="329"/>
                </a:cubicBezTo>
                <a:cubicBezTo>
                  <a:pt x="2827" y="326"/>
                  <a:pt x="2827" y="326"/>
                  <a:pt x="2827" y="326"/>
                </a:cubicBezTo>
                <a:lnTo>
                  <a:pt x="2829" y="326"/>
                </a:lnTo>
                <a:close/>
                <a:moveTo>
                  <a:pt x="2829" y="383"/>
                </a:moveTo>
                <a:cubicBezTo>
                  <a:pt x="2828" y="383"/>
                  <a:pt x="2828" y="383"/>
                  <a:pt x="2827" y="382"/>
                </a:cubicBezTo>
                <a:cubicBezTo>
                  <a:pt x="2827" y="382"/>
                  <a:pt x="2827" y="382"/>
                  <a:pt x="2827" y="382"/>
                </a:cubicBezTo>
                <a:cubicBezTo>
                  <a:pt x="2829" y="382"/>
                  <a:pt x="2829" y="382"/>
                  <a:pt x="2829" y="382"/>
                </a:cubicBezTo>
                <a:lnTo>
                  <a:pt x="2829" y="383"/>
                </a:lnTo>
                <a:close/>
                <a:moveTo>
                  <a:pt x="2829" y="380"/>
                </a:moveTo>
                <a:cubicBezTo>
                  <a:pt x="2827" y="380"/>
                  <a:pt x="2827" y="380"/>
                  <a:pt x="2827" y="380"/>
                </a:cubicBezTo>
                <a:cubicBezTo>
                  <a:pt x="2827" y="377"/>
                  <a:pt x="2827" y="377"/>
                  <a:pt x="2827" y="377"/>
                </a:cubicBezTo>
                <a:cubicBezTo>
                  <a:pt x="2829" y="377"/>
                  <a:pt x="2829" y="377"/>
                  <a:pt x="2829" y="377"/>
                </a:cubicBezTo>
                <a:lnTo>
                  <a:pt x="2829" y="380"/>
                </a:lnTo>
                <a:close/>
                <a:moveTo>
                  <a:pt x="2829" y="374"/>
                </a:moveTo>
                <a:cubicBezTo>
                  <a:pt x="2827" y="374"/>
                  <a:pt x="2827" y="374"/>
                  <a:pt x="2827" y="374"/>
                </a:cubicBezTo>
                <a:cubicBezTo>
                  <a:pt x="2827" y="371"/>
                  <a:pt x="2827" y="371"/>
                  <a:pt x="2827" y="371"/>
                </a:cubicBezTo>
                <a:cubicBezTo>
                  <a:pt x="2829" y="371"/>
                  <a:pt x="2829" y="371"/>
                  <a:pt x="2829" y="371"/>
                </a:cubicBezTo>
                <a:lnTo>
                  <a:pt x="2829" y="374"/>
                </a:lnTo>
                <a:close/>
                <a:moveTo>
                  <a:pt x="2829" y="369"/>
                </a:moveTo>
                <a:cubicBezTo>
                  <a:pt x="2827" y="369"/>
                  <a:pt x="2827" y="369"/>
                  <a:pt x="2827" y="369"/>
                </a:cubicBezTo>
                <a:cubicBezTo>
                  <a:pt x="2827" y="366"/>
                  <a:pt x="2827" y="366"/>
                  <a:pt x="2827" y="366"/>
                </a:cubicBezTo>
                <a:cubicBezTo>
                  <a:pt x="2829" y="366"/>
                  <a:pt x="2829" y="366"/>
                  <a:pt x="2829" y="366"/>
                </a:cubicBezTo>
                <a:lnTo>
                  <a:pt x="2829" y="369"/>
                </a:lnTo>
                <a:close/>
                <a:moveTo>
                  <a:pt x="2829" y="364"/>
                </a:moveTo>
                <a:cubicBezTo>
                  <a:pt x="2827" y="364"/>
                  <a:pt x="2827" y="364"/>
                  <a:pt x="2827" y="364"/>
                </a:cubicBezTo>
                <a:cubicBezTo>
                  <a:pt x="2827" y="361"/>
                  <a:pt x="2827" y="361"/>
                  <a:pt x="2827" y="361"/>
                </a:cubicBezTo>
                <a:cubicBezTo>
                  <a:pt x="2829" y="361"/>
                  <a:pt x="2829" y="361"/>
                  <a:pt x="2829" y="361"/>
                </a:cubicBezTo>
                <a:lnTo>
                  <a:pt x="2829" y="364"/>
                </a:lnTo>
                <a:close/>
                <a:moveTo>
                  <a:pt x="2829" y="359"/>
                </a:moveTo>
                <a:cubicBezTo>
                  <a:pt x="2827" y="359"/>
                  <a:pt x="2827" y="359"/>
                  <a:pt x="2827" y="359"/>
                </a:cubicBezTo>
                <a:cubicBezTo>
                  <a:pt x="2827" y="356"/>
                  <a:pt x="2827" y="356"/>
                  <a:pt x="2827" y="356"/>
                </a:cubicBezTo>
                <a:cubicBezTo>
                  <a:pt x="2829" y="356"/>
                  <a:pt x="2829" y="356"/>
                  <a:pt x="2829" y="356"/>
                </a:cubicBezTo>
                <a:lnTo>
                  <a:pt x="2829" y="359"/>
                </a:lnTo>
                <a:close/>
                <a:moveTo>
                  <a:pt x="2829" y="354"/>
                </a:moveTo>
                <a:cubicBezTo>
                  <a:pt x="2827" y="354"/>
                  <a:pt x="2827" y="354"/>
                  <a:pt x="2827" y="354"/>
                </a:cubicBezTo>
                <a:cubicBezTo>
                  <a:pt x="2827" y="351"/>
                  <a:pt x="2827" y="351"/>
                  <a:pt x="2827" y="351"/>
                </a:cubicBezTo>
                <a:cubicBezTo>
                  <a:pt x="2829" y="351"/>
                  <a:pt x="2829" y="351"/>
                  <a:pt x="2829" y="351"/>
                </a:cubicBezTo>
                <a:lnTo>
                  <a:pt x="2829" y="354"/>
                </a:lnTo>
                <a:close/>
                <a:moveTo>
                  <a:pt x="2829" y="349"/>
                </a:moveTo>
                <a:cubicBezTo>
                  <a:pt x="2827" y="349"/>
                  <a:pt x="2827" y="349"/>
                  <a:pt x="2827" y="349"/>
                </a:cubicBezTo>
                <a:cubicBezTo>
                  <a:pt x="2827" y="346"/>
                  <a:pt x="2827" y="346"/>
                  <a:pt x="2827" y="346"/>
                </a:cubicBezTo>
                <a:cubicBezTo>
                  <a:pt x="2829" y="346"/>
                  <a:pt x="2829" y="346"/>
                  <a:pt x="2829" y="346"/>
                </a:cubicBezTo>
                <a:lnTo>
                  <a:pt x="2829" y="349"/>
                </a:lnTo>
                <a:close/>
                <a:moveTo>
                  <a:pt x="2829" y="344"/>
                </a:moveTo>
                <a:cubicBezTo>
                  <a:pt x="2827" y="344"/>
                  <a:pt x="2827" y="344"/>
                  <a:pt x="2827" y="344"/>
                </a:cubicBezTo>
                <a:cubicBezTo>
                  <a:pt x="2827" y="341"/>
                  <a:pt x="2827" y="341"/>
                  <a:pt x="2827" y="341"/>
                </a:cubicBezTo>
                <a:cubicBezTo>
                  <a:pt x="2829" y="341"/>
                  <a:pt x="2829" y="341"/>
                  <a:pt x="2829" y="341"/>
                </a:cubicBezTo>
                <a:lnTo>
                  <a:pt x="2829" y="344"/>
                </a:lnTo>
                <a:close/>
                <a:moveTo>
                  <a:pt x="2829" y="339"/>
                </a:moveTo>
                <a:cubicBezTo>
                  <a:pt x="2827" y="339"/>
                  <a:pt x="2827" y="339"/>
                  <a:pt x="2827" y="339"/>
                </a:cubicBezTo>
                <a:cubicBezTo>
                  <a:pt x="2827" y="336"/>
                  <a:pt x="2827" y="336"/>
                  <a:pt x="2827" y="336"/>
                </a:cubicBezTo>
                <a:cubicBezTo>
                  <a:pt x="2829" y="336"/>
                  <a:pt x="2829" y="336"/>
                  <a:pt x="2829" y="336"/>
                </a:cubicBezTo>
                <a:lnTo>
                  <a:pt x="2829" y="339"/>
                </a:lnTo>
                <a:close/>
                <a:moveTo>
                  <a:pt x="2829" y="334"/>
                </a:moveTo>
                <a:cubicBezTo>
                  <a:pt x="2827" y="334"/>
                  <a:pt x="2827" y="334"/>
                  <a:pt x="2827" y="334"/>
                </a:cubicBezTo>
                <a:cubicBezTo>
                  <a:pt x="2827" y="331"/>
                  <a:pt x="2827" y="331"/>
                  <a:pt x="2827" y="331"/>
                </a:cubicBezTo>
                <a:cubicBezTo>
                  <a:pt x="2829" y="331"/>
                  <a:pt x="2829" y="331"/>
                  <a:pt x="2829" y="331"/>
                </a:cubicBezTo>
                <a:lnTo>
                  <a:pt x="2829" y="334"/>
                </a:lnTo>
                <a:close/>
                <a:moveTo>
                  <a:pt x="2829" y="302"/>
                </a:moveTo>
                <a:cubicBezTo>
                  <a:pt x="2827" y="302"/>
                  <a:pt x="2827" y="302"/>
                  <a:pt x="2827" y="302"/>
                </a:cubicBezTo>
                <a:cubicBezTo>
                  <a:pt x="2827" y="300"/>
                  <a:pt x="2827" y="300"/>
                  <a:pt x="2827" y="300"/>
                </a:cubicBezTo>
                <a:cubicBezTo>
                  <a:pt x="2829" y="300"/>
                  <a:pt x="2829" y="300"/>
                  <a:pt x="2829" y="300"/>
                </a:cubicBezTo>
                <a:lnTo>
                  <a:pt x="2829" y="302"/>
                </a:lnTo>
                <a:close/>
                <a:moveTo>
                  <a:pt x="2829" y="297"/>
                </a:moveTo>
                <a:cubicBezTo>
                  <a:pt x="2827" y="297"/>
                  <a:pt x="2827" y="297"/>
                  <a:pt x="2827" y="297"/>
                </a:cubicBezTo>
                <a:cubicBezTo>
                  <a:pt x="2827" y="294"/>
                  <a:pt x="2827" y="294"/>
                  <a:pt x="2827" y="294"/>
                </a:cubicBezTo>
                <a:cubicBezTo>
                  <a:pt x="2829" y="294"/>
                  <a:pt x="2829" y="294"/>
                  <a:pt x="2829" y="294"/>
                </a:cubicBezTo>
                <a:lnTo>
                  <a:pt x="2829" y="297"/>
                </a:lnTo>
                <a:close/>
                <a:moveTo>
                  <a:pt x="2829" y="292"/>
                </a:moveTo>
                <a:cubicBezTo>
                  <a:pt x="2827" y="292"/>
                  <a:pt x="2827" y="292"/>
                  <a:pt x="2827" y="292"/>
                </a:cubicBezTo>
                <a:cubicBezTo>
                  <a:pt x="2827" y="289"/>
                  <a:pt x="2827" y="289"/>
                  <a:pt x="2827" y="289"/>
                </a:cubicBezTo>
                <a:cubicBezTo>
                  <a:pt x="2829" y="289"/>
                  <a:pt x="2829" y="289"/>
                  <a:pt x="2829" y="289"/>
                </a:cubicBezTo>
                <a:lnTo>
                  <a:pt x="2829" y="292"/>
                </a:lnTo>
                <a:close/>
                <a:moveTo>
                  <a:pt x="2829" y="287"/>
                </a:moveTo>
                <a:cubicBezTo>
                  <a:pt x="2827" y="287"/>
                  <a:pt x="2827" y="287"/>
                  <a:pt x="2827" y="287"/>
                </a:cubicBezTo>
                <a:cubicBezTo>
                  <a:pt x="2827" y="284"/>
                  <a:pt x="2827" y="284"/>
                  <a:pt x="2827" y="284"/>
                </a:cubicBezTo>
                <a:cubicBezTo>
                  <a:pt x="2829" y="284"/>
                  <a:pt x="2829" y="284"/>
                  <a:pt x="2829" y="284"/>
                </a:cubicBezTo>
                <a:lnTo>
                  <a:pt x="2829" y="287"/>
                </a:lnTo>
                <a:close/>
                <a:moveTo>
                  <a:pt x="2829" y="282"/>
                </a:moveTo>
                <a:cubicBezTo>
                  <a:pt x="2827" y="282"/>
                  <a:pt x="2827" y="282"/>
                  <a:pt x="2827" y="282"/>
                </a:cubicBezTo>
                <a:cubicBezTo>
                  <a:pt x="2827" y="279"/>
                  <a:pt x="2827" y="279"/>
                  <a:pt x="2827" y="279"/>
                </a:cubicBezTo>
                <a:cubicBezTo>
                  <a:pt x="2829" y="279"/>
                  <a:pt x="2829" y="279"/>
                  <a:pt x="2829" y="279"/>
                </a:cubicBezTo>
                <a:lnTo>
                  <a:pt x="2829" y="282"/>
                </a:lnTo>
                <a:close/>
                <a:moveTo>
                  <a:pt x="2829" y="277"/>
                </a:moveTo>
                <a:cubicBezTo>
                  <a:pt x="2827" y="277"/>
                  <a:pt x="2827" y="277"/>
                  <a:pt x="2827" y="277"/>
                </a:cubicBezTo>
                <a:cubicBezTo>
                  <a:pt x="2827" y="274"/>
                  <a:pt x="2827" y="274"/>
                  <a:pt x="2827" y="274"/>
                </a:cubicBezTo>
                <a:cubicBezTo>
                  <a:pt x="2829" y="274"/>
                  <a:pt x="2829" y="274"/>
                  <a:pt x="2829" y="274"/>
                </a:cubicBezTo>
                <a:lnTo>
                  <a:pt x="2829" y="277"/>
                </a:lnTo>
                <a:close/>
                <a:moveTo>
                  <a:pt x="2829" y="272"/>
                </a:moveTo>
                <a:cubicBezTo>
                  <a:pt x="2827" y="272"/>
                  <a:pt x="2827" y="272"/>
                  <a:pt x="2827" y="272"/>
                </a:cubicBezTo>
                <a:cubicBezTo>
                  <a:pt x="2827" y="269"/>
                  <a:pt x="2827" y="269"/>
                  <a:pt x="2827" y="269"/>
                </a:cubicBezTo>
                <a:cubicBezTo>
                  <a:pt x="2829" y="269"/>
                  <a:pt x="2829" y="269"/>
                  <a:pt x="2829" y="269"/>
                </a:cubicBezTo>
                <a:lnTo>
                  <a:pt x="2829" y="272"/>
                </a:lnTo>
                <a:close/>
                <a:moveTo>
                  <a:pt x="2829" y="267"/>
                </a:moveTo>
                <a:cubicBezTo>
                  <a:pt x="2827" y="267"/>
                  <a:pt x="2827" y="267"/>
                  <a:pt x="2827" y="267"/>
                </a:cubicBezTo>
                <a:cubicBezTo>
                  <a:pt x="2827" y="264"/>
                  <a:pt x="2827" y="264"/>
                  <a:pt x="2827" y="264"/>
                </a:cubicBezTo>
                <a:cubicBezTo>
                  <a:pt x="2829" y="264"/>
                  <a:pt x="2829" y="264"/>
                  <a:pt x="2829" y="264"/>
                </a:cubicBezTo>
                <a:lnTo>
                  <a:pt x="2829" y="267"/>
                </a:lnTo>
                <a:close/>
                <a:moveTo>
                  <a:pt x="2829" y="262"/>
                </a:moveTo>
                <a:cubicBezTo>
                  <a:pt x="2827" y="262"/>
                  <a:pt x="2827" y="262"/>
                  <a:pt x="2827" y="262"/>
                </a:cubicBezTo>
                <a:cubicBezTo>
                  <a:pt x="2827" y="259"/>
                  <a:pt x="2827" y="259"/>
                  <a:pt x="2827" y="259"/>
                </a:cubicBezTo>
                <a:cubicBezTo>
                  <a:pt x="2829" y="259"/>
                  <a:pt x="2829" y="259"/>
                  <a:pt x="2829" y="259"/>
                </a:cubicBezTo>
                <a:lnTo>
                  <a:pt x="2829" y="262"/>
                </a:lnTo>
                <a:close/>
                <a:moveTo>
                  <a:pt x="2829" y="257"/>
                </a:moveTo>
                <a:cubicBezTo>
                  <a:pt x="2827" y="257"/>
                  <a:pt x="2827" y="257"/>
                  <a:pt x="2827" y="257"/>
                </a:cubicBezTo>
                <a:cubicBezTo>
                  <a:pt x="2827" y="254"/>
                  <a:pt x="2827" y="254"/>
                  <a:pt x="2827" y="254"/>
                </a:cubicBezTo>
                <a:cubicBezTo>
                  <a:pt x="2829" y="254"/>
                  <a:pt x="2829" y="254"/>
                  <a:pt x="2829" y="254"/>
                </a:cubicBezTo>
                <a:lnTo>
                  <a:pt x="2829" y="257"/>
                </a:lnTo>
                <a:close/>
                <a:moveTo>
                  <a:pt x="2829" y="252"/>
                </a:moveTo>
                <a:cubicBezTo>
                  <a:pt x="2827" y="252"/>
                  <a:pt x="2827" y="252"/>
                  <a:pt x="2827" y="252"/>
                </a:cubicBezTo>
                <a:cubicBezTo>
                  <a:pt x="2827" y="249"/>
                  <a:pt x="2827" y="249"/>
                  <a:pt x="2827" y="249"/>
                </a:cubicBezTo>
                <a:cubicBezTo>
                  <a:pt x="2829" y="249"/>
                  <a:pt x="2829" y="249"/>
                  <a:pt x="2829" y="249"/>
                </a:cubicBezTo>
                <a:lnTo>
                  <a:pt x="2829" y="252"/>
                </a:lnTo>
                <a:close/>
                <a:moveTo>
                  <a:pt x="2829" y="246"/>
                </a:moveTo>
                <a:cubicBezTo>
                  <a:pt x="2827" y="246"/>
                  <a:pt x="2827" y="246"/>
                  <a:pt x="2827" y="246"/>
                </a:cubicBezTo>
                <a:cubicBezTo>
                  <a:pt x="2827" y="243"/>
                  <a:pt x="2827" y="243"/>
                  <a:pt x="2827" y="243"/>
                </a:cubicBezTo>
                <a:cubicBezTo>
                  <a:pt x="2829" y="243"/>
                  <a:pt x="2829" y="243"/>
                  <a:pt x="2829" y="243"/>
                </a:cubicBezTo>
                <a:lnTo>
                  <a:pt x="2829" y="246"/>
                </a:lnTo>
                <a:close/>
                <a:moveTo>
                  <a:pt x="2829" y="241"/>
                </a:moveTo>
                <a:cubicBezTo>
                  <a:pt x="2827" y="241"/>
                  <a:pt x="2827" y="241"/>
                  <a:pt x="2827" y="241"/>
                </a:cubicBezTo>
                <a:cubicBezTo>
                  <a:pt x="2827" y="238"/>
                  <a:pt x="2827" y="238"/>
                  <a:pt x="2827" y="238"/>
                </a:cubicBezTo>
                <a:cubicBezTo>
                  <a:pt x="2829" y="238"/>
                  <a:pt x="2829" y="238"/>
                  <a:pt x="2829" y="238"/>
                </a:cubicBezTo>
                <a:lnTo>
                  <a:pt x="2829" y="241"/>
                </a:lnTo>
                <a:close/>
                <a:moveTo>
                  <a:pt x="2829" y="236"/>
                </a:moveTo>
                <a:cubicBezTo>
                  <a:pt x="2827" y="236"/>
                  <a:pt x="2827" y="236"/>
                  <a:pt x="2827" y="236"/>
                </a:cubicBezTo>
                <a:cubicBezTo>
                  <a:pt x="2827" y="233"/>
                  <a:pt x="2827" y="233"/>
                  <a:pt x="2827" y="233"/>
                </a:cubicBezTo>
                <a:cubicBezTo>
                  <a:pt x="2829" y="233"/>
                  <a:pt x="2829" y="233"/>
                  <a:pt x="2829" y="233"/>
                </a:cubicBezTo>
                <a:lnTo>
                  <a:pt x="2829" y="236"/>
                </a:lnTo>
                <a:close/>
                <a:moveTo>
                  <a:pt x="2829" y="231"/>
                </a:moveTo>
                <a:cubicBezTo>
                  <a:pt x="2827" y="231"/>
                  <a:pt x="2827" y="231"/>
                  <a:pt x="2827" y="231"/>
                </a:cubicBezTo>
                <a:cubicBezTo>
                  <a:pt x="2827" y="228"/>
                  <a:pt x="2827" y="228"/>
                  <a:pt x="2827" y="228"/>
                </a:cubicBezTo>
                <a:cubicBezTo>
                  <a:pt x="2829" y="228"/>
                  <a:pt x="2829" y="228"/>
                  <a:pt x="2829" y="228"/>
                </a:cubicBezTo>
                <a:lnTo>
                  <a:pt x="2829" y="231"/>
                </a:lnTo>
                <a:close/>
                <a:moveTo>
                  <a:pt x="2829" y="226"/>
                </a:moveTo>
                <a:cubicBezTo>
                  <a:pt x="2827" y="226"/>
                  <a:pt x="2827" y="226"/>
                  <a:pt x="2827" y="226"/>
                </a:cubicBezTo>
                <a:cubicBezTo>
                  <a:pt x="2827" y="223"/>
                  <a:pt x="2827" y="223"/>
                  <a:pt x="2827" y="223"/>
                </a:cubicBezTo>
                <a:cubicBezTo>
                  <a:pt x="2829" y="223"/>
                  <a:pt x="2829" y="223"/>
                  <a:pt x="2829" y="223"/>
                </a:cubicBezTo>
                <a:lnTo>
                  <a:pt x="2829" y="226"/>
                </a:lnTo>
                <a:close/>
                <a:moveTo>
                  <a:pt x="2829" y="221"/>
                </a:moveTo>
                <a:cubicBezTo>
                  <a:pt x="2827" y="221"/>
                  <a:pt x="2827" y="221"/>
                  <a:pt x="2827" y="221"/>
                </a:cubicBezTo>
                <a:cubicBezTo>
                  <a:pt x="2827" y="218"/>
                  <a:pt x="2827" y="218"/>
                  <a:pt x="2827" y="218"/>
                </a:cubicBezTo>
                <a:cubicBezTo>
                  <a:pt x="2829" y="218"/>
                  <a:pt x="2829" y="218"/>
                  <a:pt x="2829" y="218"/>
                </a:cubicBezTo>
                <a:lnTo>
                  <a:pt x="2829" y="221"/>
                </a:lnTo>
                <a:close/>
                <a:moveTo>
                  <a:pt x="2829" y="216"/>
                </a:moveTo>
                <a:cubicBezTo>
                  <a:pt x="2827" y="216"/>
                  <a:pt x="2827" y="216"/>
                  <a:pt x="2827" y="216"/>
                </a:cubicBezTo>
                <a:cubicBezTo>
                  <a:pt x="2827" y="213"/>
                  <a:pt x="2827" y="213"/>
                  <a:pt x="2827" y="213"/>
                </a:cubicBezTo>
                <a:cubicBezTo>
                  <a:pt x="2829" y="213"/>
                  <a:pt x="2829" y="213"/>
                  <a:pt x="2829" y="213"/>
                </a:cubicBezTo>
                <a:lnTo>
                  <a:pt x="2829" y="216"/>
                </a:lnTo>
                <a:close/>
                <a:moveTo>
                  <a:pt x="2829" y="211"/>
                </a:moveTo>
                <a:cubicBezTo>
                  <a:pt x="2827" y="211"/>
                  <a:pt x="2827" y="211"/>
                  <a:pt x="2827" y="211"/>
                </a:cubicBezTo>
                <a:cubicBezTo>
                  <a:pt x="2827" y="208"/>
                  <a:pt x="2827" y="208"/>
                  <a:pt x="2827" y="208"/>
                </a:cubicBezTo>
                <a:cubicBezTo>
                  <a:pt x="2829" y="208"/>
                  <a:pt x="2829" y="208"/>
                  <a:pt x="2829" y="208"/>
                </a:cubicBezTo>
                <a:lnTo>
                  <a:pt x="2829" y="211"/>
                </a:lnTo>
                <a:close/>
                <a:moveTo>
                  <a:pt x="2829" y="206"/>
                </a:moveTo>
                <a:cubicBezTo>
                  <a:pt x="2827" y="206"/>
                  <a:pt x="2827" y="206"/>
                  <a:pt x="2827" y="206"/>
                </a:cubicBezTo>
                <a:cubicBezTo>
                  <a:pt x="2827" y="203"/>
                  <a:pt x="2827" y="203"/>
                  <a:pt x="2827" y="203"/>
                </a:cubicBezTo>
                <a:cubicBezTo>
                  <a:pt x="2829" y="203"/>
                  <a:pt x="2829" y="203"/>
                  <a:pt x="2829" y="203"/>
                </a:cubicBezTo>
                <a:lnTo>
                  <a:pt x="2829" y="206"/>
                </a:lnTo>
                <a:close/>
                <a:moveTo>
                  <a:pt x="2829" y="201"/>
                </a:moveTo>
                <a:cubicBezTo>
                  <a:pt x="2827" y="201"/>
                  <a:pt x="2827" y="201"/>
                  <a:pt x="2827" y="201"/>
                </a:cubicBezTo>
                <a:cubicBezTo>
                  <a:pt x="2827" y="198"/>
                  <a:pt x="2827" y="198"/>
                  <a:pt x="2827" y="198"/>
                </a:cubicBezTo>
                <a:cubicBezTo>
                  <a:pt x="2829" y="198"/>
                  <a:pt x="2829" y="198"/>
                  <a:pt x="2829" y="198"/>
                </a:cubicBezTo>
                <a:lnTo>
                  <a:pt x="2829" y="201"/>
                </a:lnTo>
                <a:close/>
                <a:moveTo>
                  <a:pt x="2829" y="195"/>
                </a:moveTo>
                <a:cubicBezTo>
                  <a:pt x="2827" y="195"/>
                  <a:pt x="2827" y="195"/>
                  <a:pt x="2827" y="195"/>
                </a:cubicBezTo>
                <a:cubicBezTo>
                  <a:pt x="2827" y="193"/>
                  <a:pt x="2827" y="193"/>
                  <a:pt x="2827" y="193"/>
                </a:cubicBezTo>
                <a:cubicBezTo>
                  <a:pt x="2829" y="193"/>
                  <a:pt x="2829" y="193"/>
                  <a:pt x="2829" y="193"/>
                </a:cubicBezTo>
                <a:lnTo>
                  <a:pt x="2829" y="195"/>
                </a:lnTo>
                <a:close/>
                <a:moveTo>
                  <a:pt x="2829" y="190"/>
                </a:moveTo>
                <a:cubicBezTo>
                  <a:pt x="2827" y="190"/>
                  <a:pt x="2827" y="190"/>
                  <a:pt x="2827" y="190"/>
                </a:cubicBezTo>
                <a:cubicBezTo>
                  <a:pt x="2827" y="187"/>
                  <a:pt x="2827" y="187"/>
                  <a:pt x="2827" y="187"/>
                </a:cubicBezTo>
                <a:cubicBezTo>
                  <a:pt x="2829" y="187"/>
                  <a:pt x="2829" y="187"/>
                  <a:pt x="2829" y="187"/>
                </a:cubicBezTo>
                <a:lnTo>
                  <a:pt x="2829" y="190"/>
                </a:lnTo>
                <a:close/>
                <a:moveTo>
                  <a:pt x="2829" y="185"/>
                </a:moveTo>
                <a:cubicBezTo>
                  <a:pt x="2827" y="185"/>
                  <a:pt x="2827" y="185"/>
                  <a:pt x="2827" y="185"/>
                </a:cubicBezTo>
                <a:cubicBezTo>
                  <a:pt x="2827" y="182"/>
                  <a:pt x="2827" y="182"/>
                  <a:pt x="2827" y="182"/>
                </a:cubicBezTo>
                <a:cubicBezTo>
                  <a:pt x="2829" y="182"/>
                  <a:pt x="2829" y="182"/>
                  <a:pt x="2829" y="182"/>
                </a:cubicBezTo>
                <a:lnTo>
                  <a:pt x="2829" y="185"/>
                </a:lnTo>
                <a:close/>
                <a:moveTo>
                  <a:pt x="2829" y="180"/>
                </a:moveTo>
                <a:cubicBezTo>
                  <a:pt x="2828" y="180"/>
                  <a:pt x="2828" y="180"/>
                  <a:pt x="2828" y="180"/>
                </a:cubicBezTo>
                <a:cubicBezTo>
                  <a:pt x="2828" y="177"/>
                  <a:pt x="2828" y="177"/>
                  <a:pt x="2828" y="177"/>
                </a:cubicBezTo>
                <a:cubicBezTo>
                  <a:pt x="2829" y="177"/>
                  <a:pt x="2829" y="177"/>
                  <a:pt x="2829" y="177"/>
                </a:cubicBezTo>
                <a:lnTo>
                  <a:pt x="2829" y="180"/>
                </a:lnTo>
                <a:close/>
                <a:moveTo>
                  <a:pt x="2832" y="141"/>
                </a:moveTo>
                <a:cubicBezTo>
                  <a:pt x="2832" y="144"/>
                  <a:pt x="2832" y="144"/>
                  <a:pt x="2832" y="144"/>
                </a:cubicBezTo>
                <a:cubicBezTo>
                  <a:pt x="2830" y="144"/>
                  <a:pt x="2830" y="144"/>
                  <a:pt x="2830" y="144"/>
                </a:cubicBezTo>
                <a:cubicBezTo>
                  <a:pt x="2830" y="141"/>
                  <a:pt x="2830" y="141"/>
                  <a:pt x="2830" y="141"/>
                </a:cubicBezTo>
                <a:lnTo>
                  <a:pt x="2832" y="141"/>
                </a:lnTo>
                <a:close/>
                <a:moveTo>
                  <a:pt x="2830" y="139"/>
                </a:moveTo>
                <a:cubicBezTo>
                  <a:pt x="2830" y="136"/>
                  <a:pt x="2830" y="136"/>
                  <a:pt x="2830" y="136"/>
                </a:cubicBezTo>
                <a:cubicBezTo>
                  <a:pt x="2832" y="136"/>
                  <a:pt x="2832" y="136"/>
                  <a:pt x="2832" y="136"/>
                </a:cubicBezTo>
                <a:cubicBezTo>
                  <a:pt x="2832" y="139"/>
                  <a:pt x="2832" y="139"/>
                  <a:pt x="2832" y="139"/>
                </a:cubicBezTo>
                <a:lnTo>
                  <a:pt x="2830" y="139"/>
                </a:lnTo>
                <a:close/>
                <a:moveTo>
                  <a:pt x="2832" y="146"/>
                </a:moveTo>
                <a:cubicBezTo>
                  <a:pt x="2832" y="149"/>
                  <a:pt x="2832" y="149"/>
                  <a:pt x="2832" y="149"/>
                </a:cubicBezTo>
                <a:cubicBezTo>
                  <a:pt x="2830" y="149"/>
                  <a:pt x="2830" y="149"/>
                  <a:pt x="2830" y="149"/>
                </a:cubicBezTo>
                <a:cubicBezTo>
                  <a:pt x="2830" y="146"/>
                  <a:pt x="2830" y="146"/>
                  <a:pt x="2830" y="146"/>
                </a:cubicBezTo>
                <a:lnTo>
                  <a:pt x="2832" y="146"/>
                </a:lnTo>
                <a:close/>
                <a:moveTo>
                  <a:pt x="2832" y="152"/>
                </a:moveTo>
                <a:cubicBezTo>
                  <a:pt x="2832" y="155"/>
                  <a:pt x="2832" y="155"/>
                  <a:pt x="2832" y="155"/>
                </a:cubicBezTo>
                <a:cubicBezTo>
                  <a:pt x="2830" y="155"/>
                  <a:pt x="2830" y="155"/>
                  <a:pt x="2830" y="155"/>
                </a:cubicBezTo>
                <a:cubicBezTo>
                  <a:pt x="2830" y="152"/>
                  <a:pt x="2830" y="152"/>
                  <a:pt x="2830" y="152"/>
                </a:cubicBezTo>
                <a:lnTo>
                  <a:pt x="2832" y="152"/>
                </a:lnTo>
                <a:close/>
                <a:moveTo>
                  <a:pt x="2832" y="157"/>
                </a:moveTo>
                <a:cubicBezTo>
                  <a:pt x="2832" y="160"/>
                  <a:pt x="2832" y="160"/>
                  <a:pt x="2832" y="160"/>
                </a:cubicBezTo>
                <a:cubicBezTo>
                  <a:pt x="2830" y="160"/>
                  <a:pt x="2830" y="160"/>
                  <a:pt x="2830" y="160"/>
                </a:cubicBezTo>
                <a:cubicBezTo>
                  <a:pt x="2830" y="157"/>
                  <a:pt x="2830" y="157"/>
                  <a:pt x="2830" y="157"/>
                </a:cubicBezTo>
                <a:lnTo>
                  <a:pt x="2832" y="157"/>
                </a:lnTo>
                <a:close/>
                <a:moveTo>
                  <a:pt x="2832" y="162"/>
                </a:moveTo>
                <a:cubicBezTo>
                  <a:pt x="2832" y="165"/>
                  <a:pt x="2832" y="165"/>
                  <a:pt x="2832" y="165"/>
                </a:cubicBezTo>
                <a:cubicBezTo>
                  <a:pt x="2830" y="165"/>
                  <a:pt x="2830" y="165"/>
                  <a:pt x="2830" y="165"/>
                </a:cubicBezTo>
                <a:cubicBezTo>
                  <a:pt x="2830" y="162"/>
                  <a:pt x="2830" y="162"/>
                  <a:pt x="2830" y="162"/>
                </a:cubicBezTo>
                <a:lnTo>
                  <a:pt x="2832" y="162"/>
                </a:lnTo>
                <a:close/>
                <a:moveTo>
                  <a:pt x="2832" y="167"/>
                </a:moveTo>
                <a:cubicBezTo>
                  <a:pt x="2832" y="170"/>
                  <a:pt x="2832" y="170"/>
                  <a:pt x="2832" y="170"/>
                </a:cubicBezTo>
                <a:cubicBezTo>
                  <a:pt x="2830" y="170"/>
                  <a:pt x="2830" y="170"/>
                  <a:pt x="2830" y="170"/>
                </a:cubicBezTo>
                <a:cubicBezTo>
                  <a:pt x="2830" y="167"/>
                  <a:pt x="2830" y="167"/>
                  <a:pt x="2830" y="167"/>
                </a:cubicBezTo>
                <a:lnTo>
                  <a:pt x="2832" y="167"/>
                </a:lnTo>
                <a:close/>
                <a:moveTo>
                  <a:pt x="2832" y="172"/>
                </a:moveTo>
                <a:cubicBezTo>
                  <a:pt x="2832" y="175"/>
                  <a:pt x="2832" y="175"/>
                  <a:pt x="2832" y="175"/>
                </a:cubicBezTo>
                <a:cubicBezTo>
                  <a:pt x="2830" y="175"/>
                  <a:pt x="2830" y="175"/>
                  <a:pt x="2830" y="175"/>
                </a:cubicBezTo>
                <a:cubicBezTo>
                  <a:pt x="2830" y="172"/>
                  <a:pt x="2830" y="172"/>
                  <a:pt x="2830" y="172"/>
                </a:cubicBezTo>
                <a:lnTo>
                  <a:pt x="2832" y="172"/>
                </a:lnTo>
                <a:close/>
                <a:moveTo>
                  <a:pt x="2832" y="177"/>
                </a:moveTo>
                <a:cubicBezTo>
                  <a:pt x="2832" y="180"/>
                  <a:pt x="2832" y="180"/>
                  <a:pt x="2832" y="180"/>
                </a:cubicBezTo>
                <a:cubicBezTo>
                  <a:pt x="2830" y="180"/>
                  <a:pt x="2830" y="180"/>
                  <a:pt x="2830" y="180"/>
                </a:cubicBezTo>
                <a:cubicBezTo>
                  <a:pt x="2830" y="177"/>
                  <a:pt x="2830" y="177"/>
                  <a:pt x="2830" y="177"/>
                </a:cubicBezTo>
                <a:lnTo>
                  <a:pt x="2832" y="177"/>
                </a:lnTo>
                <a:close/>
                <a:moveTo>
                  <a:pt x="2832" y="383"/>
                </a:moveTo>
                <a:cubicBezTo>
                  <a:pt x="2831" y="383"/>
                  <a:pt x="2831" y="383"/>
                  <a:pt x="2830" y="383"/>
                </a:cubicBezTo>
                <a:cubicBezTo>
                  <a:pt x="2830" y="382"/>
                  <a:pt x="2830" y="382"/>
                  <a:pt x="2830" y="382"/>
                </a:cubicBezTo>
                <a:cubicBezTo>
                  <a:pt x="2832" y="382"/>
                  <a:pt x="2832" y="382"/>
                  <a:pt x="2832" y="382"/>
                </a:cubicBezTo>
                <a:lnTo>
                  <a:pt x="2832" y="383"/>
                </a:lnTo>
                <a:close/>
                <a:moveTo>
                  <a:pt x="2832" y="380"/>
                </a:moveTo>
                <a:cubicBezTo>
                  <a:pt x="2830" y="380"/>
                  <a:pt x="2830" y="380"/>
                  <a:pt x="2830" y="380"/>
                </a:cubicBezTo>
                <a:cubicBezTo>
                  <a:pt x="2830" y="377"/>
                  <a:pt x="2830" y="377"/>
                  <a:pt x="2830" y="377"/>
                </a:cubicBezTo>
                <a:cubicBezTo>
                  <a:pt x="2832" y="377"/>
                  <a:pt x="2832" y="377"/>
                  <a:pt x="2832" y="377"/>
                </a:cubicBezTo>
                <a:lnTo>
                  <a:pt x="2832" y="380"/>
                </a:lnTo>
                <a:close/>
                <a:moveTo>
                  <a:pt x="2832" y="374"/>
                </a:moveTo>
                <a:cubicBezTo>
                  <a:pt x="2830" y="374"/>
                  <a:pt x="2830" y="374"/>
                  <a:pt x="2830" y="374"/>
                </a:cubicBezTo>
                <a:cubicBezTo>
                  <a:pt x="2830" y="371"/>
                  <a:pt x="2830" y="371"/>
                  <a:pt x="2830" y="371"/>
                </a:cubicBezTo>
                <a:cubicBezTo>
                  <a:pt x="2832" y="371"/>
                  <a:pt x="2832" y="371"/>
                  <a:pt x="2832" y="371"/>
                </a:cubicBezTo>
                <a:lnTo>
                  <a:pt x="2832" y="374"/>
                </a:lnTo>
                <a:close/>
                <a:moveTo>
                  <a:pt x="2832" y="369"/>
                </a:moveTo>
                <a:cubicBezTo>
                  <a:pt x="2830" y="369"/>
                  <a:pt x="2830" y="369"/>
                  <a:pt x="2830" y="369"/>
                </a:cubicBezTo>
                <a:cubicBezTo>
                  <a:pt x="2830" y="366"/>
                  <a:pt x="2830" y="366"/>
                  <a:pt x="2830" y="366"/>
                </a:cubicBezTo>
                <a:cubicBezTo>
                  <a:pt x="2832" y="366"/>
                  <a:pt x="2832" y="366"/>
                  <a:pt x="2832" y="366"/>
                </a:cubicBezTo>
                <a:lnTo>
                  <a:pt x="2832" y="369"/>
                </a:lnTo>
                <a:close/>
                <a:moveTo>
                  <a:pt x="2832" y="364"/>
                </a:moveTo>
                <a:cubicBezTo>
                  <a:pt x="2830" y="364"/>
                  <a:pt x="2830" y="364"/>
                  <a:pt x="2830" y="364"/>
                </a:cubicBezTo>
                <a:cubicBezTo>
                  <a:pt x="2830" y="361"/>
                  <a:pt x="2830" y="361"/>
                  <a:pt x="2830" y="361"/>
                </a:cubicBezTo>
                <a:cubicBezTo>
                  <a:pt x="2832" y="361"/>
                  <a:pt x="2832" y="361"/>
                  <a:pt x="2832" y="361"/>
                </a:cubicBezTo>
                <a:lnTo>
                  <a:pt x="2832" y="364"/>
                </a:lnTo>
                <a:close/>
                <a:moveTo>
                  <a:pt x="2832" y="359"/>
                </a:moveTo>
                <a:cubicBezTo>
                  <a:pt x="2830" y="359"/>
                  <a:pt x="2830" y="359"/>
                  <a:pt x="2830" y="359"/>
                </a:cubicBezTo>
                <a:cubicBezTo>
                  <a:pt x="2830" y="356"/>
                  <a:pt x="2830" y="356"/>
                  <a:pt x="2830" y="356"/>
                </a:cubicBezTo>
                <a:cubicBezTo>
                  <a:pt x="2832" y="356"/>
                  <a:pt x="2832" y="356"/>
                  <a:pt x="2832" y="356"/>
                </a:cubicBezTo>
                <a:lnTo>
                  <a:pt x="2832" y="359"/>
                </a:lnTo>
                <a:close/>
                <a:moveTo>
                  <a:pt x="2832" y="354"/>
                </a:moveTo>
                <a:cubicBezTo>
                  <a:pt x="2830" y="354"/>
                  <a:pt x="2830" y="354"/>
                  <a:pt x="2830" y="354"/>
                </a:cubicBezTo>
                <a:cubicBezTo>
                  <a:pt x="2830" y="351"/>
                  <a:pt x="2830" y="351"/>
                  <a:pt x="2830" y="351"/>
                </a:cubicBezTo>
                <a:cubicBezTo>
                  <a:pt x="2832" y="351"/>
                  <a:pt x="2832" y="351"/>
                  <a:pt x="2832" y="351"/>
                </a:cubicBezTo>
                <a:lnTo>
                  <a:pt x="2832" y="354"/>
                </a:lnTo>
                <a:close/>
                <a:moveTo>
                  <a:pt x="2832" y="349"/>
                </a:moveTo>
                <a:cubicBezTo>
                  <a:pt x="2830" y="349"/>
                  <a:pt x="2830" y="349"/>
                  <a:pt x="2830" y="349"/>
                </a:cubicBezTo>
                <a:cubicBezTo>
                  <a:pt x="2830" y="346"/>
                  <a:pt x="2830" y="346"/>
                  <a:pt x="2830" y="346"/>
                </a:cubicBezTo>
                <a:cubicBezTo>
                  <a:pt x="2832" y="346"/>
                  <a:pt x="2832" y="346"/>
                  <a:pt x="2832" y="346"/>
                </a:cubicBezTo>
                <a:lnTo>
                  <a:pt x="2832" y="349"/>
                </a:lnTo>
                <a:close/>
                <a:moveTo>
                  <a:pt x="2832" y="344"/>
                </a:moveTo>
                <a:cubicBezTo>
                  <a:pt x="2830" y="344"/>
                  <a:pt x="2830" y="344"/>
                  <a:pt x="2830" y="344"/>
                </a:cubicBezTo>
                <a:cubicBezTo>
                  <a:pt x="2830" y="341"/>
                  <a:pt x="2830" y="341"/>
                  <a:pt x="2830" y="341"/>
                </a:cubicBezTo>
                <a:cubicBezTo>
                  <a:pt x="2832" y="341"/>
                  <a:pt x="2832" y="341"/>
                  <a:pt x="2832" y="341"/>
                </a:cubicBezTo>
                <a:lnTo>
                  <a:pt x="2832" y="344"/>
                </a:lnTo>
                <a:close/>
                <a:moveTo>
                  <a:pt x="2832" y="339"/>
                </a:moveTo>
                <a:cubicBezTo>
                  <a:pt x="2830" y="339"/>
                  <a:pt x="2830" y="339"/>
                  <a:pt x="2830" y="339"/>
                </a:cubicBezTo>
                <a:cubicBezTo>
                  <a:pt x="2830" y="336"/>
                  <a:pt x="2830" y="336"/>
                  <a:pt x="2830" y="336"/>
                </a:cubicBezTo>
                <a:cubicBezTo>
                  <a:pt x="2832" y="336"/>
                  <a:pt x="2832" y="336"/>
                  <a:pt x="2832" y="336"/>
                </a:cubicBezTo>
                <a:lnTo>
                  <a:pt x="2832" y="339"/>
                </a:lnTo>
                <a:close/>
                <a:moveTo>
                  <a:pt x="2832" y="334"/>
                </a:moveTo>
                <a:cubicBezTo>
                  <a:pt x="2830" y="334"/>
                  <a:pt x="2830" y="334"/>
                  <a:pt x="2830" y="334"/>
                </a:cubicBezTo>
                <a:cubicBezTo>
                  <a:pt x="2830" y="331"/>
                  <a:pt x="2830" y="331"/>
                  <a:pt x="2830" y="331"/>
                </a:cubicBezTo>
                <a:cubicBezTo>
                  <a:pt x="2832" y="331"/>
                  <a:pt x="2832" y="331"/>
                  <a:pt x="2832" y="331"/>
                </a:cubicBezTo>
                <a:lnTo>
                  <a:pt x="2832" y="334"/>
                </a:lnTo>
                <a:close/>
                <a:moveTo>
                  <a:pt x="2832" y="329"/>
                </a:moveTo>
                <a:cubicBezTo>
                  <a:pt x="2830" y="329"/>
                  <a:pt x="2830" y="329"/>
                  <a:pt x="2830" y="329"/>
                </a:cubicBezTo>
                <a:cubicBezTo>
                  <a:pt x="2830" y="326"/>
                  <a:pt x="2830" y="326"/>
                  <a:pt x="2830" y="326"/>
                </a:cubicBezTo>
                <a:cubicBezTo>
                  <a:pt x="2832" y="326"/>
                  <a:pt x="2832" y="326"/>
                  <a:pt x="2832" y="326"/>
                </a:cubicBezTo>
                <a:lnTo>
                  <a:pt x="2832" y="329"/>
                </a:lnTo>
                <a:close/>
                <a:moveTo>
                  <a:pt x="2832" y="323"/>
                </a:moveTo>
                <a:cubicBezTo>
                  <a:pt x="2830" y="323"/>
                  <a:pt x="2830" y="323"/>
                  <a:pt x="2830" y="323"/>
                </a:cubicBezTo>
                <a:cubicBezTo>
                  <a:pt x="2830" y="320"/>
                  <a:pt x="2830" y="320"/>
                  <a:pt x="2830" y="320"/>
                </a:cubicBezTo>
                <a:cubicBezTo>
                  <a:pt x="2832" y="320"/>
                  <a:pt x="2832" y="320"/>
                  <a:pt x="2832" y="320"/>
                </a:cubicBezTo>
                <a:lnTo>
                  <a:pt x="2832" y="323"/>
                </a:lnTo>
                <a:close/>
                <a:moveTo>
                  <a:pt x="2832" y="318"/>
                </a:moveTo>
                <a:cubicBezTo>
                  <a:pt x="2830" y="318"/>
                  <a:pt x="2830" y="318"/>
                  <a:pt x="2830" y="318"/>
                </a:cubicBezTo>
                <a:cubicBezTo>
                  <a:pt x="2830" y="315"/>
                  <a:pt x="2830" y="315"/>
                  <a:pt x="2830" y="315"/>
                </a:cubicBezTo>
                <a:cubicBezTo>
                  <a:pt x="2832" y="315"/>
                  <a:pt x="2832" y="315"/>
                  <a:pt x="2832" y="315"/>
                </a:cubicBezTo>
                <a:lnTo>
                  <a:pt x="2832" y="318"/>
                </a:lnTo>
                <a:close/>
                <a:moveTo>
                  <a:pt x="2832" y="313"/>
                </a:moveTo>
                <a:cubicBezTo>
                  <a:pt x="2830" y="313"/>
                  <a:pt x="2830" y="313"/>
                  <a:pt x="2830" y="313"/>
                </a:cubicBezTo>
                <a:cubicBezTo>
                  <a:pt x="2830" y="310"/>
                  <a:pt x="2830" y="310"/>
                  <a:pt x="2830" y="310"/>
                </a:cubicBezTo>
                <a:cubicBezTo>
                  <a:pt x="2832" y="310"/>
                  <a:pt x="2832" y="310"/>
                  <a:pt x="2832" y="310"/>
                </a:cubicBezTo>
                <a:lnTo>
                  <a:pt x="2832" y="313"/>
                </a:lnTo>
                <a:close/>
                <a:moveTo>
                  <a:pt x="2832" y="302"/>
                </a:moveTo>
                <a:cubicBezTo>
                  <a:pt x="2830" y="302"/>
                  <a:pt x="2830" y="302"/>
                  <a:pt x="2830" y="302"/>
                </a:cubicBezTo>
                <a:cubicBezTo>
                  <a:pt x="2830" y="300"/>
                  <a:pt x="2830" y="300"/>
                  <a:pt x="2830" y="300"/>
                </a:cubicBezTo>
                <a:cubicBezTo>
                  <a:pt x="2832" y="300"/>
                  <a:pt x="2832" y="300"/>
                  <a:pt x="2832" y="300"/>
                </a:cubicBezTo>
                <a:lnTo>
                  <a:pt x="2832" y="302"/>
                </a:lnTo>
                <a:close/>
                <a:moveTo>
                  <a:pt x="2832" y="297"/>
                </a:moveTo>
                <a:cubicBezTo>
                  <a:pt x="2830" y="297"/>
                  <a:pt x="2830" y="297"/>
                  <a:pt x="2830" y="297"/>
                </a:cubicBezTo>
                <a:cubicBezTo>
                  <a:pt x="2830" y="294"/>
                  <a:pt x="2830" y="294"/>
                  <a:pt x="2830" y="294"/>
                </a:cubicBezTo>
                <a:cubicBezTo>
                  <a:pt x="2832" y="294"/>
                  <a:pt x="2832" y="294"/>
                  <a:pt x="2832" y="294"/>
                </a:cubicBezTo>
                <a:lnTo>
                  <a:pt x="2832" y="297"/>
                </a:lnTo>
                <a:close/>
                <a:moveTo>
                  <a:pt x="2832" y="292"/>
                </a:moveTo>
                <a:cubicBezTo>
                  <a:pt x="2830" y="292"/>
                  <a:pt x="2830" y="292"/>
                  <a:pt x="2830" y="292"/>
                </a:cubicBezTo>
                <a:cubicBezTo>
                  <a:pt x="2830" y="289"/>
                  <a:pt x="2830" y="289"/>
                  <a:pt x="2830" y="289"/>
                </a:cubicBezTo>
                <a:cubicBezTo>
                  <a:pt x="2832" y="289"/>
                  <a:pt x="2832" y="289"/>
                  <a:pt x="2832" y="289"/>
                </a:cubicBezTo>
                <a:lnTo>
                  <a:pt x="2832" y="292"/>
                </a:lnTo>
                <a:close/>
                <a:moveTo>
                  <a:pt x="2832" y="287"/>
                </a:moveTo>
                <a:cubicBezTo>
                  <a:pt x="2830" y="287"/>
                  <a:pt x="2830" y="287"/>
                  <a:pt x="2830" y="287"/>
                </a:cubicBezTo>
                <a:cubicBezTo>
                  <a:pt x="2830" y="284"/>
                  <a:pt x="2830" y="284"/>
                  <a:pt x="2830" y="284"/>
                </a:cubicBezTo>
                <a:cubicBezTo>
                  <a:pt x="2832" y="284"/>
                  <a:pt x="2832" y="284"/>
                  <a:pt x="2832" y="284"/>
                </a:cubicBezTo>
                <a:lnTo>
                  <a:pt x="2832" y="287"/>
                </a:lnTo>
                <a:close/>
                <a:moveTo>
                  <a:pt x="2832" y="282"/>
                </a:moveTo>
                <a:cubicBezTo>
                  <a:pt x="2830" y="282"/>
                  <a:pt x="2830" y="282"/>
                  <a:pt x="2830" y="282"/>
                </a:cubicBezTo>
                <a:cubicBezTo>
                  <a:pt x="2830" y="279"/>
                  <a:pt x="2830" y="279"/>
                  <a:pt x="2830" y="279"/>
                </a:cubicBezTo>
                <a:cubicBezTo>
                  <a:pt x="2832" y="279"/>
                  <a:pt x="2832" y="279"/>
                  <a:pt x="2832" y="279"/>
                </a:cubicBezTo>
                <a:lnTo>
                  <a:pt x="2832" y="282"/>
                </a:lnTo>
                <a:close/>
                <a:moveTo>
                  <a:pt x="2832" y="277"/>
                </a:moveTo>
                <a:cubicBezTo>
                  <a:pt x="2830" y="277"/>
                  <a:pt x="2830" y="277"/>
                  <a:pt x="2830" y="277"/>
                </a:cubicBezTo>
                <a:cubicBezTo>
                  <a:pt x="2830" y="274"/>
                  <a:pt x="2830" y="274"/>
                  <a:pt x="2830" y="274"/>
                </a:cubicBezTo>
                <a:cubicBezTo>
                  <a:pt x="2832" y="274"/>
                  <a:pt x="2832" y="274"/>
                  <a:pt x="2832" y="274"/>
                </a:cubicBezTo>
                <a:lnTo>
                  <a:pt x="2832" y="277"/>
                </a:lnTo>
                <a:close/>
                <a:moveTo>
                  <a:pt x="2832" y="272"/>
                </a:moveTo>
                <a:cubicBezTo>
                  <a:pt x="2830" y="272"/>
                  <a:pt x="2830" y="272"/>
                  <a:pt x="2830" y="272"/>
                </a:cubicBezTo>
                <a:cubicBezTo>
                  <a:pt x="2830" y="269"/>
                  <a:pt x="2830" y="269"/>
                  <a:pt x="2830" y="269"/>
                </a:cubicBezTo>
                <a:cubicBezTo>
                  <a:pt x="2832" y="269"/>
                  <a:pt x="2832" y="269"/>
                  <a:pt x="2832" y="269"/>
                </a:cubicBezTo>
                <a:lnTo>
                  <a:pt x="2832" y="272"/>
                </a:lnTo>
                <a:close/>
                <a:moveTo>
                  <a:pt x="2832" y="267"/>
                </a:moveTo>
                <a:cubicBezTo>
                  <a:pt x="2830" y="267"/>
                  <a:pt x="2830" y="267"/>
                  <a:pt x="2830" y="267"/>
                </a:cubicBezTo>
                <a:cubicBezTo>
                  <a:pt x="2830" y="264"/>
                  <a:pt x="2830" y="264"/>
                  <a:pt x="2830" y="264"/>
                </a:cubicBezTo>
                <a:cubicBezTo>
                  <a:pt x="2832" y="264"/>
                  <a:pt x="2832" y="264"/>
                  <a:pt x="2832" y="264"/>
                </a:cubicBezTo>
                <a:lnTo>
                  <a:pt x="2832" y="267"/>
                </a:lnTo>
                <a:close/>
                <a:moveTo>
                  <a:pt x="2832" y="262"/>
                </a:moveTo>
                <a:cubicBezTo>
                  <a:pt x="2830" y="262"/>
                  <a:pt x="2830" y="262"/>
                  <a:pt x="2830" y="262"/>
                </a:cubicBezTo>
                <a:cubicBezTo>
                  <a:pt x="2830" y="259"/>
                  <a:pt x="2830" y="259"/>
                  <a:pt x="2830" y="259"/>
                </a:cubicBezTo>
                <a:cubicBezTo>
                  <a:pt x="2832" y="259"/>
                  <a:pt x="2832" y="259"/>
                  <a:pt x="2832" y="259"/>
                </a:cubicBezTo>
                <a:lnTo>
                  <a:pt x="2832" y="262"/>
                </a:lnTo>
                <a:close/>
                <a:moveTo>
                  <a:pt x="2832" y="257"/>
                </a:moveTo>
                <a:cubicBezTo>
                  <a:pt x="2830" y="257"/>
                  <a:pt x="2830" y="257"/>
                  <a:pt x="2830" y="257"/>
                </a:cubicBezTo>
                <a:cubicBezTo>
                  <a:pt x="2830" y="254"/>
                  <a:pt x="2830" y="254"/>
                  <a:pt x="2830" y="254"/>
                </a:cubicBezTo>
                <a:cubicBezTo>
                  <a:pt x="2832" y="254"/>
                  <a:pt x="2832" y="254"/>
                  <a:pt x="2832" y="254"/>
                </a:cubicBezTo>
                <a:lnTo>
                  <a:pt x="2832" y="257"/>
                </a:lnTo>
                <a:close/>
                <a:moveTo>
                  <a:pt x="2832" y="252"/>
                </a:moveTo>
                <a:cubicBezTo>
                  <a:pt x="2830" y="252"/>
                  <a:pt x="2830" y="252"/>
                  <a:pt x="2830" y="252"/>
                </a:cubicBezTo>
                <a:cubicBezTo>
                  <a:pt x="2830" y="249"/>
                  <a:pt x="2830" y="249"/>
                  <a:pt x="2830" y="249"/>
                </a:cubicBezTo>
                <a:cubicBezTo>
                  <a:pt x="2832" y="249"/>
                  <a:pt x="2832" y="249"/>
                  <a:pt x="2832" y="249"/>
                </a:cubicBezTo>
                <a:lnTo>
                  <a:pt x="2832" y="252"/>
                </a:lnTo>
                <a:close/>
                <a:moveTo>
                  <a:pt x="2832" y="246"/>
                </a:moveTo>
                <a:cubicBezTo>
                  <a:pt x="2830" y="246"/>
                  <a:pt x="2830" y="246"/>
                  <a:pt x="2830" y="246"/>
                </a:cubicBezTo>
                <a:cubicBezTo>
                  <a:pt x="2830" y="243"/>
                  <a:pt x="2830" y="243"/>
                  <a:pt x="2830" y="243"/>
                </a:cubicBezTo>
                <a:cubicBezTo>
                  <a:pt x="2832" y="243"/>
                  <a:pt x="2832" y="243"/>
                  <a:pt x="2832" y="243"/>
                </a:cubicBezTo>
                <a:lnTo>
                  <a:pt x="2832" y="246"/>
                </a:lnTo>
                <a:close/>
                <a:moveTo>
                  <a:pt x="2832" y="241"/>
                </a:moveTo>
                <a:cubicBezTo>
                  <a:pt x="2830" y="241"/>
                  <a:pt x="2830" y="241"/>
                  <a:pt x="2830" y="241"/>
                </a:cubicBezTo>
                <a:cubicBezTo>
                  <a:pt x="2830" y="238"/>
                  <a:pt x="2830" y="238"/>
                  <a:pt x="2830" y="238"/>
                </a:cubicBezTo>
                <a:cubicBezTo>
                  <a:pt x="2832" y="238"/>
                  <a:pt x="2832" y="238"/>
                  <a:pt x="2832" y="238"/>
                </a:cubicBezTo>
                <a:lnTo>
                  <a:pt x="2832" y="241"/>
                </a:lnTo>
                <a:close/>
                <a:moveTo>
                  <a:pt x="2832" y="236"/>
                </a:moveTo>
                <a:cubicBezTo>
                  <a:pt x="2830" y="236"/>
                  <a:pt x="2830" y="236"/>
                  <a:pt x="2830" y="236"/>
                </a:cubicBezTo>
                <a:cubicBezTo>
                  <a:pt x="2830" y="233"/>
                  <a:pt x="2830" y="233"/>
                  <a:pt x="2830" y="233"/>
                </a:cubicBezTo>
                <a:cubicBezTo>
                  <a:pt x="2832" y="233"/>
                  <a:pt x="2832" y="233"/>
                  <a:pt x="2832" y="233"/>
                </a:cubicBezTo>
                <a:lnTo>
                  <a:pt x="2832" y="236"/>
                </a:lnTo>
                <a:close/>
                <a:moveTo>
                  <a:pt x="2832" y="231"/>
                </a:moveTo>
                <a:cubicBezTo>
                  <a:pt x="2830" y="231"/>
                  <a:pt x="2830" y="231"/>
                  <a:pt x="2830" y="231"/>
                </a:cubicBezTo>
                <a:cubicBezTo>
                  <a:pt x="2830" y="228"/>
                  <a:pt x="2830" y="228"/>
                  <a:pt x="2830" y="228"/>
                </a:cubicBezTo>
                <a:cubicBezTo>
                  <a:pt x="2832" y="228"/>
                  <a:pt x="2832" y="228"/>
                  <a:pt x="2832" y="228"/>
                </a:cubicBezTo>
                <a:lnTo>
                  <a:pt x="2832" y="231"/>
                </a:lnTo>
                <a:close/>
                <a:moveTo>
                  <a:pt x="2832" y="226"/>
                </a:moveTo>
                <a:cubicBezTo>
                  <a:pt x="2830" y="226"/>
                  <a:pt x="2830" y="226"/>
                  <a:pt x="2830" y="226"/>
                </a:cubicBezTo>
                <a:cubicBezTo>
                  <a:pt x="2830" y="223"/>
                  <a:pt x="2830" y="223"/>
                  <a:pt x="2830" y="223"/>
                </a:cubicBezTo>
                <a:cubicBezTo>
                  <a:pt x="2832" y="223"/>
                  <a:pt x="2832" y="223"/>
                  <a:pt x="2832" y="223"/>
                </a:cubicBezTo>
                <a:lnTo>
                  <a:pt x="2832" y="226"/>
                </a:lnTo>
                <a:close/>
                <a:moveTo>
                  <a:pt x="2832" y="221"/>
                </a:moveTo>
                <a:cubicBezTo>
                  <a:pt x="2830" y="221"/>
                  <a:pt x="2830" y="221"/>
                  <a:pt x="2830" y="221"/>
                </a:cubicBezTo>
                <a:cubicBezTo>
                  <a:pt x="2830" y="218"/>
                  <a:pt x="2830" y="218"/>
                  <a:pt x="2830" y="218"/>
                </a:cubicBezTo>
                <a:cubicBezTo>
                  <a:pt x="2832" y="218"/>
                  <a:pt x="2832" y="218"/>
                  <a:pt x="2832" y="218"/>
                </a:cubicBezTo>
                <a:lnTo>
                  <a:pt x="2832" y="221"/>
                </a:lnTo>
                <a:close/>
                <a:moveTo>
                  <a:pt x="2832" y="216"/>
                </a:moveTo>
                <a:cubicBezTo>
                  <a:pt x="2830" y="216"/>
                  <a:pt x="2830" y="216"/>
                  <a:pt x="2830" y="216"/>
                </a:cubicBezTo>
                <a:cubicBezTo>
                  <a:pt x="2830" y="213"/>
                  <a:pt x="2830" y="213"/>
                  <a:pt x="2830" y="213"/>
                </a:cubicBezTo>
                <a:cubicBezTo>
                  <a:pt x="2832" y="213"/>
                  <a:pt x="2832" y="213"/>
                  <a:pt x="2832" y="213"/>
                </a:cubicBezTo>
                <a:lnTo>
                  <a:pt x="2832" y="216"/>
                </a:lnTo>
                <a:close/>
                <a:moveTo>
                  <a:pt x="2832" y="211"/>
                </a:moveTo>
                <a:cubicBezTo>
                  <a:pt x="2830" y="211"/>
                  <a:pt x="2830" y="211"/>
                  <a:pt x="2830" y="211"/>
                </a:cubicBezTo>
                <a:cubicBezTo>
                  <a:pt x="2830" y="208"/>
                  <a:pt x="2830" y="208"/>
                  <a:pt x="2830" y="208"/>
                </a:cubicBezTo>
                <a:cubicBezTo>
                  <a:pt x="2832" y="208"/>
                  <a:pt x="2832" y="208"/>
                  <a:pt x="2832" y="208"/>
                </a:cubicBezTo>
                <a:lnTo>
                  <a:pt x="2832" y="211"/>
                </a:lnTo>
                <a:close/>
                <a:moveTo>
                  <a:pt x="2832" y="206"/>
                </a:moveTo>
                <a:cubicBezTo>
                  <a:pt x="2830" y="206"/>
                  <a:pt x="2830" y="206"/>
                  <a:pt x="2830" y="206"/>
                </a:cubicBezTo>
                <a:cubicBezTo>
                  <a:pt x="2830" y="203"/>
                  <a:pt x="2830" y="203"/>
                  <a:pt x="2830" y="203"/>
                </a:cubicBezTo>
                <a:cubicBezTo>
                  <a:pt x="2832" y="203"/>
                  <a:pt x="2832" y="203"/>
                  <a:pt x="2832" y="203"/>
                </a:cubicBezTo>
                <a:lnTo>
                  <a:pt x="2832" y="206"/>
                </a:lnTo>
                <a:close/>
                <a:moveTo>
                  <a:pt x="2832" y="201"/>
                </a:moveTo>
                <a:cubicBezTo>
                  <a:pt x="2830" y="201"/>
                  <a:pt x="2830" y="201"/>
                  <a:pt x="2830" y="201"/>
                </a:cubicBezTo>
                <a:cubicBezTo>
                  <a:pt x="2830" y="198"/>
                  <a:pt x="2830" y="198"/>
                  <a:pt x="2830" y="198"/>
                </a:cubicBezTo>
                <a:cubicBezTo>
                  <a:pt x="2832" y="198"/>
                  <a:pt x="2832" y="198"/>
                  <a:pt x="2832" y="198"/>
                </a:cubicBezTo>
                <a:lnTo>
                  <a:pt x="2832" y="201"/>
                </a:lnTo>
                <a:close/>
                <a:moveTo>
                  <a:pt x="2832" y="195"/>
                </a:moveTo>
                <a:cubicBezTo>
                  <a:pt x="2830" y="195"/>
                  <a:pt x="2830" y="195"/>
                  <a:pt x="2830" y="195"/>
                </a:cubicBezTo>
                <a:cubicBezTo>
                  <a:pt x="2830" y="193"/>
                  <a:pt x="2830" y="193"/>
                  <a:pt x="2830" y="193"/>
                </a:cubicBezTo>
                <a:cubicBezTo>
                  <a:pt x="2832" y="193"/>
                  <a:pt x="2832" y="193"/>
                  <a:pt x="2832" y="193"/>
                </a:cubicBezTo>
                <a:lnTo>
                  <a:pt x="2832" y="195"/>
                </a:lnTo>
                <a:close/>
                <a:moveTo>
                  <a:pt x="2832" y="190"/>
                </a:moveTo>
                <a:cubicBezTo>
                  <a:pt x="2830" y="190"/>
                  <a:pt x="2830" y="190"/>
                  <a:pt x="2830" y="190"/>
                </a:cubicBezTo>
                <a:cubicBezTo>
                  <a:pt x="2830" y="187"/>
                  <a:pt x="2830" y="187"/>
                  <a:pt x="2830" y="187"/>
                </a:cubicBezTo>
                <a:cubicBezTo>
                  <a:pt x="2832" y="187"/>
                  <a:pt x="2832" y="187"/>
                  <a:pt x="2832" y="187"/>
                </a:cubicBezTo>
                <a:lnTo>
                  <a:pt x="2832" y="190"/>
                </a:lnTo>
                <a:close/>
                <a:moveTo>
                  <a:pt x="2832" y="185"/>
                </a:moveTo>
                <a:cubicBezTo>
                  <a:pt x="2830" y="185"/>
                  <a:pt x="2830" y="185"/>
                  <a:pt x="2830" y="185"/>
                </a:cubicBezTo>
                <a:cubicBezTo>
                  <a:pt x="2830" y="182"/>
                  <a:pt x="2830" y="182"/>
                  <a:pt x="2830" y="182"/>
                </a:cubicBezTo>
                <a:cubicBezTo>
                  <a:pt x="2832" y="182"/>
                  <a:pt x="2832" y="182"/>
                  <a:pt x="2832" y="182"/>
                </a:cubicBezTo>
                <a:lnTo>
                  <a:pt x="2832" y="185"/>
                </a:lnTo>
                <a:close/>
                <a:moveTo>
                  <a:pt x="2836" y="383"/>
                </a:moveTo>
                <a:cubicBezTo>
                  <a:pt x="2835" y="383"/>
                  <a:pt x="2835" y="383"/>
                  <a:pt x="2834" y="383"/>
                </a:cubicBezTo>
                <a:cubicBezTo>
                  <a:pt x="2834" y="382"/>
                  <a:pt x="2834" y="382"/>
                  <a:pt x="2834" y="382"/>
                </a:cubicBezTo>
                <a:cubicBezTo>
                  <a:pt x="2836" y="382"/>
                  <a:pt x="2836" y="382"/>
                  <a:pt x="2836" y="382"/>
                </a:cubicBezTo>
                <a:lnTo>
                  <a:pt x="2836" y="383"/>
                </a:lnTo>
                <a:close/>
                <a:moveTo>
                  <a:pt x="2836" y="380"/>
                </a:moveTo>
                <a:cubicBezTo>
                  <a:pt x="2834" y="380"/>
                  <a:pt x="2834" y="380"/>
                  <a:pt x="2834" y="380"/>
                </a:cubicBezTo>
                <a:cubicBezTo>
                  <a:pt x="2834" y="377"/>
                  <a:pt x="2834" y="377"/>
                  <a:pt x="2834" y="377"/>
                </a:cubicBezTo>
                <a:cubicBezTo>
                  <a:pt x="2836" y="377"/>
                  <a:pt x="2836" y="377"/>
                  <a:pt x="2836" y="377"/>
                </a:cubicBezTo>
                <a:lnTo>
                  <a:pt x="2836" y="380"/>
                </a:lnTo>
                <a:close/>
                <a:moveTo>
                  <a:pt x="2836" y="374"/>
                </a:moveTo>
                <a:cubicBezTo>
                  <a:pt x="2834" y="374"/>
                  <a:pt x="2834" y="374"/>
                  <a:pt x="2834" y="374"/>
                </a:cubicBezTo>
                <a:cubicBezTo>
                  <a:pt x="2834" y="371"/>
                  <a:pt x="2834" y="371"/>
                  <a:pt x="2834" y="371"/>
                </a:cubicBezTo>
                <a:cubicBezTo>
                  <a:pt x="2836" y="371"/>
                  <a:pt x="2836" y="371"/>
                  <a:pt x="2836" y="371"/>
                </a:cubicBezTo>
                <a:lnTo>
                  <a:pt x="2836" y="374"/>
                </a:lnTo>
                <a:close/>
                <a:moveTo>
                  <a:pt x="2836" y="369"/>
                </a:moveTo>
                <a:cubicBezTo>
                  <a:pt x="2834" y="369"/>
                  <a:pt x="2834" y="369"/>
                  <a:pt x="2834" y="369"/>
                </a:cubicBezTo>
                <a:cubicBezTo>
                  <a:pt x="2834" y="366"/>
                  <a:pt x="2834" y="366"/>
                  <a:pt x="2834" y="366"/>
                </a:cubicBezTo>
                <a:cubicBezTo>
                  <a:pt x="2836" y="366"/>
                  <a:pt x="2836" y="366"/>
                  <a:pt x="2836" y="366"/>
                </a:cubicBezTo>
                <a:lnTo>
                  <a:pt x="2836" y="369"/>
                </a:lnTo>
                <a:close/>
                <a:moveTo>
                  <a:pt x="2836" y="364"/>
                </a:moveTo>
                <a:cubicBezTo>
                  <a:pt x="2834" y="364"/>
                  <a:pt x="2834" y="364"/>
                  <a:pt x="2834" y="364"/>
                </a:cubicBezTo>
                <a:cubicBezTo>
                  <a:pt x="2834" y="361"/>
                  <a:pt x="2834" y="361"/>
                  <a:pt x="2834" y="361"/>
                </a:cubicBezTo>
                <a:cubicBezTo>
                  <a:pt x="2836" y="361"/>
                  <a:pt x="2836" y="361"/>
                  <a:pt x="2836" y="361"/>
                </a:cubicBezTo>
                <a:lnTo>
                  <a:pt x="2836" y="364"/>
                </a:lnTo>
                <a:close/>
                <a:moveTo>
                  <a:pt x="2836" y="359"/>
                </a:moveTo>
                <a:cubicBezTo>
                  <a:pt x="2834" y="359"/>
                  <a:pt x="2834" y="359"/>
                  <a:pt x="2834" y="359"/>
                </a:cubicBezTo>
                <a:cubicBezTo>
                  <a:pt x="2834" y="356"/>
                  <a:pt x="2834" y="356"/>
                  <a:pt x="2834" y="356"/>
                </a:cubicBezTo>
                <a:cubicBezTo>
                  <a:pt x="2836" y="356"/>
                  <a:pt x="2836" y="356"/>
                  <a:pt x="2836" y="356"/>
                </a:cubicBezTo>
                <a:lnTo>
                  <a:pt x="2836" y="359"/>
                </a:lnTo>
                <a:close/>
                <a:moveTo>
                  <a:pt x="2836" y="354"/>
                </a:moveTo>
                <a:cubicBezTo>
                  <a:pt x="2834" y="354"/>
                  <a:pt x="2834" y="354"/>
                  <a:pt x="2834" y="354"/>
                </a:cubicBezTo>
                <a:cubicBezTo>
                  <a:pt x="2834" y="351"/>
                  <a:pt x="2834" y="351"/>
                  <a:pt x="2834" y="351"/>
                </a:cubicBezTo>
                <a:cubicBezTo>
                  <a:pt x="2836" y="351"/>
                  <a:pt x="2836" y="351"/>
                  <a:pt x="2836" y="351"/>
                </a:cubicBezTo>
                <a:lnTo>
                  <a:pt x="2836" y="354"/>
                </a:lnTo>
                <a:close/>
                <a:moveTo>
                  <a:pt x="2836" y="349"/>
                </a:moveTo>
                <a:cubicBezTo>
                  <a:pt x="2834" y="349"/>
                  <a:pt x="2834" y="349"/>
                  <a:pt x="2834" y="349"/>
                </a:cubicBezTo>
                <a:cubicBezTo>
                  <a:pt x="2834" y="346"/>
                  <a:pt x="2834" y="346"/>
                  <a:pt x="2834" y="346"/>
                </a:cubicBezTo>
                <a:cubicBezTo>
                  <a:pt x="2836" y="346"/>
                  <a:pt x="2836" y="346"/>
                  <a:pt x="2836" y="346"/>
                </a:cubicBezTo>
                <a:lnTo>
                  <a:pt x="2836" y="349"/>
                </a:lnTo>
                <a:close/>
                <a:moveTo>
                  <a:pt x="2836" y="344"/>
                </a:moveTo>
                <a:cubicBezTo>
                  <a:pt x="2834" y="344"/>
                  <a:pt x="2834" y="344"/>
                  <a:pt x="2834" y="344"/>
                </a:cubicBezTo>
                <a:cubicBezTo>
                  <a:pt x="2834" y="341"/>
                  <a:pt x="2834" y="341"/>
                  <a:pt x="2834" y="341"/>
                </a:cubicBezTo>
                <a:cubicBezTo>
                  <a:pt x="2836" y="341"/>
                  <a:pt x="2836" y="341"/>
                  <a:pt x="2836" y="341"/>
                </a:cubicBezTo>
                <a:lnTo>
                  <a:pt x="2836" y="344"/>
                </a:lnTo>
                <a:close/>
                <a:moveTo>
                  <a:pt x="2836" y="339"/>
                </a:moveTo>
                <a:cubicBezTo>
                  <a:pt x="2834" y="339"/>
                  <a:pt x="2834" y="339"/>
                  <a:pt x="2834" y="339"/>
                </a:cubicBezTo>
                <a:cubicBezTo>
                  <a:pt x="2834" y="336"/>
                  <a:pt x="2834" y="336"/>
                  <a:pt x="2834" y="336"/>
                </a:cubicBezTo>
                <a:cubicBezTo>
                  <a:pt x="2836" y="336"/>
                  <a:pt x="2836" y="336"/>
                  <a:pt x="2836" y="336"/>
                </a:cubicBezTo>
                <a:lnTo>
                  <a:pt x="2836" y="339"/>
                </a:lnTo>
                <a:close/>
                <a:moveTo>
                  <a:pt x="2836" y="334"/>
                </a:moveTo>
                <a:cubicBezTo>
                  <a:pt x="2834" y="334"/>
                  <a:pt x="2834" y="334"/>
                  <a:pt x="2834" y="334"/>
                </a:cubicBezTo>
                <a:cubicBezTo>
                  <a:pt x="2834" y="331"/>
                  <a:pt x="2834" y="331"/>
                  <a:pt x="2834" y="331"/>
                </a:cubicBezTo>
                <a:cubicBezTo>
                  <a:pt x="2836" y="331"/>
                  <a:pt x="2836" y="331"/>
                  <a:pt x="2836" y="331"/>
                </a:cubicBezTo>
                <a:lnTo>
                  <a:pt x="2836" y="334"/>
                </a:lnTo>
                <a:close/>
                <a:moveTo>
                  <a:pt x="2836" y="329"/>
                </a:moveTo>
                <a:cubicBezTo>
                  <a:pt x="2834" y="329"/>
                  <a:pt x="2834" y="329"/>
                  <a:pt x="2834" y="329"/>
                </a:cubicBezTo>
                <a:cubicBezTo>
                  <a:pt x="2834" y="326"/>
                  <a:pt x="2834" y="326"/>
                  <a:pt x="2834" y="326"/>
                </a:cubicBezTo>
                <a:cubicBezTo>
                  <a:pt x="2836" y="326"/>
                  <a:pt x="2836" y="326"/>
                  <a:pt x="2836" y="326"/>
                </a:cubicBezTo>
                <a:lnTo>
                  <a:pt x="2836" y="329"/>
                </a:lnTo>
                <a:close/>
                <a:moveTo>
                  <a:pt x="2836" y="323"/>
                </a:moveTo>
                <a:cubicBezTo>
                  <a:pt x="2834" y="323"/>
                  <a:pt x="2834" y="323"/>
                  <a:pt x="2834" y="323"/>
                </a:cubicBezTo>
                <a:cubicBezTo>
                  <a:pt x="2834" y="320"/>
                  <a:pt x="2834" y="320"/>
                  <a:pt x="2834" y="320"/>
                </a:cubicBezTo>
                <a:cubicBezTo>
                  <a:pt x="2836" y="320"/>
                  <a:pt x="2836" y="320"/>
                  <a:pt x="2836" y="320"/>
                </a:cubicBezTo>
                <a:lnTo>
                  <a:pt x="2836" y="323"/>
                </a:lnTo>
                <a:close/>
                <a:moveTo>
                  <a:pt x="2836" y="318"/>
                </a:moveTo>
                <a:cubicBezTo>
                  <a:pt x="2834" y="318"/>
                  <a:pt x="2834" y="318"/>
                  <a:pt x="2834" y="318"/>
                </a:cubicBezTo>
                <a:cubicBezTo>
                  <a:pt x="2834" y="315"/>
                  <a:pt x="2834" y="315"/>
                  <a:pt x="2834" y="315"/>
                </a:cubicBezTo>
                <a:cubicBezTo>
                  <a:pt x="2836" y="315"/>
                  <a:pt x="2836" y="315"/>
                  <a:pt x="2836" y="315"/>
                </a:cubicBezTo>
                <a:lnTo>
                  <a:pt x="2836" y="318"/>
                </a:lnTo>
                <a:close/>
                <a:moveTo>
                  <a:pt x="2836" y="313"/>
                </a:moveTo>
                <a:cubicBezTo>
                  <a:pt x="2834" y="313"/>
                  <a:pt x="2834" y="313"/>
                  <a:pt x="2834" y="313"/>
                </a:cubicBezTo>
                <a:cubicBezTo>
                  <a:pt x="2834" y="310"/>
                  <a:pt x="2834" y="310"/>
                  <a:pt x="2834" y="310"/>
                </a:cubicBezTo>
                <a:cubicBezTo>
                  <a:pt x="2836" y="310"/>
                  <a:pt x="2836" y="310"/>
                  <a:pt x="2836" y="310"/>
                </a:cubicBezTo>
                <a:lnTo>
                  <a:pt x="2836" y="313"/>
                </a:lnTo>
                <a:close/>
                <a:moveTo>
                  <a:pt x="2836" y="308"/>
                </a:moveTo>
                <a:cubicBezTo>
                  <a:pt x="2834" y="308"/>
                  <a:pt x="2834" y="308"/>
                  <a:pt x="2834" y="308"/>
                </a:cubicBezTo>
                <a:cubicBezTo>
                  <a:pt x="2834" y="305"/>
                  <a:pt x="2834" y="305"/>
                  <a:pt x="2834" y="305"/>
                </a:cubicBezTo>
                <a:cubicBezTo>
                  <a:pt x="2836" y="305"/>
                  <a:pt x="2836" y="305"/>
                  <a:pt x="2836" y="305"/>
                </a:cubicBezTo>
                <a:lnTo>
                  <a:pt x="2836" y="308"/>
                </a:lnTo>
                <a:close/>
                <a:moveTo>
                  <a:pt x="2836" y="302"/>
                </a:moveTo>
                <a:cubicBezTo>
                  <a:pt x="2834" y="302"/>
                  <a:pt x="2834" y="302"/>
                  <a:pt x="2834" y="302"/>
                </a:cubicBezTo>
                <a:cubicBezTo>
                  <a:pt x="2834" y="300"/>
                  <a:pt x="2834" y="300"/>
                  <a:pt x="2834" y="300"/>
                </a:cubicBezTo>
                <a:cubicBezTo>
                  <a:pt x="2836" y="300"/>
                  <a:pt x="2836" y="300"/>
                  <a:pt x="2836" y="300"/>
                </a:cubicBezTo>
                <a:lnTo>
                  <a:pt x="2836" y="302"/>
                </a:lnTo>
                <a:close/>
                <a:moveTo>
                  <a:pt x="2836" y="297"/>
                </a:moveTo>
                <a:cubicBezTo>
                  <a:pt x="2834" y="297"/>
                  <a:pt x="2834" y="297"/>
                  <a:pt x="2834" y="297"/>
                </a:cubicBezTo>
                <a:cubicBezTo>
                  <a:pt x="2834" y="294"/>
                  <a:pt x="2834" y="294"/>
                  <a:pt x="2834" y="294"/>
                </a:cubicBezTo>
                <a:cubicBezTo>
                  <a:pt x="2836" y="294"/>
                  <a:pt x="2836" y="294"/>
                  <a:pt x="2836" y="294"/>
                </a:cubicBezTo>
                <a:lnTo>
                  <a:pt x="2836" y="297"/>
                </a:lnTo>
                <a:close/>
                <a:moveTo>
                  <a:pt x="2836" y="292"/>
                </a:moveTo>
                <a:cubicBezTo>
                  <a:pt x="2834" y="292"/>
                  <a:pt x="2834" y="292"/>
                  <a:pt x="2834" y="292"/>
                </a:cubicBezTo>
                <a:cubicBezTo>
                  <a:pt x="2834" y="289"/>
                  <a:pt x="2834" y="289"/>
                  <a:pt x="2834" y="289"/>
                </a:cubicBezTo>
                <a:cubicBezTo>
                  <a:pt x="2836" y="289"/>
                  <a:pt x="2836" y="289"/>
                  <a:pt x="2836" y="289"/>
                </a:cubicBezTo>
                <a:lnTo>
                  <a:pt x="2836" y="292"/>
                </a:lnTo>
                <a:close/>
                <a:moveTo>
                  <a:pt x="2836" y="287"/>
                </a:moveTo>
                <a:cubicBezTo>
                  <a:pt x="2834" y="287"/>
                  <a:pt x="2834" y="287"/>
                  <a:pt x="2834" y="287"/>
                </a:cubicBezTo>
                <a:cubicBezTo>
                  <a:pt x="2834" y="284"/>
                  <a:pt x="2834" y="284"/>
                  <a:pt x="2834" y="284"/>
                </a:cubicBezTo>
                <a:cubicBezTo>
                  <a:pt x="2836" y="284"/>
                  <a:pt x="2836" y="284"/>
                  <a:pt x="2836" y="284"/>
                </a:cubicBezTo>
                <a:lnTo>
                  <a:pt x="2836" y="287"/>
                </a:lnTo>
                <a:close/>
                <a:moveTo>
                  <a:pt x="2836" y="282"/>
                </a:moveTo>
                <a:cubicBezTo>
                  <a:pt x="2834" y="282"/>
                  <a:pt x="2834" y="282"/>
                  <a:pt x="2834" y="282"/>
                </a:cubicBezTo>
                <a:cubicBezTo>
                  <a:pt x="2834" y="279"/>
                  <a:pt x="2834" y="279"/>
                  <a:pt x="2834" y="279"/>
                </a:cubicBezTo>
                <a:cubicBezTo>
                  <a:pt x="2836" y="279"/>
                  <a:pt x="2836" y="279"/>
                  <a:pt x="2836" y="279"/>
                </a:cubicBezTo>
                <a:lnTo>
                  <a:pt x="2836" y="282"/>
                </a:lnTo>
                <a:close/>
                <a:moveTo>
                  <a:pt x="2836" y="277"/>
                </a:moveTo>
                <a:cubicBezTo>
                  <a:pt x="2834" y="277"/>
                  <a:pt x="2834" y="277"/>
                  <a:pt x="2834" y="277"/>
                </a:cubicBezTo>
                <a:cubicBezTo>
                  <a:pt x="2834" y="274"/>
                  <a:pt x="2834" y="274"/>
                  <a:pt x="2834" y="274"/>
                </a:cubicBezTo>
                <a:cubicBezTo>
                  <a:pt x="2836" y="274"/>
                  <a:pt x="2836" y="274"/>
                  <a:pt x="2836" y="274"/>
                </a:cubicBezTo>
                <a:lnTo>
                  <a:pt x="2836" y="277"/>
                </a:lnTo>
                <a:close/>
                <a:moveTo>
                  <a:pt x="2836" y="272"/>
                </a:moveTo>
                <a:cubicBezTo>
                  <a:pt x="2834" y="272"/>
                  <a:pt x="2834" y="272"/>
                  <a:pt x="2834" y="272"/>
                </a:cubicBezTo>
                <a:cubicBezTo>
                  <a:pt x="2834" y="269"/>
                  <a:pt x="2834" y="269"/>
                  <a:pt x="2834" y="269"/>
                </a:cubicBezTo>
                <a:cubicBezTo>
                  <a:pt x="2836" y="269"/>
                  <a:pt x="2836" y="269"/>
                  <a:pt x="2836" y="269"/>
                </a:cubicBezTo>
                <a:lnTo>
                  <a:pt x="2836" y="272"/>
                </a:lnTo>
                <a:close/>
                <a:moveTo>
                  <a:pt x="2836" y="267"/>
                </a:moveTo>
                <a:cubicBezTo>
                  <a:pt x="2834" y="267"/>
                  <a:pt x="2834" y="267"/>
                  <a:pt x="2834" y="267"/>
                </a:cubicBezTo>
                <a:cubicBezTo>
                  <a:pt x="2834" y="264"/>
                  <a:pt x="2834" y="264"/>
                  <a:pt x="2834" y="264"/>
                </a:cubicBezTo>
                <a:cubicBezTo>
                  <a:pt x="2836" y="264"/>
                  <a:pt x="2836" y="264"/>
                  <a:pt x="2836" y="264"/>
                </a:cubicBezTo>
                <a:lnTo>
                  <a:pt x="2836" y="267"/>
                </a:lnTo>
                <a:close/>
                <a:moveTo>
                  <a:pt x="2836" y="262"/>
                </a:moveTo>
                <a:cubicBezTo>
                  <a:pt x="2834" y="262"/>
                  <a:pt x="2834" y="262"/>
                  <a:pt x="2834" y="262"/>
                </a:cubicBezTo>
                <a:cubicBezTo>
                  <a:pt x="2834" y="259"/>
                  <a:pt x="2834" y="259"/>
                  <a:pt x="2834" y="259"/>
                </a:cubicBezTo>
                <a:cubicBezTo>
                  <a:pt x="2836" y="259"/>
                  <a:pt x="2836" y="259"/>
                  <a:pt x="2836" y="259"/>
                </a:cubicBezTo>
                <a:lnTo>
                  <a:pt x="2836" y="262"/>
                </a:lnTo>
                <a:close/>
                <a:moveTo>
                  <a:pt x="2836" y="257"/>
                </a:moveTo>
                <a:cubicBezTo>
                  <a:pt x="2834" y="257"/>
                  <a:pt x="2834" y="257"/>
                  <a:pt x="2834" y="257"/>
                </a:cubicBezTo>
                <a:cubicBezTo>
                  <a:pt x="2834" y="254"/>
                  <a:pt x="2834" y="254"/>
                  <a:pt x="2834" y="254"/>
                </a:cubicBezTo>
                <a:cubicBezTo>
                  <a:pt x="2836" y="254"/>
                  <a:pt x="2836" y="254"/>
                  <a:pt x="2836" y="254"/>
                </a:cubicBezTo>
                <a:lnTo>
                  <a:pt x="2836" y="257"/>
                </a:lnTo>
                <a:close/>
                <a:moveTo>
                  <a:pt x="2836" y="252"/>
                </a:moveTo>
                <a:cubicBezTo>
                  <a:pt x="2834" y="252"/>
                  <a:pt x="2834" y="252"/>
                  <a:pt x="2834" y="252"/>
                </a:cubicBezTo>
                <a:cubicBezTo>
                  <a:pt x="2834" y="249"/>
                  <a:pt x="2834" y="249"/>
                  <a:pt x="2834" y="249"/>
                </a:cubicBezTo>
                <a:cubicBezTo>
                  <a:pt x="2836" y="249"/>
                  <a:pt x="2836" y="249"/>
                  <a:pt x="2836" y="249"/>
                </a:cubicBezTo>
                <a:lnTo>
                  <a:pt x="2836" y="252"/>
                </a:lnTo>
                <a:close/>
                <a:moveTo>
                  <a:pt x="2836" y="246"/>
                </a:moveTo>
                <a:cubicBezTo>
                  <a:pt x="2834" y="246"/>
                  <a:pt x="2834" y="246"/>
                  <a:pt x="2834" y="246"/>
                </a:cubicBezTo>
                <a:cubicBezTo>
                  <a:pt x="2834" y="243"/>
                  <a:pt x="2834" y="243"/>
                  <a:pt x="2834" y="243"/>
                </a:cubicBezTo>
                <a:cubicBezTo>
                  <a:pt x="2836" y="243"/>
                  <a:pt x="2836" y="243"/>
                  <a:pt x="2836" y="243"/>
                </a:cubicBezTo>
                <a:lnTo>
                  <a:pt x="2836" y="246"/>
                </a:lnTo>
                <a:close/>
                <a:moveTo>
                  <a:pt x="2836" y="241"/>
                </a:moveTo>
                <a:cubicBezTo>
                  <a:pt x="2834" y="241"/>
                  <a:pt x="2834" y="241"/>
                  <a:pt x="2834" y="241"/>
                </a:cubicBezTo>
                <a:cubicBezTo>
                  <a:pt x="2834" y="238"/>
                  <a:pt x="2834" y="238"/>
                  <a:pt x="2834" y="238"/>
                </a:cubicBezTo>
                <a:cubicBezTo>
                  <a:pt x="2836" y="238"/>
                  <a:pt x="2836" y="238"/>
                  <a:pt x="2836" y="238"/>
                </a:cubicBezTo>
                <a:lnTo>
                  <a:pt x="2836" y="241"/>
                </a:lnTo>
                <a:close/>
                <a:moveTo>
                  <a:pt x="2836" y="236"/>
                </a:moveTo>
                <a:cubicBezTo>
                  <a:pt x="2834" y="236"/>
                  <a:pt x="2834" y="236"/>
                  <a:pt x="2834" y="236"/>
                </a:cubicBezTo>
                <a:cubicBezTo>
                  <a:pt x="2834" y="233"/>
                  <a:pt x="2834" y="233"/>
                  <a:pt x="2834" y="233"/>
                </a:cubicBezTo>
                <a:cubicBezTo>
                  <a:pt x="2836" y="233"/>
                  <a:pt x="2836" y="233"/>
                  <a:pt x="2836" y="233"/>
                </a:cubicBezTo>
                <a:lnTo>
                  <a:pt x="2836" y="236"/>
                </a:lnTo>
                <a:close/>
                <a:moveTo>
                  <a:pt x="2836" y="231"/>
                </a:moveTo>
                <a:cubicBezTo>
                  <a:pt x="2834" y="231"/>
                  <a:pt x="2834" y="231"/>
                  <a:pt x="2834" y="231"/>
                </a:cubicBezTo>
                <a:cubicBezTo>
                  <a:pt x="2834" y="228"/>
                  <a:pt x="2834" y="228"/>
                  <a:pt x="2834" y="228"/>
                </a:cubicBezTo>
                <a:cubicBezTo>
                  <a:pt x="2836" y="228"/>
                  <a:pt x="2836" y="228"/>
                  <a:pt x="2836" y="228"/>
                </a:cubicBezTo>
                <a:lnTo>
                  <a:pt x="2836" y="231"/>
                </a:lnTo>
                <a:close/>
                <a:moveTo>
                  <a:pt x="2836" y="226"/>
                </a:moveTo>
                <a:cubicBezTo>
                  <a:pt x="2834" y="226"/>
                  <a:pt x="2834" y="226"/>
                  <a:pt x="2834" y="226"/>
                </a:cubicBezTo>
                <a:cubicBezTo>
                  <a:pt x="2834" y="223"/>
                  <a:pt x="2834" y="223"/>
                  <a:pt x="2834" y="223"/>
                </a:cubicBezTo>
                <a:cubicBezTo>
                  <a:pt x="2836" y="223"/>
                  <a:pt x="2836" y="223"/>
                  <a:pt x="2836" y="223"/>
                </a:cubicBezTo>
                <a:lnTo>
                  <a:pt x="2836" y="226"/>
                </a:lnTo>
                <a:close/>
                <a:moveTo>
                  <a:pt x="2836" y="221"/>
                </a:moveTo>
                <a:cubicBezTo>
                  <a:pt x="2834" y="221"/>
                  <a:pt x="2834" y="221"/>
                  <a:pt x="2834" y="221"/>
                </a:cubicBezTo>
                <a:cubicBezTo>
                  <a:pt x="2834" y="218"/>
                  <a:pt x="2834" y="218"/>
                  <a:pt x="2834" y="218"/>
                </a:cubicBezTo>
                <a:cubicBezTo>
                  <a:pt x="2836" y="218"/>
                  <a:pt x="2836" y="218"/>
                  <a:pt x="2836" y="218"/>
                </a:cubicBezTo>
                <a:lnTo>
                  <a:pt x="2836" y="221"/>
                </a:lnTo>
                <a:close/>
                <a:moveTo>
                  <a:pt x="2836" y="216"/>
                </a:moveTo>
                <a:cubicBezTo>
                  <a:pt x="2834" y="216"/>
                  <a:pt x="2834" y="216"/>
                  <a:pt x="2834" y="216"/>
                </a:cubicBezTo>
                <a:cubicBezTo>
                  <a:pt x="2834" y="213"/>
                  <a:pt x="2834" y="213"/>
                  <a:pt x="2834" y="213"/>
                </a:cubicBezTo>
                <a:cubicBezTo>
                  <a:pt x="2836" y="213"/>
                  <a:pt x="2836" y="213"/>
                  <a:pt x="2836" y="213"/>
                </a:cubicBezTo>
                <a:lnTo>
                  <a:pt x="2836" y="216"/>
                </a:lnTo>
                <a:close/>
                <a:moveTo>
                  <a:pt x="2836" y="211"/>
                </a:moveTo>
                <a:cubicBezTo>
                  <a:pt x="2834" y="211"/>
                  <a:pt x="2834" y="211"/>
                  <a:pt x="2834" y="211"/>
                </a:cubicBezTo>
                <a:cubicBezTo>
                  <a:pt x="2834" y="208"/>
                  <a:pt x="2834" y="208"/>
                  <a:pt x="2834" y="208"/>
                </a:cubicBezTo>
                <a:cubicBezTo>
                  <a:pt x="2836" y="208"/>
                  <a:pt x="2836" y="208"/>
                  <a:pt x="2836" y="208"/>
                </a:cubicBezTo>
                <a:lnTo>
                  <a:pt x="2836" y="211"/>
                </a:lnTo>
                <a:close/>
                <a:moveTo>
                  <a:pt x="2836" y="206"/>
                </a:moveTo>
                <a:cubicBezTo>
                  <a:pt x="2834" y="206"/>
                  <a:pt x="2834" y="206"/>
                  <a:pt x="2834" y="206"/>
                </a:cubicBezTo>
                <a:cubicBezTo>
                  <a:pt x="2834" y="203"/>
                  <a:pt x="2834" y="203"/>
                  <a:pt x="2834" y="203"/>
                </a:cubicBezTo>
                <a:cubicBezTo>
                  <a:pt x="2836" y="203"/>
                  <a:pt x="2836" y="203"/>
                  <a:pt x="2836" y="203"/>
                </a:cubicBezTo>
                <a:lnTo>
                  <a:pt x="2836" y="206"/>
                </a:lnTo>
                <a:close/>
                <a:moveTo>
                  <a:pt x="2836" y="201"/>
                </a:moveTo>
                <a:cubicBezTo>
                  <a:pt x="2834" y="201"/>
                  <a:pt x="2834" y="201"/>
                  <a:pt x="2834" y="201"/>
                </a:cubicBezTo>
                <a:cubicBezTo>
                  <a:pt x="2834" y="198"/>
                  <a:pt x="2834" y="198"/>
                  <a:pt x="2834" y="198"/>
                </a:cubicBezTo>
                <a:cubicBezTo>
                  <a:pt x="2836" y="198"/>
                  <a:pt x="2836" y="198"/>
                  <a:pt x="2836" y="198"/>
                </a:cubicBezTo>
                <a:lnTo>
                  <a:pt x="2836" y="201"/>
                </a:lnTo>
                <a:close/>
                <a:moveTo>
                  <a:pt x="2836" y="195"/>
                </a:moveTo>
                <a:cubicBezTo>
                  <a:pt x="2834" y="195"/>
                  <a:pt x="2834" y="195"/>
                  <a:pt x="2834" y="195"/>
                </a:cubicBezTo>
                <a:cubicBezTo>
                  <a:pt x="2834" y="193"/>
                  <a:pt x="2834" y="193"/>
                  <a:pt x="2834" y="193"/>
                </a:cubicBezTo>
                <a:cubicBezTo>
                  <a:pt x="2836" y="193"/>
                  <a:pt x="2836" y="193"/>
                  <a:pt x="2836" y="193"/>
                </a:cubicBezTo>
                <a:lnTo>
                  <a:pt x="2836" y="195"/>
                </a:lnTo>
                <a:close/>
                <a:moveTo>
                  <a:pt x="2836" y="190"/>
                </a:moveTo>
                <a:cubicBezTo>
                  <a:pt x="2834" y="190"/>
                  <a:pt x="2834" y="190"/>
                  <a:pt x="2834" y="190"/>
                </a:cubicBezTo>
                <a:cubicBezTo>
                  <a:pt x="2834" y="187"/>
                  <a:pt x="2834" y="187"/>
                  <a:pt x="2834" y="187"/>
                </a:cubicBezTo>
                <a:cubicBezTo>
                  <a:pt x="2836" y="187"/>
                  <a:pt x="2836" y="187"/>
                  <a:pt x="2836" y="187"/>
                </a:cubicBezTo>
                <a:lnTo>
                  <a:pt x="2836" y="190"/>
                </a:lnTo>
                <a:close/>
                <a:moveTo>
                  <a:pt x="2836" y="185"/>
                </a:moveTo>
                <a:cubicBezTo>
                  <a:pt x="2834" y="185"/>
                  <a:pt x="2834" y="185"/>
                  <a:pt x="2834" y="185"/>
                </a:cubicBezTo>
                <a:cubicBezTo>
                  <a:pt x="2834" y="182"/>
                  <a:pt x="2834" y="182"/>
                  <a:pt x="2834" y="182"/>
                </a:cubicBezTo>
                <a:cubicBezTo>
                  <a:pt x="2836" y="182"/>
                  <a:pt x="2836" y="182"/>
                  <a:pt x="2836" y="182"/>
                </a:cubicBezTo>
                <a:lnTo>
                  <a:pt x="2836" y="185"/>
                </a:lnTo>
                <a:close/>
                <a:moveTo>
                  <a:pt x="2836" y="180"/>
                </a:moveTo>
                <a:cubicBezTo>
                  <a:pt x="2834" y="180"/>
                  <a:pt x="2834" y="180"/>
                  <a:pt x="2834" y="180"/>
                </a:cubicBezTo>
                <a:cubicBezTo>
                  <a:pt x="2834" y="177"/>
                  <a:pt x="2834" y="177"/>
                  <a:pt x="2834" y="177"/>
                </a:cubicBezTo>
                <a:cubicBezTo>
                  <a:pt x="2836" y="177"/>
                  <a:pt x="2836" y="177"/>
                  <a:pt x="2836" y="177"/>
                </a:cubicBezTo>
                <a:lnTo>
                  <a:pt x="2836" y="180"/>
                </a:lnTo>
                <a:close/>
                <a:moveTo>
                  <a:pt x="2836" y="175"/>
                </a:moveTo>
                <a:cubicBezTo>
                  <a:pt x="2834" y="175"/>
                  <a:pt x="2834" y="175"/>
                  <a:pt x="2834" y="175"/>
                </a:cubicBezTo>
                <a:cubicBezTo>
                  <a:pt x="2834" y="172"/>
                  <a:pt x="2834" y="172"/>
                  <a:pt x="2834" y="172"/>
                </a:cubicBezTo>
                <a:cubicBezTo>
                  <a:pt x="2836" y="172"/>
                  <a:pt x="2836" y="172"/>
                  <a:pt x="2836" y="172"/>
                </a:cubicBezTo>
                <a:lnTo>
                  <a:pt x="2836" y="175"/>
                </a:lnTo>
                <a:close/>
                <a:moveTo>
                  <a:pt x="2840" y="115"/>
                </a:moveTo>
                <a:cubicBezTo>
                  <a:pt x="2840" y="115"/>
                  <a:pt x="2837" y="116"/>
                  <a:pt x="2836" y="117"/>
                </a:cubicBezTo>
                <a:cubicBezTo>
                  <a:pt x="2837" y="112"/>
                  <a:pt x="2837" y="112"/>
                  <a:pt x="2837" y="112"/>
                </a:cubicBezTo>
                <a:lnTo>
                  <a:pt x="2840" y="115"/>
                </a:lnTo>
                <a:close/>
                <a:moveTo>
                  <a:pt x="2837" y="109"/>
                </a:moveTo>
                <a:cubicBezTo>
                  <a:pt x="2837" y="104"/>
                  <a:pt x="2837" y="104"/>
                  <a:pt x="2837" y="104"/>
                </a:cubicBezTo>
                <a:cubicBezTo>
                  <a:pt x="2840" y="108"/>
                  <a:pt x="2840" y="108"/>
                  <a:pt x="2840" y="108"/>
                </a:cubicBezTo>
                <a:cubicBezTo>
                  <a:pt x="2840" y="108"/>
                  <a:pt x="2838" y="108"/>
                  <a:pt x="2837" y="109"/>
                </a:cubicBezTo>
                <a:close/>
                <a:moveTo>
                  <a:pt x="2839" y="383"/>
                </a:moveTo>
                <a:cubicBezTo>
                  <a:pt x="2838" y="383"/>
                  <a:pt x="2837" y="383"/>
                  <a:pt x="2837" y="383"/>
                </a:cubicBezTo>
                <a:cubicBezTo>
                  <a:pt x="2837" y="382"/>
                  <a:pt x="2837" y="382"/>
                  <a:pt x="2837" y="382"/>
                </a:cubicBezTo>
                <a:cubicBezTo>
                  <a:pt x="2839" y="382"/>
                  <a:pt x="2839" y="382"/>
                  <a:pt x="2839" y="382"/>
                </a:cubicBezTo>
                <a:lnTo>
                  <a:pt x="2839" y="383"/>
                </a:lnTo>
                <a:close/>
                <a:moveTo>
                  <a:pt x="2839" y="380"/>
                </a:moveTo>
                <a:cubicBezTo>
                  <a:pt x="2837" y="380"/>
                  <a:pt x="2837" y="380"/>
                  <a:pt x="2837" y="380"/>
                </a:cubicBezTo>
                <a:cubicBezTo>
                  <a:pt x="2837" y="377"/>
                  <a:pt x="2837" y="377"/>
                  <a:pt x="2837" y="377"/>
                </a:cubicBezTo>
                <a:cubicBezTo>
                  <a:pt x="2839" y="377"/>
                  <a:pt x="2839" y="377"/>
                  <a:pt x="2839" y="377"/>
                </a:cubicBezTo>
                <a:lnTo>
                  <a:pt x="2839" y="380"/>
                </a:lnTo>
                <a:close/>
                <a:moveTo>
                  <a:pt x="2839" y="374"/>
                </a:moveTo>
                <a:cubicBezTo>
                  <a:pt x="2837" y="374"/>
                  <a:pt x="2837" y="374"/>
                  <a:pt x="2837" y="374"/>
                </a:cubicBezTo>
                <a:cubicBezTo>
                  <a:pt x="2837" y="371"/>
                  <a:pt x="2837" y="371"/>
                  <a:pt x="2837" y="371"/>
                </a:cubicBezTo>
                <a:cubicBezTo>
                  <a:pt x="2839" y="371"/>
                  <a:pt x="2839" y="371"/>
                  <a:pt x="2839" y="371"/>
                </a:cubicBezTo>
                <a:lnTo>
                  <a:pt x="2839" y="374"/>
                </a:lnTo>
                <a:close/>
                <a:moveTo>
                  <a:pt x="2839" y="369"/>
                </a:moveTo>
                <a:cubicBezTo>
                  <a:pt x="2837" y="369"/>
                  <a:pt x="2837" y="369"/>
                  <a:pt x="2837" y="369"/>
                </a:cubicBezTo>
                <a:cubicBezTo>
                  <a:pt x="2837" y="366"/>
                  <a:pt x="2837" y="366"/>
                  <a:pt x="2837" y="366"/>
                </a:cubicBezTo>
                <a:cubicBezTo>
                  <a:pt x="2839" y="366"/>
                  <a:pt x="2839" y="366"/>
                  <a:pt x="2839" y="366"/>
                </a:cubicBezTo>
                <a:lnTo>
                  <a:pt x="2839" y="369"/>
                </a:lnTo>
                <a:close/>
                <a:moveTo>
                  <a:pt x="2839" y="364"/>
                </a:moveTo>
                <a:cubicBezTo>
                  <a:pt x="2837" y="364"/>
                  <a:pt x="2837" y="364"/>
                  <a:pt x="2837" y="364"/>
                </a:cubicBezTo>
                <a:cubicBezTo>
                  <a:pt x="2837" y="361"/>
                  <a:pt x="2837" y="361"/>
                  <a:pt x="2837" y="361"/>
                </a:cubicBezTo>
                <a:cubicBezTo>
                  <a:pt x="2839" y="361"/>
                  <a:pt x="2839" y="361"/>
                  <a:pt x="2839" y="361"/>
                </a:cubicBezTo>
                <a:lnTo>
                  <a:pt x="2839" y="364"/>
                </a:lnTo>
                <a:close/>
                <a:moveTo>
                  <a:pt x="2839" y="359"/>
                </a:moveTo>
                <a:cubicBezTo>
                  <a:pt x="2837" y="359"/>
                  <a:pt x="2837" y="359"/>
                  <a:pt x="2837" y="359"/>
                </a:cubicBezTo>
                <a:cubicBezTo>
                  <a:pt x="2837" y="356"/>
                  <a:pt x="2837" y="356"/>
                  <a:pt x="2837" y="356"/>
                </a:cubicBezTo>
                <a:cubicBezTo>
                  <a:pt x="2839" y="356"/>
                  <a:pt x="2839" y="356"/>
                  <a:pt x="2839" y="356"/>
                </a:cubicBezTo>
                <a:lnTo>
                  <a:pt x="2839" y="359"/>
                </a:lnTo>
                <a:close/>
                <a:moveTo>
                  <a:pt x="2839" y="354"/>
                </a:moveTo>
                <a:cubicBezTo>
                  <a:pt x="2837" y="354"/>
                  <a:pt x="2837" y="354"/>
                  <a:pt x="2837" y="354"/>
                </a:cubicBezTo>
                <a:cubicBezTo>
                  <a:pt x="2837" y="351"/>
                  <a:pt x="2837" y="351"/>
                  <a:pt x="2837" y="351"/>
                </a:cubicBezTo>
                <a:cubicBezTo>
                  <a:pt x="2839" y="351"/>
                  <a:pt x="2839" y="351"/>
                  <a:pt x="2839" y="351"/>
                </a:cubicBezTo>
                <a:lnTo>
                  <a:pt x="2839" y="354"/>
                </a:lnTo>
                <a:close/>
                <a:moveTo>
                  <a:pt x="2839" y="349"/>
                </a:moveTo>
                <a:cubicBezTo>
                  <a:pt x="2837" y="349"/>
                  <a:pt x="2837" y="349"/>
                  <a:pt x="2837" y="349"/>
                </a:cubicBezTo>
                <a:cubicBezTo>
                  <a:pt x="2837" y="346"/>
                  <a:pt x="2837" y="346"/>
                  <a:pt x="2837" y="346"/>
                </a:cubicBezTo>
                <a:cubicBezTo>
                  <a:pt x="2839" y="346"/>
                  <a:pt x="2839" y="346"/>
                  <a:pt x="2839" y="346"/>
                </a:cubicBezTo>
                <a:lnTo>
                  <a:pt x="2839" y="349"/>
                </a:lnTo>
                <a:close/>
                <a:moveTo>
                  <a:pt x="2839" y="344"/>
                </a:moveTo>
                <a:cubicBezTo>
                  <a:pt x="2837" y="344"/>
                  <a:pt x="2837" y="344"/>
                  <a:pt x="2837" y="344"/>
                </a:cubicBezTo>
                <a:cubicBezTo>
                  <a:pt x="2837" y="341"/>
                  <a:pt x="2837" y="341"/>
                  <a:pt x="2837" y="341"/>
                </a:cubicBezTo>
                <a:cubicBezTo>
                  <a:pt x="2839" y="341"/>
                  <a:pt x="2839" y="341"/>
                  <a:pt x="2839" y="341"/>
                </a:cubicBezTo>
                <a:lnTo>
                  <a:pt x="2839" y="344"/>
                </a:lnTo>
                <a:close/>
                <a:moveTo>
                  <a:pt x="2839" y="339"/>
                </a:moveTo>
                <a:cubicBezTo>
                  <a:pt x="2837" y="339"/>
                  <a:pt x="2837" y="339"/>
                  <a:pt x="2837" y="339"/>
                </a:cubicBezTo>
                <a:cubicBezTo>
                  <a:pt x="2837" y="336"/>
                  <a:pt x="2837" y="336"/>
                  <a:pt x="2837" y="336"/>
                </a:cubicBezTo>
                <a:cubicBezTo>
                  <a:pt x="2839" y="336"/>
                  <a:pt x="2839" y="336"/>
                  <a:pt x="2839" y="336"/>
                </a:cubicBezTo>
                <a:lnTo>
                  <a:pt x="2839" y="339"/>
                </a:lnTo>
                <a:close/>
                <a:moveTo>
                  <a:pt x="2839" y="334"/>
                </a:moveTo>
                <a:cubicBezTo>
                  <a:pt x="2837" y="334"/>
                  <a:pt x="2837" y="334"/>
                  <a:pt x="2837" y="334"/>
                </a:cubicBezTo>
                <a:cubicBezTo>
                  <a:pt x="2837" y="331"/>
                  <a:pt x="2837" y="331"/>
                  <a:pt x="2837" y="331"/>
                </a:cubicBezTo>
                <a:cubicBezTo>
                  <a:pt x="2839" y="331"/>
                  <a:pt x="2839" y="331"/>
                  <a:pt x="2839" y="331"/>
                </a:cubicBezTo>
                <a:lnTo>
                  <a:pt x="2839" y="334"/>
                </a:lnTo>
                <a:close/>
                <a:moveTo>
                  <a:pt x="2839" y="329"/>
                </a:moveTo>
                <a:cubicBezTo>
                  <a:pt x="2837" y="329"/>
                  <a:pt x="2837" y="329"/>
                  <a:pt x="2837" y="329"/>
                </a:cubicBezTo>
                <a:cubicBezTo>
                  <a:pt x="2837" y="326"/>
                  <a:pt x="2837" y="326"/>
                  <a:pt x="2837" y="326"/>
                </a:cubicBezTo>
                <a:cubicBezTo>
                  <a:pt x="2839" y="326"/>
                  <a:pt x="2839" y="326"/>
                  <a:pt x="2839" y="326"/>
                </a:cubicBezTo>
                <a:lnTo>
                  <a:pt x="2839" y="329"/>
                </a:lnTo>
                <a:close/>
                <a:moveTo>
                  <a:pt x="2839" y="323"/>
                </a:moveTo>
                <a:cubicBezTo>
                  <a:pt x="2837" y="323"/>
                  <a:pt x="2837" y="323"/>
                  <a:pt x="2837" y="323"/>
                </a:cubicBezTo>
                <a:cubicBezTo>
                  <a:pt x="2837" y="320"/>
                  <a:pt x="2837" y="320"/>
                  <a:pt x="2837" y="320"/>
                </a:cubicBezTo>
                <a:cubicBezTo>
                  <a:pt x="2839" y="320"/>
                  <a:pt x="2839" y="320"/>
                  <a:pt x="2839" y="320"/>
                </a:cubicBezTo>
                <a:lnTo>
                  <a:pt x="2839" y="323"/>
                </a:lnTo>
                <a:close/>
                <a:moveTo>
                  <a:pt x="2839" y="318"/>
                </a:moveTo>
                <a:cubicBezTo>
                  <a:pt x="2837" y="318"/>
                  <a:pt x="2837" y="318"/>
                  <a:pt x="2837" y="318"/>
                </a:cubicBezTo>
                <a:cubicBezTo>
                  <a:pt x="2837" y="315"/>
                  <a:pt x="2837" y="315"/>
                  <a:pt x="2837" y="315"/>
                </a:cubicBezTo>
                <a:cubicBezTo>
                  <a:pt x="2839" y="315"/>
                  <a:pt x="2839" y="315"/>
                  <a:pt x="2839" y="315"/>
                </a:cubicBezTo>
                <a:lnTo>
                  <a:pt x="2839" y="318"/>
                </a:lnTo>
                <a:close/>
                <a:moveTo>
                  <a:pt x="2839" y="313"/>
                </a:moveTo>
                <a:cubicBezTo>
                  <a:pt x="2837" y="313"/>
                  <a:pt x="2837" y="313"/>
                  <a:pt x="2837" y="313"/>
                </a:cubicBezTo>
                <a:cubicBezTo>
                  <a:pt x="2837" y="310"/>
                  <a:pt x="2837" y="310"/>
                  <a:pt x="2837" y="310"/>
                </a:cubicBezTo>
                <a:cubicBezTo>
                  <a:pt x="2839" y="310"/>
                  <a:pt x="2839" y="310"/>
                  <a:pt x="2839" y="310"/>
                </a:cubicBezTo>
                <a:lnTo>
                  <a:pt x="2839" y="313"/>
                </a:lnTo>
                <a:close/>
                <a:moveTo>
                  <a:pt x="2839" y="308"/>
                </a:moveTo>
                <a:cubicBezTo>
                  <a:pt x="2837" y="308"/>
                  <a:pt x="2837" y="308"/>
                  <a:pt x="2837" y="308"/>
                </a:cubicBezTo>
                <a:cubicBezTo>
                  <a:pt x="2837" y="305"/>
                  <a:pt x="2837" y="305"/>
                  <a:pt x="2837" y="305"/>
                </a:cubicBezTo>
                <a:cubicBezTo>
                  <a:pt x="2839" y="305"/>
                  <a:pt x="2839" y="305"/>
                  <a:pt x="2839" y="305"/>
                </a:cubicBezTo>
                <a:lnTo>
                  <a:pt x="2839" y="308"/>
                </a:lnTo>
                <a:close/>
                <a:moveTo>
                  <a:pt x="2839" y="302"/>
                </a:moveTo>
                <a:cubicBezTo>
                  <a:pt x="2837" y="302"/>
                  <a:pt x="2837" y="302"/>
                  <a:pt x="2837" y="302"/>
                </a:cubicBezTo>
                <a:cubicBezTo>
                  <a:pt x="2837" y="300"/>
                  <a:pt x="2837" y="300"/>
                  <a:pt x="2837" y="300"/>
                </a:cubicBezTo>
                <a:cubicBezTo>
                  <a:pt x="2839" y="300"/>
                  <a:pt x="2839" y="300"/>
                  <a:pt x="2839" y="300"/>
                </a:cubicBezTo>
                <a:lnTo>
                  <a:pt x="2839" y="302"/>
                </a:lnTo>
                <a:close/>
                <a:moveTo>
                  <a:pt x="2839" y="297"/>
                </a:moveTo>
                <a:cubicBezTo>
                  <a:pt x="2837" y="297"/>
                  <a:pt x="2837" y="297"/>
                  <a:pt x="2837" y="297"/>
                </a:cubicBezTo>
                <a:cubicBezTo>
                  <a:pt x="2837" y="294"/>
                  <a:pt x="2837" y="294"/>
                  <a:pt x="2837" y="294"/>
                </a:cubicBezTo>
                <a:cubicBezTo>
                  <a:pt x="2839" y="294"/>
                  <a:pt x="2839" y="294"/>
                  <a:pt x="2839" y="294"/>
                </a:cubicBezTo>
                <a:lnTo>
                  <a:pt x="2839" y="297"/>
                </a:lnTo>
                <a:close/>
                <a:moveTo>
                  <a:pt x="2839" y="292"/>
                </a:moveTo>
                <a:cubicBezTo>
                  <a:pt x="2837" y="292"/>
                  <a:pt x="2837" y="292"/>
                  <a:pt x="2837" y="292"/>
                </a:cubicBezTo>
                <a:cubicBezTo>
                  <a:pt x="2837" y="289"/>
                  <a:pt x="2837" y="289"/>
                  <a:pt x="2837" y="289"/>
                </a:cubicBezTo>
                <a:cubicBezTo>
                  <a:pt x="2839" y="289"/>
                  <a:pt x="2839" y="289"/>
                  <a:pt x="2839" y="289"/>
                </a:cubicBezTo>
                <a:lnTo>
                  <a:pt x="2839" y="292"/>
                </a:lnTo>
                <a:close/>
                <a:moveTo>
                  <a:pt x="2839" y="287"/>
                </a:moveTo>
                <a:cubicBezTo>
                  <a:pt x="2837" y="287"/>
                  <a:pt x="2837" y="287"/>
                  <a:pt x="2837" y="287"/>
                </a:cubicBezTo>
                <a:cubicBezTo>
                  <a:pt x="2837" y="284"/>
                  <a:pt x="2837" y="284"/>
                  <a:pt x="2837" y="284"/>
                </a:cubicBezTo>
                <a:cubicBezTo>
                  <a:pt x="2839" y="284"/>
                  <a:pt x="2839" y="284"/>
                  <a:pt x="2839" y="284"/>
                </a:cubicBezTo>
                <a:lnTo>
                  <a:pt x="2839" y="287"/>
                </a:lnTo>
                <a:close/>
                <a:moveTo>
                  <a:pt x="2839" y="282"/>
                </a:moveTo>
                <a:cubicBezTo>
                  <a:pt x="2837" y="282"/>
                  <a:pt x="2837" y="282"/>
                  <a:pt x="2837" y="282"/>
                </a:cubicBezTo>
                <a:cubicBezTo>
                  <a:pt x="2837" y="279"/>
                  <a:pt x="2837" y="279"/>
                  <a:pt x="2837" y="279"/>
                </a:cubicBezTo>
                <a:cubicBezTo>
                  <a:pt x="2839" y="279"/>
                  <a:pt x="2839" y="279"/>
                  <a:pt x="2839" y="279"/>
                </a:cubicBezTo>
                <a:lnTo>
                  <a:pt x="2839" y="282"/>
                </a:lnTo>
                <a:close/>
                <a:moveTo>
                  <a:pt x="2839" y="277"/>
                </a:moveTo>
                <a:cubicBezTo>
                  <a:pt x="2837" y="277"/>
                  <a:pt x="2837" y="277"/>
                  <a:pt x="2837" y="277"/>
                </a:cubicBezTo>
                <a:cubicBezTo>
                  <a:pt x="2837" y="274"/>
                  <a:pt x="2837" y="274"/>
                  <a:pt x="2837" y="274"/>
                </a:cubicBezTo>
                <a:cubicBezTo>
                  <a:pt x="2839" y="274"/>
                  <a:pt x="2839" y="274"/>
                  <a:pt x="2839" y="274"/>
                </a:cubicBezTo>
                <a:lnTo>
                  <a:pt x="2839" y="277"/>
                </a:lnTo>
                <a:close/>
                <a:moveTo>
                  <a:pt x="2839" y="272"/>
                </a:moveTo>
                <a:cubicBezTo>
                  <a:pt x="2837" y="272"/>
                  <a:pt x="2837" y="272"/>
                  <a:pt x="2837" y="272"/>
                </a:cubicBezTo>
                <a:cubicBezTo>
                  <a:pt x="2837" y="269"/>
                  <a:pt x="2837" y="269"/>
                  <a:pt x="2837" y="269"/>
                </a:cubicBezTo>
                <a:cubicBezTo>
                  <a:pt x="2839" y="269"/>
                  <a:pt x="2839" y="269"/>
                  <a:pt x="2839" y="269"/>
                </a:cubicBezTo>
                <a:lnTo>
                  <a:pt x="2839" y="272"/>
                </a:lnTo>
                <a:close/>
                <a:moveTo>
                  <a:pt x="2839" y="267"/>
                </a:moveTo>
                <a:cubicBezTo>
                  <a:pt x="2837" y="267"/>
                  <a:pt x="2837" y="267"/>
                  <a:pt x="2837" y="267"/>
                </a:cubicBezTo>
                <a:cubicBezTo>
                  <a:pt x="2837" y="264"/>
                  <a:pt x="2837" y="264"/>
                  <a:pt x="2837" y="264"/>
                </a:cubicBezTo>
                <a:cubicBezTo>
                  <a:pt x="2839" y="264"/>
                  <a:pt x="2839" y="264"/>
                  <a:pt x="2839" y="264"/>
                </a:cubicBezTo>
                <a:lnTo>
                  <a:pt x="2839" y="267"/>
                </a:lnTo>
                <a:close/>
                <a:moveTo>
                  <a:pt x="2839" y="262"/>
                </a:moveTo>
                <a:cubicBezTo>
                  <a:pt x="2837" y="262"/>
                  <a:pt x="2837" y="262"/>
                  <a:pt x="2837" y="262"/>
                </a:cubicBezTo>
                <a:cubicBezTo>
                  <a:pt x="2837" y="259"/>
                  <a:pt x="2837" y="259"/>
                  <a:pt x="2837" y="259"/>
                </a:cubicBezTo>
                <a:cubicBezTo>
                  <a:pt x="2839" y="259"/>
                  <a:pt x="2839" y="259"/>
                  <a:pt x="2839" y="259"/>
                </a:cubicBezTo>
                <a:lnTo>
                  <a:pt x="2839" y="262"/>
                </a:lnTo>
                <a:close/>
                <a:moveTo>
                  <a:pt x="2839" y="257"/>
                </a:moveTo>
                <a:cubicBezTo>
                  <a:pt x="2837" y="257"/>
                  <a:pt x="2837" y="257"/>
                  <a:pt x="2837" y="257"/>
                </a:cubicBezTo>
                <a:cubicBezTo>
                  <a:pt x="2837" y="254"/>
                  <a:pt x="2837" y="254"/>
                  <a:pt x="2837" y="254"/>
                </a:cubicBezTo>
                <a:cubicBezTo>
                  <a:pt x="2839" y="254"/>
                  <a:pt x="2839" y="254"/>
                  <a:pt x="2839" y="254"/>
                </a:cubicBezTo>
                <a:lnTo>
                  <a:pt x="2839" y="257"/>
                </a:lnTo>
                <a:close/>
                <a:moveTo>
                  <a:pt x="2839" y="252"/>
                </a:moveTo>
                <a:cubicBezTo>
                  <a:pt x="2837" y="252"/>
                  <a:pt x="2837" y="252"/>
                  <a:pt x="2837" y="252"/>
                </a:cubicBezTo>
                <a:cubicBezTo>
                  <a:pt x="2837" y="249"/>
                  <a:pt x="2837" y="249"/>
                  <a:pt x="2837" y="249"/>
                </a:cubicBezTo>
                <a:cubicBezTo>
                  <a:pt x="2839" y="249"/>
                  <a:pt x="2839" y="249"/>
                  <a:pt x="2839" y="249"/>
                </a:cubicBezTo>
                <a:lnTo>
                  <a:pt x="2839" y="252"/>
                </a:lnTo>
                <a:close/>
                <a:moveTo>
                  <a:pt x="2839" y="246"/>
                </a:moveTo>
                <a:cubicBezTo>
                  <a:pt x="2837" y="246"/>
                  <a:pt x="2837" y="246"/>
                  <a:pt x="2837" y="246"/>
                </a:cubicBezTo>
                <a:cubicBezTo>
                  <a:pt x="2837" y="243"/>
                  <a:pt x="2837" y="243"/>
                  <a:pt x="2837" y="243"/>
                </a:cubicBezTo>
                <a:cubicBezTo>
                  <a:pt x="2839" y="243"/>
                  <a:pt x="2839" y="243"/>
                  <a:pt x="2839" y="243"/>
                </a:cubicBezTo>
                <a:lnTo>
                  <a:pt x="2839" y="246"/>
                </a:lnTo>
                <a:close/>
                <a:moveTo>
                  <a:pt x="2839" y="241"/>
                </a:moveTo>
                <a:cubicBezTo>
                  <a:pt x="2837" y="241"/>
                  <a:pt x="2837" y="241"/>
                  <a:pt x="2837" y="241"/>
                </a:cubicBezTo>
                <a:cubicBezTo>
                  <a:pt x="2837" y="238"/>
                  <a:pt x="2837" y="238"/>
                  <a:pt x="2837" y="238"/>
                </a:cubicBezTo>
                <a:cubicBezTo>
                  <a:pt x="2839" y="238"/>
                  <a:pt x="2839" y="238"/>
                  <a:pt x="2839" y="238"/>
                </a:cubicBezTo>
                <a:lnTo>
                  <a:pt x="2839" y="241"/>
                </a:lnTo>
                <a:close/>
                <a:moveTo>
                  <a:pt x="2839" y="236"/>
                </a:moveTo>
                <a:cubicBezTo>
                  <a:pt x="2837" y="236"/>
                  <a:pt x="2837" y="236"/>
                  <a:pt x="2837" y="236"/>
                </a:cubicBezTo>
                <a:cubicBezTo>
                  <a:pt x="2837" y="233"/>
                  <a:pt x="2837" y="233"/>
                  <a:pt x="2837" y="233"/>
                </a:cubicBezTo>
                <a:cubicBezTo>
                  <a:pt x="2839" y="233"/>
                  <a:pt x="2839" y="233"/>
                  <a:pt x="2839" y="233"/>
                </a:cubicBezTo>
                <a:lnTo>
                  <a:pt x="2839" y="236"/>
                </a:lnTo>
                <a:close/>
                <a:moveTo>
                  <a:pt x="2839" y="231"/>
                </a:moveTo>
                <a:cubicBezTo>
                  <a:pt x="2837" y="231"/>
                  <a:pt x="2837" y="231"/>
                  <a:pt x="2837" y="231"/>
                </a:cubicBezTo>
                <a:cubicBezTo>
                  <a:pt x="2837" y="228"/>
                  <a:pt x="2837" y="228"/>
                  <a:pt x="2837" y="228"/>
                </a:cubicBezTo>
                <a:cubicBezTo>
                  <a:pt x="2839" y="228"/>
                  <a:pt x="2839" y="228"/>
                  <a:pt x="2839" y="228"/>
                </a:cubicBezTo>
                <a:lnTo>
                  <a:pt x="2839" y="231"/>
                </a:lnTo>
                <a:close/>
                <a:moveTo>
                  <a:pt x="2839" y="226"/>
                </a:moveTo>
                <a:cubicBezTo>
                  <a:pt x="2837" y="226"/>
                  <a:pt x="2837" y="226"/>
                  <a:pt x="2837" y="226"/>
                </a:cubicBezTo>
                <a:cubicBezTo>
                  <a:pt x="2837" y="223"/>
                  <a:pt x="2837" y="223"/>
                  <a:pt x="2837" y="223"/>
                </a:cubicBezTo>
                <a:cubicBezTo>
                  <a:pt x="2839" y="223"/>
                  <a:pt x="2839" y="223"/>
                  <a:pt x="2839" y="223"/>
                </a:cubicBezTo>
                <a:lnTo>
                  <a:pt x="2839" y="226"/>
                </a:lnTo>
                <a:close/>
                <a:moveTo>
                  <a:pt x="2839" y="221"/>
                </a:moveTo>
                <a:cubicBezTo>
                  <a:pt x="2837" y="221"/>
                  <a:pt x="2837" y="221"/>
                  <a:pt x="2837" y="221"/>
                </a:cubicBezTo>
                <a:cubicBezTo>
                  <a:pt x="2837" y="218"/>
                  <a:pt x="2837" y="218"/>
                  <a:pt x="2837" y="218"/>
                </a:cubicBezTo>
                <a:cubicBezTo>
                  <a:pt x="2839" y="218"/>
                  <a:pt x="2839" y="218"/>
                  <a:pt x="2839" y="218"/>
                </a:cubicBezTo>
                <a:lnTo>
                  <a:pt x="2839" y="221"/>
                </a:lnTo>
                <a:close/>
                <a:moveTo>
                  <a:pt x="2839" y="216"/>
                </a:moveTo>
                <a:cubicBezTo>
                  <a:pt x="2837" y="216"/>
                  <a:pt x="2837" y="216"/>
                  <a:pt x="2837" y="216"/>
                </a:cubicBezTo>
                <a:cubicBezTo>
                  <a:pt x="2837" y="213"/>
                  <a:pt x="2837" y="213"/>
                  <a:pt x="2837" y="213"/>
                </a:cubicBezTo>
                <a:cubicBezTo>
                  <a:pt x="2839" y="213"/>
                  <a:pt x="2839" y="213"/>
                  <a:pt x="2839" y="213"/>
                </a:cubicBezTo>
                <a:lnTo>
                  <a:pt x="2839" y="216"/>
                </a:lnTo>
                <a:close/>
                <a:moveTo>
                  <a:pt x="2839" y="211"/>
                </a:moveTo>
                <a:cubicBezTo>
                  <a:pt x="2837" y="211"/>
                  <a:pt x="2837" y="211"/>
                  <a:pt x="2837" y="211"/>
                </a:cubicBezTo>
                <a:cubicBezTo>
                  <a:pt x="2837" y="208"/>
                  <a:pt x="2837" y="208"/>
                  <a:pt x="2837" y="208"/>
                </a:cubicBezTo>
                <a:cubicBezTo>
                  <a:pt x="2839" y="208"/>
                  <a:pt x="2839" y="208"/>
                  <a:pt x="2839" y="208"/>
                </a:cubicBezTo>
                <a:lnTo>
                  <a:pt x="2839" y="211"/>
                </a:lnTo>
                <a:close/>
                <a:moveTo>
                  <a:pt x="2839" y="206"/>
                </a:moveTo>
                <a:cubicBezTo>
                  <a:pt x="2837" y="206"/>
                  <a:pt x="2837" y="206"/>
                  <a:pt x="2837" y="206"/>
                </a:cubicBezTo>
                <a:cubicBezTo>
                  <a:pt x="2837" y="203"/>
                  <a:pt x="2837" y="203"/>
                  <a:pt x="2837" y="203"/>
                </a:cubicBezTo>
                <a:cubicBezTo>
                  <a:pt x="2839" y="203"/>
                  <a:pt x="2839" y="203"/>
                  <a:pt x="2839" y="203"/>
                </a:cubicBezTo>
                <a:lnTo>
                  <a:pt x="2839" y="206"/>
                </a:lnTo>
                <a:close/>
                <a:moveTo>
                  <a:pt x="2839" y="201"/>
                </a:moveTo>
                <a:cubicBezTo>
                  <a:pt x="2837" y="201"/>
                  <a:pt x="2837" y="201"/>
                  <a:pt x="2837" y="201"/>
                </a:cubicBezTo>
                <a:cubicBezTo>
                  <a:pt x="2837" y="198"/>
                  <a:pt x="2837" y="198"/>
                  <a:pt x="2837" y="198"/>
                </a:cubicBezTo>
                <a:cubicBezTo>
                  <a:pt x="2839" y="198"/>
                  <a:pt x="2839" y="198"/>
                  <a:pt x="2839" y="198"/>
                </a:cubicBezTo>
                <a:lnTo>
                  <a:pt x="2839" y="201"/>
                </a:lnTo>
                <a:close/>
                <a:moveTo>
                  <a:pt x="2839" y="195"/>
                </a:moveTo>
                <a:cubicBezTo>
                  <a:pt x="2837" y="195"/>
                  <a:pt x="2837" y="195"/>
                  <a:pt x="2837" y="195"/>
                </a:cubicBezTo>
                <a:cubicBezTo>
                  <a:pt x="2837" y="193"/>
                  <a:pt x="2837" y="193"/>
                  <a:pt x="2837" y="193"/>
                </a:cubicBezTo>
                <a:cubicBezTo>
                  <a:pt x="2839" y="193"/>
                  <a:pt x="2839" y="193"/>
                  <a:pt x="2839" y="193"/>
                </a:cubicBezTo>
                <a:lnTo>
                  <a:pt x="2839" y="195"/>
                </a:lnTo>
                <a:close/>
                <a:moveTo>
                  <a:pt x="2839" y="190"/>
                </a:moveTo>
                <a:cubicBezTo>
                  <a:pt x="2837" y="190"/>
                  <a:pt x="2837" y="190"/>
                  <a:pt x="2837" y="190"/>
                </a:cubicBezTo>
                <a:cubicBezTo>
                  <a:pt x="2837" y="187"/>
                  <a:pt x="2837" y="187"/>
                  <a:pt x="2837" y="187"/>
                </a:cubicBezTo>
                <a:cubicBezTo>
                  <a:pt x="2839" y="187"/>
                  <a:pt x="2839" y="187"/>
                  <a:pt x="2839" y="187"/>
                </a:cubicBezTo>
                <a:lnTo>
                  <a:pt x="2839" y="190"/>
                </a:lnTo>
                <a:close/>
                <a:moveTo>
                  <a:pt x="2839" y="185"/>
                </a:moveTo>
                <a:cubicBezTo>
                  <a:pt x="2837" y="185"/>
                  <a:pt x="2837" y="185"/>
                  <a:pt x="2837" y="185"/>
                </a:cubicBezTo>
                <a:cubicBezTo>
                  <a:pt x="2837" y="182"/>
                  <a:pt x="2837" y="182"/>
                  <a:pt x="2837" y="182"/>
                </a:cubicBezTo>
                <a:cubicBezTo>
                  <a:pt x="2839" y="182"/>
                  <a:pt x="2839" y="182"/>
                  <a:pt x="2839" y="182"/>
                </a:cubicBezTo>
                <a:lnTo>
                  <a:pt x="2839" y="185"/>
                </a:lnTo>
                <a:close/>
                <a:moveTo>
                  <a:pt x="2839" y="180"/>
                </a:moveTo>
                <a:cubicBezTo>
                  <a:pt x="2837" y="180"/>
                  <a:pt x="2837" y="180"/>
                  <a:pt x="2837" y="180"/>
                </a:cubicBezTo>
                <a:cubicBezTo>
                  <a:pt x="2837" y="177"/>
                  <a:pt x="2837" y="177"/>
                  <a:pt x="2837" y="177"/>
                </a:cubicBezTo>
                <a:cubicBezTo>
                  <a:pt x="2839" y="177"/>
                  <a:pt x="2839" y="177"/>
                  <a:pt x="2839" y="177"/>
                </a:cubicBezTo>
                <a:lnTo>
                  <a:pt x="2839" y="180"/>
                </a:lnTo>
                <a:close/>
                <a:moveTo>
                  <a:pt x="2839" y="175"/>
                </a:moveTo>
                <a:cubicBezTo>
                  <a:pt x="2837" y="175"/>
                  <a:pt x="2837" y="175"/>
                  <a:pt x="2837" y="175"/>
                </a:cubicBezTo>
                <a:cubicBezTo>
                  <a:pt x="2837" y="172"/>
                  <a:pt x="2837" y="172"/>
                  <a:pt x="2837" y="172"/>
                </a:cubicBezTo>
                <a:cubicBezTo>
                  <a:pt x="2839" y="172"/>
                  <a:pt x="2839" y="172"/>
                  <a:pt x="2839" y="172"/>
                </a:cubicBezTo>
                <a:lnTo>
                  <a:pt x="2839" y="175"/>
                </a:lnTo>
                <a:close/>
                <a:moveTo>
                  <a:pt x="2839" y="170"/>
                </a:moveTo>
                <a:cubicBezTo>
                  <a:pt x="2837" y="170"/>
                  <a:pt x="2837" y="170"/>
                  <a:pt x="2837" y="170"/>
                </a:cubicBezTo>
                <a:cubicBezTo>
                  <a:pt x="2837" y="167"/>
                  <a:pt x="2837" y="167"/>
                  <a:pt x="2837" y="167"/>
                </a:cubicBezTo>
                <a:cubicBezTo>
                  <a:pt x="2839" y="167"/>
                  <a:pt x="2839" y="167"/>
                  <a:pt x="2839" y="167"/>
                </a:cubicBezTo>
                <a:lnTo>
                  <a:pt x="2839" y="170"/>
                </a:lnTo>
                <a:close/>
                <a:moveTo>
                  <a:pt x="2839" y="165"/>
                </a:moveTo>
                <a:cubicBezTo>
                  <a:pt x="2837" y="165"/>
                  <a:pt x="2837" y="165"/>
                  <a:pt x="2837" y="165"/>
                </a:cubicBezTo>
                <a:cubicBezTo>
                  <a:pt x="2837" y="162"/>
                  <a:pt x="2837" y="162"/>
                  <a:pt x="2837" y="162"/>
                </a:cubicBezTo>
                <a:cubicBezTo>
                  <a:pt x="2839" y="162"/>
                  <a:pt x="2839" y="162"/>
                  <a:pt x="2839" y="162"/>
                </a:cubicBezTo>
                <a:lnTo>
                  <a:pt x="2839" y="165"/>
                </a:lnTo>
                <a:close/>
                <a:moveTo>
                  <a:pt x="2839" y="160"/>
                </a:moveTo>
                <a:cubicBezTo>
                  <a:pt x="2837" y="160"/>
                  <a:pt x="2837" y="160"/>
                  <a:pt x="2837" y="160"/>
                </a:cubicBezTo>
                <a:cubicBezTo>
                  <a:pt x="2837" y="157"/>
                  <a:pt x="2837" y="157"/>
                  <a:pt x="2837" y="157"/>
                </a:cubicBezTo>
                <a:cubicBezTo>
                  <a:pt x="2839" y="157"/>
                  <a:pt x="2839" y="157"/>
                  <a:pt x="2839" y="157"/>
                </a:cubicBezTo>
                <a:lnTo>
                  <a:pt x="2839" y="160"/>
                </a:lnTo>
                <a:close/>
                <a:moveTo>
                  <a:pt x="2839" y="155"/>
                </a:moveTo>
                <a:cubicBezTo>
                  <a:pt x="2837" y="155"/>
                  <a:pt x="2837" y="155"/>
                  <a:pt x="2837" y="155"/>
                </a:cubicBezTo>
                <a:cubicBezTo>
                  <a:pt x="2837" y="152"/>
                  <a:pt x="2837" y="152"/>
                  <a:pt x="2837" y="152"/>
                </a:cubicBezTo>
                <a:cubicBezTo>
                  <a:pt x="2839" y="152"/>
                  <a:pt x="2839" y="152"/>
                  <a:pt x="2839" y="152"/>
                </a:cubicBezTo>
                <a:lnTo>
                  <a:pt x="2839" y="155"/>
                </a:lnTo>
                <a:close/>
                <a:moveTo>
                  <a:pt x="2839" y="149"/>
                </a:moveTo>
                <a:cubicBezTo>
                  <a:pt x="2837" y="149"/>
                  <a:pt x="2837" y="149"/>
                  <a:pt x="2837" y="149"/>
                </a:cubicBezTo>
                <a:cubicBezTo>
                  <a:pt x="2837" y="146"/>
                  <a:pt x="2837" y="146"/>
                  <a:pt x="2837" y="146"/>
                </a:cubicBezTo>
                <a:cubicBezTo>
                  <a:pt x="2839" y="146"/>
                  <a:pt x="2839" y="146"/>
                  <a:pt x="2839" y="146"/>
                </a:cubicBezTo>
                <a:lnTo>
                  <a:pt x="2839" y="149"/>
                </a:lnTo>
                <a:close/>
                <a:moveTo>
                  <a:pt x="2839" y="144"/>
                </a:moveTo>
                <a:cubicBezTo>
                  <a:pt x="2837" y="144"/>
                  <a:pt x="2837" y="144"/>
                  <a:pt x="2837" y="144"/>
                </a:cubicBezTo>
                <a:cubicBezTo>
                  <a:pt x="2837" y="141"/>
                  <a:pt x="2837" y="141"/>
                  <a:pt x="2837" y="141"/>
                </a:cubicBezTo>
                <a:cubicBezTo>
                  <a:pt x="2839" y="141"/>
                  <a:pt x="2839" y="141"/>
                  <a:pt x="2839" y="141"/>
                </a:cubicBezTo>
                <a:lnTo>
                  <a:pt x="2839" y="144"/>
                </a:lnTo>
                <a:close/>
                <a:moveTo>
                  <a:pt x="2839" y="139"/>
                </a:moveTo>
                <a:cubicBezTo>
                  <a:pt x="2837" y="139"/>
                  <a:pt x="2837" y="139"/>
                  <a:pt x="2837" y="139"/>
                </a:cubicBezTo>
                <a:cubicBezTo>
                  <a:pt x="2837" y="136"/>
                  <a:pt x="2837" y="136"/>
                  <a:pt x="2837" y="136"/>
                </a:cubicBezTo>
                <a:cubicBezTo>
                  <a:pt x="2839" y="136"/>
                  <a:pt x="2839" y="136"/>
                  <a:pt x="2839" y="136"/>
                </a:cubicBezTo>
                <a:lnTo>
                  <a:pt x="2839" y="139"/>
                </a:lnTo>
                <a:close/>
                <a:moveTo>
                  <a:pt x="2839" y="134"/>
                </a:moveTo>
                <a:cubicBezTo>
                  <a:pt x="2837" y="134"/>
                  <a:pt x="2837" y="134"/>
                  <a:pt x="2837" y="134"/>
                </a:cubicBezTo>
                <a:cubicBezTo>
                  <a:pt x="2837" y="131"/>
                  <a:pt x="2837" y="131"/>
                  <a:pt x="2837" y="131"/>
                </a:cubicBezTo>
                <a:cubicBezTo>
                  <a:pt x="2839" y="131"/>
                  <a:pt x="2839" y="131"/>
                  <a:pt x="2839" y="131"/>
                </a:cubicBezTo>
                <a:lnTo>
                  <a:pt x="2839" y="134"/>
                </a:lnTo>
                <a:close/>
                <a:moveTo>
                  <a:pt x="2843" y="383"/>
                </a:moveTo>
                <a:cubicBezTo>
                  <a:pt x="2842" y="383"/>
                  <a:pt x="2841" y="383"/>
                  <a:pt x="2841" y="383"/>
                </a:cubicBezTo>
                <a:cubicBezTo>
                  <a:pt x="2841" y="382"/>
                  <a:pt x="2841" y="382"/>
                  <a:pt x="2841" y="382"/>
                </a:cubicBezTo>
                <a:cubicBezTo>
                  <a:pt x="2843" y="382"/>
                  <a:pt x="2843" y="382"/>
                  <a:pt x="2843" y="382"/>
                </a:cubicBezTo>
                <a:lnTo>
                  <a:pt x="2843" y="383"/>
                </a:lnTo>
                <a:close/>
                <a:moveTo>
                  <a:pt x="2843" y="380"/>
                </a:moveTo>
                <a:cubicBezTo>
                  <a:pt x="2841" y="380"/>
                  <a:pt x="2841" y="380"/>
                  <a:pt x="2841" y="380"/>
                </a:cubicBezTo>
                <a:cubicBezTo>
                  <a:pt x="2841" y="377"/>
                  <a:pt x="2841" y="377"/>
                  <a:pt x="2841" y="377"/>
                </a:cubicBezTo>
                <a:cubicBezTo>
                  <a:pt x="2843" y="377"/>
                  <a:pt x="2843" y="377"/>
                  <a:pt x="2843" y="377"/>
                </a:cubicBezTo>
                <a:lnTo>
                  <a:pt x="2843" y="380"/>
                </a:lnTo>
                <a:close/>
                <a:moveTo>
                  <a:pt x="2843" y="374"/>
                </a:moveTo>
                <a:cubicBezTo>
                  <a:pt x="2841" y="374"/>
                  <a:pt x="2841" y="374"/>
                  <a:pt x="2841" y="374"/>
                </a:cubicBezTo>
                <a:cubicBezTo>
                  <a:pt x="2841" y="371"/>
                  <a:pt x="2841" y="371"/>
                  <a:pt x="2841" y="371"/>
                </a:cubicBezTo>
                <a:cubicBezTo>
                  <a:pt x="2843" y="371"/>
                  <a:pt x="2843" y="371"/>
                  <a:pt x="2843" y="371"/>
                </a:cubicBezTo>
                <a:lnTo>
                  <a:pt x="2843" y="374"/>
                </a:lnTo>
                <a:close/>
                <a:moveTo>
                  <a:pt x="2843" y="369"/>
                </a:moveTo>
                <a:cubicBezTo>
                  <a:pt x="2841" y="369"/>
                  <a:pt x="2841" y="369"/>
                  <a:pt x="2841" y="369"/>
                </a:cubicBezTo>
                <a:cubicBezTo>
                  <a:pt x="2841" y="366"/>
                  <a:pt x="2841" y="366"/>
                  <a:pt x="2841" y="366"/>
                </a:cubicBezTo>
                <a:cubicBezTo>
                  <a:pt x="2843" y="366"/>
                  <a:pt x="2843" y="366"/>
                  <a:pt x="2843" y="366"/>
                </a:cubicBezTo>
                <a:lnTo>
                  <a:pt x="2843" y="369"/>
                </a:lnTo>
                <a:close/>
                <a:moveTo>
                  <a:pt x="2843" y="364"/>
                </a:moveTo>
                <a:cubicBezTo>
                  <a:pt x="2841" y="364"/>
                  <a:pt x="2841" y="364"/>
                  <a:pt x="2841" y="364"/>
                </a:cubicBezTo>
                <a:cubicBezTo>
                  <a:pt x="2841" y="361"/>
                  <a:pt x="2841" y="361"/>
                  <a:pt x="2841" y="361"/>
                </a:cubicBezTo>
                <a:cubicBezTo>
                  <a:pt x="2843" y="361"/>
                  <a:pt x="2843" y="361"/>
                  <a:pt x="2843" y="361"/>
                </a:cubicBezTo>
                <a:lnTo>
                  <a:pt x="2843" y="364"/>
                </a:lnTo>
                <a:close/>
                <a:moveTo>
                  <a:pt x="2843" y="359"/>
                </a:moveTo>
                <a:cubicBezTo>
                  <a:pt x="2841" y="359"/>
                  <a:pt x="2841" y="359"/>
                  <a:pt x="2841" y="359"/>
                </a:cubicBezTo>
                <a:cubicBezTo>
                  <a:pt x="2841" y="356"/>
                  <a:pt x="2841" y="356"/>
                  <a:pt x="2841" y="356"/>
                </a:cubicBezTo>
                <a:cubicBezTo>
                  <a:pt x="2843" y="356"/>
                  <a:pt x="2843" y="356"/>
                  <a:pt x="2843" y="356"/>
                </a:cubicBezTo>
                <a:lnTo>
                  <a:pt x="2843" y="359"/>
                </a:lnTo>
                <a:close/>
                <a:moveTo>
                  <a:pt x="2843" y="354"/>
                </a:moveTo>
                <a:cubicBezTo>
                  <a:pt x="2841" y="354"/>
                  <a:pt x="2841" y="354"/>
                  <a:pt x="2841" y="354"/>
                </a:cubicBezTo>
                <a:cubicBezTo>
                  <a:pt x="2841" y="351"/>
                  <a:pt x="2841" y="351"/>
                  <a:pt x="2841" y="351"/>
                </a:cubicBezTo>
                <a:cubicBezTo>
                  <a:pt x="2843" y="351"/>
                  <a:pt x="2843" y="351"/>
                  <a:pt x="2843" y="351"/>
                </a:cubicBezTo>
                <a:lnTo>
                  <a:pt x="2843" y="354"/>
                </a:lnTo>
                <a:close/>
                <a:moveTo>
                  <a:pt x="2843" y="349"/>
                </a:moveTo>
                <a:cubicBezTo>
                  <a:pt x="2841" y="349"/>
                  <a:pt x="2841" y="349"/>
                  <a:pt x="2841" y="349"/>
                </a:cubicBezTo>
                <a:cubicBezTo>
                  <a:pt x="2841" y="346"/>
                  <a:pt x="2841" y="346"/>
                  <a:pt x="2841" y="346"/>
                </a:cubicBezTo>
                <a:cubicBezTo>
                  <a:pt x="2843" y="346"/>
                  <a:pt x="2843" y="346"/>
                  <a:pt x="2843" y="346"/>
                </a:cubicBezTo>
                <a:lnTo>
                  <a:pt x="2843" y="349"/>
                </a:lnTo>
                <a:close/>
                <a:moveTo>
                  <a:pt x="2843" y="344"/>
                </a:moveTo>
                <a:cubicBezTo>
                  <a:pt x="2841" y="344"/>
                  <a:pt x="2841" y="344"/>
                  <a:pt x="2841" y="344"/>
                </a:cubicBezTo>
                <a:cubicBezTo>
                  <a:pt x="2841" y="341"/>
                  <a:pt x="2841" y="341"/>
                  <a:pt x="2841" y="341"/>
                </a:cubicBezTo>
                <a:cubicBezTo>
                  <a:pt x="2843" y="341"/>
                  <a:pt x="2843" y="341"/>
                  <a:pt x="2843" y="341"/>
                </a:cubicBezTo>
                <a:lnTo>
                  <a:pt x="2843" y="344"/>
                </a:lnTo>
                <a:close/>
                <a:moveTo>
                  <a:pt x="2843" y="339"/>
                </a:moveTo>
                <a:cubicBezTo>
                  <a:pt x="2841" y="339"/>
                  <a:pt x="2841" y="339"/>
                  <a:pt x="2841" y="339"/>
                </a:cubicBezTo>
                <a:cubicBezTo>
                  <a:pt x="2841" y="336"/>
                  <a:pt x="2841" y="336"/>
                  <a:pt x="2841" y="336"/>
                </a:cubicBezTo>
                <a:cubicBezTo>
                  <a:pt x="2843" y="336"/>
                  <a:pt x="2843" y="336"/>
                  <a:pt x="2843" y="336"/>
                </a:cubicBezTo>
                <a:lnTo>
                  <a:pt x="2843" y="339"/>
                </a:lnTo>
                <a:close/>
                <a:moveTo>
                  <a:pt x="2843" y="334"/>
                </a:moveTo>
                <a:cubicBezTo>
                  <a:pt x="2841" y="334"/>
                  <a:pt x="2841" y="334"/>
                  <a:pt x="2841" y="334"/>
                </a:cubicBezTo>
                <a:cubicBezTo>
                  <a:pt x="2841" y="331"/>
                  <a:pt x="2841" y="331"/>
                  <a:pt x="2841" y="331"/>
                </a:cubicBezTo>
                <a:cubicBezTo>
                  <a:pt x="2843" y="331"/>
                  <a:pt x="2843" y="331"/>
                  <a:pt x="2843" y="331"/>
                </a:cubicBezTo>
                <a:lnTo>
                  <a:pt x="2843" y="334"/>
                </a:lnTo>
                <a:close/>
                <a:moveTo>
                  <a:pt x="2843" y="329"/>
                </a:moveTo>
                <a:cubicBezTo>
                  <a:pt x="2841" y="329"/>
                  <a:pt x="2841" y="329"/>
                  <a:pt x="2841" y="329"/>
                </a:cubicBezTo>
                <a:cubicBezTo>
                  <a:pt x="2841" y="326"/>
                  <a:pt x="2841" y="326"/>
                  <a:pt x="2841" y="326"/>
                </a:cubicBezTo>
                <a:cubicBezTo>
                  <a:pt x="2843" y="326"/>
                  <a:pt x="2843" y="326"/>
                  <a:pt x="2843" y="326"/>
                </a:cubicBezTo>
                <a:lnTo>
                  <a:pt x="2843" y="329"/>
                </a:lnTo>
                <a:close/>
                <a:moveTo>
                  <a:pt x="2843" y="323"/>
                </a:moveTo>
                <a:cubicBezTo>
                  <a:pt x="2841" y="323"/>
                  <a:pt x="2841" y="323"/>
                  <a:pt x="2841" y="323"/>
                </a:cubicBezTo>
                <a:cubicBezTo>
                  <a:pt x="2841" y="320"/>
                  <a:pt x="2841" y="320"/>
                  <a:pt x="2841" y="320"/>
                </a:cubicBezTo>
                <a:cubicBezTo>
                  <a:pt x="2843" y="320"/>
                  <a:pt x="2843" y="320"/>
                  <a:pt x="2843" y="320"/>
                </a:cubicBezTo>
                <a:lnTo>
                  <a:pt x="2843" y="323"/>
                </a:lnTo>
                <a:close/>
                <a:moveTo>
                  <a:pt x="2843" y="318"/>
                </a:moveTo>
                <a:cubicBezTo>
                  <a:pt x="2841" y="318"/>
                  <a:pt x="2841" y="318"/>
                  <a:pt x="2841" y="318"/>
                </a:cubicBezTo>
                <a:cubicBezTo>
                  <a:pt x="2841" y="315"/>
                  <a:pt x="2841" y="315"/>
                  <a:pt x="2841" y="315"/>
                </a:cubicBezTo>
                <a:cubicBezTo>
                  <a:pt x="2843" y="315"/>
                  <a:pt x="2843" y="315"/>
                  <a:pt x="2843" y="315"/>
                </a:cubicBezTo>
                <a:lnTo>
                  <a:pt x="2843" y="318"/>
                </a:lnTo>
                <a:close/>
                <a:moveTo>
                  <a:pt x="2843" y="313"/>
                </a:moveTo>
                <a:cubicBezTo>
                  <a:pt x="2841" y="313"/>
                  <a:pt x="2841" y="313"/>
                  <a:pt x="2841" y="313"/>
                </a:cubicBezTo>
                <a:cubicBezTo>
                  <a:pt x="2841" y="310"/>
                  <a:pt x="2841" y="310"/>
                  <a:pt x="2841" y="310"/>
                </a:cubicBezTo>
                <a:cubicBezTo>
                  <a:pt x="2843" y="310"/>
                  <a:pt x="2843" y="310"/>
                  <a:pt x="2843" y="310"/>
                </a:cubicBezTo>
                <a:lnTo>
                  <a:pt x="2843" y="313"/>
                </a:lnTo>
                <a:close/>
                <a:moveTo>
                  <a:pt x="2843" y="308"/>
                </a:moveTo>
                <a:cubicBezTo>
                  <a:pt x="2841" y="308"/>
                  <a:pt x="2841" y="308"/>
                  <a:pt x="2841" y="308"/>
                </a:cubicBezTo>
                <a:cubicBezTo>
                  <a:pt x="2841" y="305"/>
                  <a:pt x="2841" y="305"/>
                  <a:pt x="2841" y="305"/>
                </a:cubicBezTo>
                <a:cubicBezTo>
                  <a:pt x="2843" y="305"/>
                  <a:pt x="2843" y="305"/>
                  <a:pt x="2843" y="305"/>
                </a:cubicBezTo>
                <a:lnTo>
                  <a:pt x="2843" y="308"/>
                </a:lnTo>
                <a:close/>
                <a:moveTo>
                  <a:pt x="2843" y="302"/>
                </a:moveTo>
                <a:cubicBezTo>
                  <a:pt x="2841" y="302"/>
                  <a:pt x="2841" y="302"/>
                  <a:pt x="2841" y="302"/>
                </a:cubicBezTo>
                <a:cubicBezTo>
                  <a:pt x="2841" y="300"/>
                  <a:pt x="2841" y="300"/>
                  <a:pt x="2841" y="300"/>
                </a:cubicBezTo>
                <a:cubicBezTo>
                  <a:pt x="2843" y="300"/>
                  <a:pt x="2843" y="300"/>
                  <a:pt x="2843" y="300"/>
                </a:cubicBezTo>
                <a:lnTo>
                  <a:pt x="2843" y="302"/>
                </a:lnTo>
                <a:close/>
                <a:moveTo>
                  <a:pt x="2843" y="297"/>
                </a:moveTo>
                <a:cubicBezTo>
                  <a:pt x="2841" y="297"/>
                  <a:pt x="2841" y="297"/>
                  <a:pt x="2841" y="297"/>
                </a:cubicBezTo>
                <a:cubicBezTo>
                  <a:pt x="2841" y="294"/>
                  <a:pt x="2841" y="294"/>
                  <a:pt x="2841" y="294"/>
                </a:cubicBezTo>
                <a:cubicBezTo>
                  <a:pt x="2843" y="294"/>
                  <a:pt x="2843" y="294"/>
                  <a:pt x="2843" y="294"/>
                </a:cubicBezTo>
                <a:lnTo>
                  <a:pt x="2843" y="297"/>
                </a:lnTo>
                <a:close/>
                <a:moveTo>
                  <a:pt x="2843" y="292"/>
                </a:moveTo>
                <a:cubicBezTo>
                  <a:pt x="2841" y="292"/>
                  <a:pt x="2841" y="292"/>
                  <a:pt x="2841" y="292"/>
                </a:cubicBezTo>
                <a:cubicBezTo>
                  <a:pt x="2841" y="289"/>
                  <a:pt x="2841" y="289"/>
                  <a:pt x="2841" y="289"/>
                </a:cubicBezTo>
                <a:cubicBezTo>
                  <a:pt x="2843" y="289"/>
                  <a:pt x="2843" y="289"/>
                  <a:pt x="2843" y="289"/>
                </a:cubicBezTo>
                <a:lnTo>
                  <a:pt x="2843" y="292"/>
                </a:lnTo>
                <a:close/>
                <a:moveTo>
                  <a:pt x="2843" y="287"/>
                </a:moveTo>
                <a:cubicBezTo>
                  <a:pt x="2841" y="287"/>
                  <a:pt x="2841" y="287"/>
                  <a:pt x="2841" y="287"/>
                </a:cubicBezTo>
                <a:cubicBezTo>
                  <a:pt x="2841" y="284"/>
                  <a:pt x="2841" y="284"/>
                  <a:pt x="2841" y="284"/>
                </a:cubicBezTo>
                <a:cubicBezTo>
                  <a:pt x="2843" y="284"/>
                  <a:pt x="2843" y="284"/>
                  <a:pt x="2843" y="284"/>
                </a:cubicBezTo>
                <a:lnTo>
                  <a:pt x="2843" y="287"/>
                </a:lnTo>
                <a:close/>
                <a:moveTo>
                  <a:pt x="2843" y="282"/>
                </a:moveTo>
                <a:cubicBezTo>
                  <a:pt x="2841" y="282"/>
                  <a:pt x="2841" y="282"/>
                  <a:pt x="2841" y="282"/>
                </a:cubicBezTo>
                <a:cubicBezTo>
                  <a:pt x="2841" y="279"/>
                  <a:pt x="2841" y="279"/>
                  <a:pt x="2841" y="279"/>
                </a:cubicBezTo>
                <a:cubicBezTo>
                  <a:pt x="2843" y="279"/>
                  <a:pt x="2843" y="279"/>
                  <a:pt x="2843" y="279"/>
                </a:cubicBezTo>
                <a:lnTo>
                  <a:pt x="2843" y="282"/>
                </a:lnTo>
                <a:close/>
                <a:moveTo>
                  <a:pt x="2843" y="277"/>
                </a:moveTo>
                <a:cubicBezTo>
                  <a:pt x="2841" y="277"/>
                  <a:pt x="2841" y="277"/>
                  <a:pt x="2841" y="277"/>
                </a:cubicBezTo>
                <a:cubicBezTo>
                  <a:pt x="2841" y="274"/>
                  <a:pt x="2841" y="274"/>
                  <a:pt x="2841" y="274"/>
                </a:cubicBezTo>
                <a:cubicBezTo>
                  <a:pt x="2843" y="274"/>
                  <a:pt x="2843" y="274"/>
                  <a:pt x="2843" y="274"/>
                </a:cubicBezTo>
                <a:lnTo>
                  <a:pt x="2843" y="277"/>
                </a:lnTo>
                <a:close/>
                <a:moveTo>
                  <a:pt x="2843" y="272"/>
                </a:moveTo>
                <a:cubicBezTo>
                  <a:pt x="2841" y="272"/>
                  <a:pt x="2841" y="272"/>
                  <a:pt x="2841" y="272"/>
                </a:cubicBezTo>
                <a:cubicBezTo>
                  <a:pt x="2841" y="269"/>
                  <a:pt x="2841" y="269"/>
                  <a:pt x="2841" y="269"/>
                </a:cubicBezTo>
                <a:cubicBezTo>
                  <a:pt x="2843" y="269"/>
                  <a:pt x="2843" y="269"/>
                  <a:pt x="2843" y="269"/>
                </a:cubicBezTo>
                <a:lnTo>
                  <a:pt x="2843" y="272"/>
                </a:lnTo>
                <a:close/>
                <a:moveTo>
                  <a:pt x="2843" y="267"/>
                </a:moveTo>
                <a:cubicBezTo>
                  <a:pt x="2841" y="267"/>
                  <a:pt x="2841" y="267"/>
                  <a:pt x="2841" y="267"/>
                </a:cubicBezTo>
                <a:cubicBezTo>
                  <a:pt x="2841" y="264"/>
                  <a:pt x="2841" y="264"/>
                  <a:pt x="2841" y="264"/>
                </a:cubicBezTo>
                <a:cubicBezTo>
                  <a:pt x="2843" y="264"/>
                  <a:pt x="2843" y="264"/>
                  <a:pt x="2843" y="264"/>
                </a:cubicBezTo>
                <a:lnTo>
                  <a:pt x="2843" y="267"/>
                </a:lnTo>
                <a:close/>
                <a:moveTo>
                  <a:pt x="2843" y="262"/>
                </a:moveTo>
                <a:cubicBezTo>
                  <a:pt x="2841" y="262"/>
                  <a:pt x="2841" y="262"/>
                  <a:pt x="2841" y="262"/>
                </a:cubicBezTo>
                <a:cubicBezTo>
                  <a:pt x="2841" y="259"/>
                  <a:pt x="2841" y="259"/>
                  <a:pt x="2841" y="259"/>
                </a:cubicBezTo>
                <a:cubicBezTo>
                  <a:pt x="2843" y="259"/>
                  <a:pt x="2843" y="259"/>
                  <a:pt x="2843" y="259"/>
                </a:cubicBezTo>
                <a:lnTo>
                  <a:pt x="2843" y="262"/>
                </a:lnTo>
                <a:close/>
                <a:moveTo>
                  <a:pt x="2843" y="257"/>
                </a:moveTo>
                <a:cubicBezTo>
                  <a:pt x="2841" y="257"/>
                  <a:pt x="2841" y="257"/>
                  <a:pt x="2841" y="257"/>
                </a:cubicBezTo>
                <a:cubicBezTo>
                  <a:pt x="2841" y="254"/>
                  <a:pt x="2841" y="254"/>
                  <a:pt x="2841" y="254"/>
                </a:cubicBezTo>
                <a:cubicBezTo>
                  <a:pt x="2843" y="254"/>
                  <a:pt x="2843" y="254"/>
                  <a:pt x="2843" y="254"/>
                </a:cubicBezTo>
                <a:lnTo>
                  <a:pt x="2843" y="257"/>
                </a:lnTo>
                <a:close/>
                <a:moveTo>
                  <a:pt x="2843" y="252"/>
                </a:moveTo>
                <a:cubicBezTo>
                  <a:pt x="2841" y="252"/>
                  <a:pt x="2841" y="252"/>
                  <a:pt x="2841" y="252"/>
                </a:cubicBezTo>
                <a:cubicBezTo>
                  <a:pt x="2841" y="249"/>
                  <a:pt x="2841" y="249"/>
                  <a:pt x="2841" y="249"/>
                </a:cubicBezTo>
                <a:cubicBezTo>
                  <a:pt x="2843" y="249"/>
                  <a:pt x="2843" y="249"/>
                  <a:pt x="2843" y="249"/>
                </a:cubicBezTo>
                <a:lnTo>
                  <a:pt x="2843" y="252"/>
                </a:lnTo>
                <a:close/>
                <a:moveTo>
                  <a:pt x="2843" y="246"/>
                </a:moveTo>
                <a:cubicBezTo>
                  <a:pt x="2841" y="246"/>
                  <a:pt x="2841" y="246"/>
                  <a:pt x="2841" y="246"/>
                </a:cubicBezTo>
                <a:cubicBezTo>
                  <a:pt x="2841" y="243"/>
                  <a:pt x="2841" y="243"/>
                  <a:pt x="2841" y="243"/>
                </a:cubicBezTo>
                <a:cubicBezTo>
                  <a:pt x="2843" y="243"/>
                  <a:pt x="2843" y="243"/>
                  <a:pt x="2843" y="243"/>
                </a:cubicBezTo>
                <a:lnTo>
                  <a:pt x="2843" y="246"/>
                </a:lnTo>
                <a:close/>
                <a:moveTo>
                  <a:pt x="2843" y="241"/>
                </a:moveTo>
                <a:cubicBezTo>
                  <a:pt x="2841" y="241"/>
                  <a:pt x="2841" y="241"/>
                  <a:pt x="2841" y="241"/>
                </a:cubicBezTo>
                <a:cubicBezTo>
                  <a:pt x="2841" y="238"/>
                  <a:pt x="2841" y="238"/>
                  <a:pt x="2841" y="238"/>
                </a:cubicBezTo>
                <a:cubicBezTo>
                  <a:pt x="2843" y="238"/>
                  <a:pt x="2843" y="238"/>
                  <a:pt x="2843" y="238"/>
                </a:cubicBezTo>
                <a:lnTo>
                  <a:pt x="2843" y="241"/>
                </a:lnTo>
                <a:close/>
                <a:moveTo>
                  <a:pt x="2843" y="236"/>
                </a:moveTo>
                <a:cubicBezTo>
                  <a:pt x="2841" y="236"/>
                  <a:pt x="2841" y="236"/>
                  <a:pt x="2841" y="236"/>
                </a:cubicBezTo>
                <a:cubicBezTo>
                  <a:pt x="2841" y="233"/>
                  <a:pt x="2841" y="233"/>
                  <a:pt x="2841" y="233"/>
                </a:cubicBezTo>
                <a:cubicBezTo>
                  <a:pt x="2843" y="233"/>
                  <a:pt x="2843" y="233"/>
                  <a:pt x="2843" y="233"/>
                </a:cubicBezTo>
                <a:lnTo>
                  <a:pt x="2843" y="236"/>
                </a:lnTo>
                <a:close/>
                <a:moveTo>
                  <a:pt x="2843" y="231"/>
                </a:moveTo>
                <a:cubicBezTo>
                  <a:pt x="2841" y="231"/>
                  <a:pt x="2841" y="231"/>
                  <a:pt x="2841" y="231"/>
                </a:cubicBezTo>
                <a:cubicBezTo>
                  <a:pt x="2841" y="228"/>
                  <a:pt x="2841" y="228"/>
                  <a:pt x="2841" y="228"/>
                </a:cubicBezTo>
                <a:cubicBezTo>
                  <a:pt x="2843" y="228"/>
                  <a:pt x="2843" y="228"/>
                  <a:pt x="2843" y="228"/>
                </a:cubicBezTo>
                <a:lnTo>
                  <a:pt x="2843" y="231"/>
                </a:lnTo>
                <a:close/>
                <a:moveTo>
                  <a:pt x="2843" y="226"/>
                </a:moveTo>
                <a:cubicBezTo>
                  <a:pt x="2841" y="226"/>
                  <a:pt x="2841" y="226"/>
                  <a:pt x="2841" y="226"/>
                </a:cubicBezTo>
                <a:cubicBezTo>
                  <a:pt x="2841" y="223"/>
                  <a:pt x="2841" y="223"/>
                  <a:pt x="2841" y="223"/>
                </a:cubicBezTo>
                <a:cubicBezTo>
                  <a:pt x="2843" y="223"/>
                  <a:pt x="2843" y="223"/>
                  <a:pt x="2843" y="223"/>
                </a:cubicBezTo>
                <a:lnTo>
                  <a:pt x="2843" y="226"/>
                </a:lnTo>
                <a:close/>
                <a:moveTo>
                  <a:pt x="2843" y="221"/>
                </a:moveTo>
                <a:cubicBezTo>
                  <a:pt x="2841" y="221"/>
                  <a:pt x="2841" y="221"/>
                  <a:pt x="2841" y="221"/>
                </a:cubicBezTo>
                <a:cubicBezTo>
                  <a:pt x="2841" y="218"/>
                  <a:pt x="2841" y="218"/>
                  <a:pt x="2841" y="218"/>
                </a:cubicBezTo>
                <a:cubicBezTo>
                  <a:pt x="2843" y="218"/>
                  <a:pt x="2843" y="218"/>
                  <a:pt x="2843" y="218"/>
                </a:cubicBezTo>
                <a:lnTo>
                  <a:pt x="2843" y="221"/>
                </a:lnTo>
                <a:close/>
                <a:moveTo>
                  <a:pt x="2843" y="216"/>
                </a:moveTo>
                <a:cubicBezTo>
                  <a:pt x="2841" y="216"/>
                  <a:pt x="2841" y="216"/>
                  <a:pt x="2841" y="216"/>
                </a:cubicBezTo>
                <a:cubicBezTo>
                  <a:pt x="2841" y="213"/>
                  <a:pt x="2841" y="213"/>
                  <a:pt x="2841" y="213"/>
                </a:cubicBezTo>
                <a:cubicBezTo>
                  <a:pt x="2843" y="213"/>
                  <a:pt x="2843" y="213"/>
                  <a:pt x="2843" y="213"/>
                </a:cubicBezTo>
                <a:lnTo>
                  <a:pt x="2843" y="216"/>
                </a:lnTo>
                <a:close/>
                <a:moveTo>
                  <a:pt x="2843" y="211"/>
                </a:moveTo>
                <a:cubicBezTo>
                  <a:pt x="2841" y="211"/>
                  <a:pt x="2841" y="211"/>
                  <a:pt x="2841" y="211"/>
                </a:cubicBezTo>
                <a:cubicBezTo>
                  <a:pt x="2841" y="208"/>
                  <a:pt x="2841" y="208"/>
                  <a:pt x="2841" y="208"/>
                </a:cubicBezTo>
                <a:cubicBezTo>
                  <a:pt x="2843" y="208"/>
                  <a:pt x="2843" y="208"/>
                  <a:pt x="2843" y="208"/>
                </a:cubicBezTo>
                <a:lnTo>
                  <a:pt x="2843" y="211"/>
                </a:lnTo>
                <a:close/>
                <a:moveTo>
                  <a:pt x="2843" y="206"/>
                </a:moveTo>
                <a:cubicBezTo>
                  <a:pt x="2841" y="206"/>
                  <a:pt x="2841" y="206"/>
                  <a:pt x="2841" y="206"/>
                </a:cubicBezTo>
                <a:cubicBezTo>
                  <a:pt x="2841" y="203"/>
                  <a:pt x="2841" y="203"/>
                  <a:pt x="2841" y="203"/>
                </a:cubicBezTo>
                <a:cubicBezTo>
                  <a:pt x="2843" y="203"/>
                  <a:pt x="2843" y="203"/>
                  <a:pt x="2843" y="203"/>
                </a:cubicBezTo>
                <a:lnTo>
                  <a:pt x="2843" y="206"/>
                </a:lnTo>
                <a:close/>
                <a:moveTo>
                  <a:pt x="2843" y="201"/>
                </a:moveTo>
                <a:cubicBezTo>
                  <a:pt x="2841" y="201"/>
                  <a:pt x="2841" y="201"/>
                  <a:pt x="2841" y="201"/>
                </a:cubicBezTo>
                <a:cubicBezTo>
                  <a:pt x="2841" y="198"/>
                  <a:pt x="2841" y="198"/>
                  <a:pt x="2841" y="198"/>
                </a:cubicBezTo>
                <a:cubicBezTo>
                  <a:pt x="2843" y="198"/>
                  <a:pt x="2843" y="198"/>
                  <a:pt x="2843" y="198"/>
                </a:cubicBezTo>
                <a:lnTo>
                  <a:pt x="2843" y="201"/>
                </a:lnTo>
                <a:close/>
                <a:moveTo>
                  <a:pt x="2843" y="195"/>
                </a:moveTo>
                <a:cubicBezTo>
                  <a:pt x="2841" y="195"/>
                  <a:pt x="2841" y="195"/>
                  <a:pt x="2841" y="195"/>
                </a:cubicBezTo>
                <a:cubicBezTo>
                  <a:pt x="2841" y="193"/>
                  <a:pt x="2841" y="193"/>
                  <a:pt x="2841" y="193"/>
                </a:cubicBezTo>
                <a:cubicBezTo>
                  <a:pt x="2843" y="193"/>
                  <a:pt x="2843" y="193"/>
                  <a:pt x="2843" y="193"/>
                </a:cubicBezTo>
                <a:lnTo>
                  <a:pt x="2843" y="195"/>
                </a:lnTo>
                <a:close/>
                <a:moveTo>
                  <a:pt x="2843" y="190"/>
                </a:moveTo>
                <a:cubicBezTo>
                  <a:pt x="2841" y="190"/>
                  <a:pt x="2841" y="190"/>
                  <a:pt x="2841" y="190"/>
                </a:cubicBezTo>
                <a:cubicBezTo>
                  <a:pt x="2841" y="187"/>
                  <a:pt x="2841" y="187"/>
                  <a:pt x="2841" y="187"/>
                </a:cubicBezTo>
                <a:cubicBezTo>
                  <a:pt x="2843" y="187"/>
                  <a:pt x="2843" y="187"/>
                  <a:pt x="2843" y="187"/>
                </a:cubicBezTo>
                <a:lnTo>
                  <a:pt x="2843" y="190"/>
                </a:lnTo>
                <a:close/>
                <a:moveTo>
                  <a:pt x="2843" y="185"/>
                </a:moveTo>
                <a:cubicBezTo>
                  <a:pt x="2841" y="185"/>
                  <a:pt x="2841" y="185"/>
                  <a:pt x="2841" y="185"/>
                </a:cubicBezTo>
                <a:cubicBezTo>
                  <a:pt x="2841" y="182"/>
                  <a:pt x="2841" y="182"/>
                  <a:pt x="2841" y="182"/>
                </a:cubicBezTo>
                <a:cubicBezTo>
                  <a:pt x="2843" y="182"/>
                  <a:pt x="2843" y="182"/>
                  <a:pt x="2843" y="182"/>
                </a:cubicBezTo>
                <a:lnTo>
                  <a:pt x="2843" y="185"/>
                </a:lnTo>
                <a:close/>
                <a:moveTo>
                  <a:pt x="2843" y="180"/>
                </a:moveTo>
                <a:cubicBezTo>
                  <a:pt x="2841" y="180"/>
                  <a:pt x="2841" y="180"/>
                  <a:pt x="2841" y="180"/>
                </a:cubicBezTo>
                <a:cubicBezTo>
                  <a:pt x="2841" y="177"/>
                  <a:pt x="2841" y="177"/>
                  <a:pt x="2841" y="177"/>
                </a:cubicBezTo>
                <a:cubicBezTo>
                  <a:pt x="2843" y="177"/>
                  <a:pt x="2843" y="177"/>
                  <a:pt x="2843" y="177"/>
                </a:cubicBezTo>
                <a:lnTo>
                  <a:pt x="2843" y="180"/>
                </a:lnTo>
                <a:close/>
                <a:moveTo>
                  <a:pt x="2843" y="175"/>
                </a:moveTo>
                <a:cubicBezTo>
                  <a:pt x="2841" y="175"/>
                  <a:pt x="2841" y="175"/>
                  <a:pt x="2841" y="175"/>
                </a:cubicBezTo>
                <a:cubicBezTo>
                  <a:pt x="2841" y="172"/>
                  <a:pt x="2841" y="172"/>
                  <a:pt x="2841" y="172"/>
                </a:cubicBezTo>
                <a:cubicBezTo>
                  <a:pt x="2843" y="172"/>
                  <a:pt x="2843" y="172"/>
                  <a:pt x="2843" y="172"/>
                </a:cubicBezTo>
                <a:lnTo>
                  <a:pt x="2843" y="175"/>
                </a:lnTo>
                <a:close/>
                <a:moveTo>
                  <a:pt x="2843" y="170"/>
                </a:moveTo>
                <a:cubicBezTo>
                  <a:pt x="2841" y="170"/>
                  <a:pt x="2841" y="170"/>
                  <a:pt x="2841" y="170"/>
                </a:cubicBezTo>
                <a:cubicBezTo>
                  <a:pt x="2841" y="167"/>
                  <a:pt x="2841" y="167"/>
                  <a:pt x="2841" y="167"/>
                </a:cubicBezTo>
                <a:cubicBezTo>
                  <a:pt x="2843" y="167"/>
                  <a:pt x="2843" y="167"/>
                  <a:pt x="2843" y="167"/>
                </a:cubicBezTo>
                <a:lnTo>
                  <a:pt x="2843" y="170"/>
                </a:lnTo>
                <a:close/>
                <a:moveTo>
                  <a:pt x="2843" y="165"/>
                </a:moveTo>
                <a:cubicBezTo>
                  <a:pt x="2841" y="165"/>
                  <a:pt x="2841" y="165"/>
                  <a:pt x="2841" y="165"/>
                </a:cubicBezTo>
                <a:cubicBezTo>
                  <a:pt x="2841" y="162"/>
                  <a:pt x="2841" y="162"/>
                  <a:pt x="2841" y="162"/>
                </a:cubicBezTo>
                <a:cubicBezTo>
                  <a:pt x="2843" y="162"/>
                  <a:pt x="2843" y="162"/>
                  <a:pt x="2843" y="162"/>
                </a:cubicBezTo>
                <a:lnTo>
                  <a:pt x="2843" y="165"/>
                </a:lnTo>
                <a:close/>
                <a:moveTo>
                  <a:pt x="2843" y="160"/>
                </a:moveTo>
                <a:cubicBezTo>
                  <a:pt x="2841" y="160"/>
                  <a:pt x="2841" y="160"/>
                  <a:pt x="2841" y="160"/>
                </a:cubicBezTo>
                <a:cubicBezTo>
                  <a:pt x="2841" y="157"/>
                  <a:pt x="2841" y="157"/>
                  <a:pt x="2841" y="157"/>
                </a:cubicBezTo>
                <a:cubicBezTo>
                  <a:pt x="2843" y="157"/>
                  <a:pt x="2843" y="157"/>
                  <a:pt x="2843" y="157"/>
                </a:cubicBezTo>
                <a:lnTo>
                  <a:pt x="2843" y="160"/>
                </a:lnTo>
                <a:close/>
                <a:moveTo>
                  <a:pt x="2843" y="155"/>
                </a:moveTo>
                <a:cubicBezTo>
                  <a:pt x="2841" y="155"/>
                  <a:pt x="2841" y="155"/>
                  <a:pt x="2841" y="155"/>
                </a:cubicBezTo>
                <a:cubicBezTo>
                  <a:pt x="2841" y="152"/>
                  <a:pt x="2841" y="152"/>
                  <a:pt x="2841" y="152"/>
                </a:cubicBezTo>
                <a:cubicBezTo>
                  <a:pt x="2843" y="152"/>
                  <a:pt x="2843" y="152"/>
                  <a:pt x="2843" y="152"/>
                </a:cubicBezTo>
                <a:lnTo>
                  <a:pt x="2843" y="155"/>
                </a:lnTo>
                <a:close/>
                <a:moveTo>
                  <a:pt x="2843" y="149"/>
                </a:moveTo>
                <a:cubicBezTo>
                  <a:pt x="2841" y="149"/>
                  <a:pt x="2841" y="149"/>
                  <a:pt x="2841" y="149"/>
                </a:cubicBezTo>
                <a:cubicBezTo>
                  <a:pt x="2841" y="146"/>
                  <a:pt x="2841" y="146"/>
                  <a:pt x="2841" y="146"/>
                </a:cubicBezTo>
                <a:cubicBezTo>
                  <a:pt x="2843" y="146"/>
                  <a:pt x="2843" y="146"/>
                  <a:pt x="2843" y="146"/>
                </a:cubicBezTo>
                <a:lnTo>
                  <a:pt x="2843" y="149"/>
                </a:lnTo>
                <a:close/>
                <a:moveTo>
                  <a:pt x="2843" y="144"/>
                </a:moveTo>
                <a:cubicBezTo>
                  <a:pt x="2841" y="144"/>
                  <a:pt x="2841" y="144"/>
                  <a:pt x="2841" y="144"/>
                </a:cubicBezTo>
                <a:cubicBezTo>
                  <a:pt x="2841" y="141"/>
                  <a:pt x="2841" y="141"/>
                  <a:pt x="2841" y="141"/>
                </a:cubicBezTo>
                <a:cubicBezTo>
                  <a:pt x="2843" y="141"/>
                  <a:pt x="2843" y="141"/>
                  <a:pt x="2843" y="141"/>
                </a:cubicBezTo>
                <a:lnTo>
                  <a:pt x="2843" y="144"/>
                </a:lnTo>
                <a:close/>
                <a:moveTo>
                  <a:pt x="2843" y="139"/>
                </a:moveTo>
                <a:cubicBezTo>
                  <a:pt x="2841" y="139"/>
                  <a:pt x="2841" y="139"/>
                  <a:pt x="2841" y="139"/>
                </a:cubicBezTo>
                <a:cubicBezTo>
                  <a:pt x="2841" y="136"/>
                  <a:pt x="2841" y="136"/>
                  <a:pt x="2841" y="136"/>
                </a:cubicBezTo>
                <a:cubicBezTo>
                  <a:pt x="2843" y="136"/>
                  <a:pt x="2843" y="136"/>
                  <a:pt x="2843" y="136"/>
                </a:cubicBezTo>
                <a:lnTo>
                  <a:pt x="2843" y="139"/>
                </a:lnTo>
                <a:close/>
                <a:moveTo>
                  <a:pt x="2843" y="134"/>
                </a:moveTo>
                <a:cubicBezTo>
                  <a:pt x="2841" y="134"/>
                  <a:pt x="2841" y="134"/>
                  <a:pt x="2841" y="134"/>
                </a:cubicBezTo>
                <a:cubicBezTo>
                  <a:pt x="2841" y="130"/>
                  <a:pt x="2841" y="130"/>
                  <a:pt x="2841" y="130"/>
                </a:cubicBezTo>
                <a:cubicBezTo>
                  <a:pt x="2841" y="129"/>
                  <a:pt x="2843" y="129"/>
                  <a:pt x="2843" y="129"/>
                </a:cubicBezTo>
                <a:lnTo>
                  <a:pt x="2843" y="134"/>
                </a:lnTo>
                <a:close/>
                <a:moveTo>
                  <a:pt x="2845" y="383"/>
                </a:moveTo>
                <a:cubicBezTo>
                  <a:pt x="2844" y="383"/>
                  <a:pt x="2844" y="383"/>
                  <a:pt x="2843" y="383"/>
                </a:cubicBezTo>
                <a:cubicBezTo>
                  <a:pt x="2843" y="382"/>
                  <a:pt x="2843" y="382"/>
                  <a:pt x="2843" y="382"/>
                </a:cubicBezTo>
                <a:cubicBezTo>
                  <a:pt x="2845" y="382"/>
                  <a:pt x="2845" y="382"/>
                  <a:pt x="2845" y="382"/>
                </a:cubicBezTo>
                <a:lnTo>
                  <a:pt x="2845" y="383"/>
                </a:lnTo>
                <a:close/>
                <a:moveTo>
                  <a:pt x="2845" y="380"/>
                </a:moveTo>
                <a:cubicBezTo>
                  <a:pt x="2843" y="380"/>
                  <a:pt x="2843" y="380"/>
                  <a:pt x="2843" y="380"/>
                </a:cubicBezTo>
                <a:cubicBezTo>
                  <a:pt x="2843" y="377"/>
                  <a:pt x="2843" y="377"/>
                  <a:pt x="2843" y="377"/>
                </a:cubicBezTo>
                <a:cubicBezTo>
                  <a:pt x="2845" y="377"/>
                  <a:pt x="2845" y="377"/>
                  <a:pt x="2845" y="377"/>
                </a:cubicBezTo>
                <a:lnTo>
                  <a:pt x="2845" y="380"/>
                </a:lnTo>
                <a:close/>
                <a:moveTo>
                  <a:pt x="2845" y="374"/>
                </a:moveTo>
                <a:cubicBezTo>
                  <a:pt x="2843" y="374"/>
                  <a:pt x="2843" y="374"/>
                  <a:pt x="2843" y="374"/>
                </a:cubicBezTo>
                <a:cubicBezTo>
                  <a:pt x="2843" y="371"/>
                  <a:pt x="2843" y="371"/>
                  <a:pt x="2843" y="371"/>
                </a:cubicBezTo>
                <a:cubicBezTo>
                  <a:pt x="2845" y="371"/>
                  <a:pt x="2845" y="371"/>
                  <a:pt x="2845" y="371"/>
                </a:cubicBezTo>
                <a:lnTo>
                  <a:pt x="2845" y="374"/>
                </a:lnTo>
                <a:close/>
                <a:moveTo>
                  <a:pt x="2845" y="369"/>
                </a:moveTo>
                <a:cubicBezTo>
                  <a:pt x="2843" y="369"/>
                  <a:pt x="2843" y="369"/>
                  <a:pt x="2843" y="369"/>
                </a:cubicBezTo>
                <a:cubicBezTo>
                  <a:pt x="2843" y="366"/>
                  <a:pt x="2843" y="366"/>
                  <a:pt x="2843" y="366"/>
                </a:cubicBezTo>
                <a:cubicBezTo>
                  <a:pt x="2845" y="366"/>
                  <a:pt x="2845" y="366"/>
                  <a:pt x="2845" y="366"/>
                </a:cubicBezTo>
                <a:lnTo>
                  <a:pt x="2845" y="369"/>
                </a:lnTo>
                <a:close/>
                <a:moveTo>
                  <a:pt x="2845" y="364"/>
                </a:moveTo>
                <a:cubicBezTo>
                  <a:pt x="2843" y="364"/>
                  <a:pt x="2843" y="364"/>
                  <a:pt x="2843" y="364"/>
                </a:cubicBezTo>
                <a:cubicBezTo>
                  <a:pt x="2843" y="361"/>
                  <a:pt x="2843" y="361"/>
                  <a:pt x="2843" y="361"/>
                </a:cubicBezTo>
                <a:cubicBezTo>
                  <a:pt x="2845" y="361"/>
                  <a:pt x="2845" y="361"/>
                  <a:pt x="2845" y="361"/>
                </a:cubicBezTo>
                <a:lnTo>
                  <a:pt x="2845" y="364"/>
                </a:lnTo>
                <a:close/>
                <a:moveTo>
                  <a:pt x="2845" y="359"/>
                </a:moveTo>
                <a:cubicBezTo>
                  <a:pt x="2843" y="359"/>
                  <a:pt x="2843" y="359"/>
                  <a:pt x="2843" y="359"/>
                </a:cubicBezTo>
                <a:cubicBezTo>
                  <a:pt x="2843" y="356"/>
                  <a:pt x="2843" y="356"/>
                  <a:pt x="2843" y="356"/>
                </a:cubicBezTo>
                <a:cubicBezTo>
                  <a:pt x="2845" y="356"/>
                  <a:pt x="2845" y="356"/>
                  <a:pt x="2845" y="356"/>
                </a:cubicBezTo>
                <a:lnTo>
                  <a:pt x="2845" y="359"/>
                </a:lnTo>
                <a:close/>
                <a:moveTo>
                  <a:pt x="2845" y="354"/>
                </a:moveTo>
                <a:cubicBezTo>
                  <a:pt x="2843" y="354"/>
                  <a:pt x="2843" y="354"/>
                  <a:pt x="2843" y="354"/>
                </a:cubicBezTo>
                <a:cubicBezTo>
                  <a:pt x="2843" y="351"/>
                  <a:pt x="2843" y="351"/>
                  <a:pt x="2843" y="351"/>
                </a:cubicBezTo>
                <a:cubicBezTo>
                  <a:pt x="2845" y="351"/>
                  <a:pt x="2845" y="351"/>
                  <a:pt x="2845" y="351"/>
                </a:cubicBezTo>
                <a:lnTo>
                  <a:pt x="2845" y="354"/>
                </a:lnTo>
                <a:close/>
                <a:moveTo>
                  <a:pt x="2845" y="349"/>
                </a:moveTo>
                <a:cubicBezTo>
                  <a:pt x="2843" y="349"/>
                  <a:pt x="2843" y="349"/>
                  <a:pt x="2843" y="349"/>
                </a:cubicBezTo>
                <a:cubicBezTo>
                  <a:pt x="2843" y="346"/>
                  <a:pt x="2843" y="346"/>
                  <a:pt x="2843" y="346"/>
                </a:cubicBezTo>
                <a:cubicBezTo>
                  <a:pt x="2845" y="346"/>
                  <a:pt x="2845" y="346"/>
                  <a:pt x="2845" y="346"/>
                </a:cubicBezTo>
                <a:lnTo>
                  <a:pt x="2845" y="349"/>
                </a:lnTo>
                <a:close/>
                <a:moveTo>
                  <a:pt x="2845" y="344"/>
                </a:moveTo>
                <a:cubicBezTo>
                  <a:pt x="2843" y="344"/>
                  <a:pt x="2843" y="344"/>
                  <a:pt x="2843" y="344"/>
                </a:cubicBezTo>
                <a:cubicBezTo>
                  <a:pt x="2843" y="341"/>
                  <a:pt x="2843" y="341"/>
                  <a:pt x="2843" y="341"/>
                </a:cubicBezTo>
                <a:cubicBezTo>
                  <a:pt x="2845" y="341"/>
                  <a:pt x="2845" y="341"/>
                  <a:pt x="2845" y="341"/>
                </a:cubicBezTo>
                <a:lnTo>
                  <a:pt x="2845" y="344"/>
                </a:lnTo>
                <a:close/>
                <a:moveTo>
                  <a:pt x="2845" y="339"/>
                </a:moveTo>
                <a:cubicBezTo>
                  <a:pt x="2843" y="339"/>
                  <a:pt x="2843" y="339"/>
                  <a:pt x="2843" y="339"/>
                </a:cubicBezTo>
                <a:cubicBezTo>
                  <a:pt x="2843" y="336"/>
                  <a:pt x="2843" y="336"/>
                  <a:pt x="2843" y="336"/>
                </a:cubicBezTo>
                <a:cubicBezTo>
                  <a:pt x="2845" y="336"/>
                  <a:pt x="2845" y="336"/>
                  <a:pt x="2845" y="336"/>
                </a:cubicBezTo>
                <a:lnTo>
                  <a:pt x="2845" y="339"/>
                </a:lnTo>
                <a:close/>
                <a:moveTo>
                  <a:pt x="2845" y="334"/>
                </a:moveTo>
                <a:cubicBezTo>
                  <a:pt x="2843" y="334"/>
                  <a:pt x="2843" y="334"/>
                  <a:pt x="2843" y="334"/>
                </a:cubicBezTo>
                <a:cubicBezTo>
                  <a:pt x="2843" y="331"/>
                  <a:pt x="2843" y="331"/>
                  <a:pt x="2843" y="331"/>
                </a:cubicBezTo>
                <a:cubicBezTo>
                  <a:pt x="2845" y="331"/>
                  <a:pt x="2845" y="331"/>
                  <a:pt x="2845" y="331"/>
                </a:cubicBezTo>
                <a:lnTo>
                  <a:pt x="2845" y="334"/>
                </a:lnTo>
                <a:close/>
                <a:moveTo>
                  <a:pt x="2845" y="329"/>
                </a:moveTo>
                <a:cubicBezTo>
                  <a:pt x="2843" y="329"/>
                  <a:pt x="2843" y="329"/>
                  <a:pt x="2843" y="329"/>
                </a:cubicBezTo>
                <a:cubicBezTo>
                  <a:pt x="2843" y="326"/>
                  <a:pt x="2843" y="326"/>
                  <a:pt x="2843" y="326"/>
                </a:cubicBezTo>
                <a:cubicBezTo>
                  <a:pt x="2845" y="326"/>
                  <a:pt x="2845" y="326"/>
                  <a:pt x="2845" y="326"/>
                </a:cubicBezTo>
                <a:lnTo>
                  <a:pt x="2845" y="329"/>
                </a:lnTo>
                <a:close/>
                <a:moveTo>
                  <a:pt x="2845" y="323"/>
                </a:moveTo>
                <a:cubicBezTo>
                  <a:pt x="2843" y="323"/>
                  <a:pt x="2843" y="323"/>
                  <a:pt x="2843" y="323"/>
                </a:cubicBezTo>
                <a:cubicBezTo>
                  <a:pt x="2843" y="320"/>
                  <a:pt x="2843" y="320"/>
                  <a:pt x="2843" y="320"/>
                </a:cubicBezTo>
                <a:cubicBezTo>
                  <a:pt x="2845" y="320"/>
                  <a:pt x="2845" y="320"/>
                  <a:pt x="2845" y="320"/>
                </a:cubicBezTo>
                <a:lnTo>
                  <a:pt x="2845" y="323"/>
                </a:lnTo>
                <a:close/>
                <a:moveTo>
                  <a:pt x="2845" y="318"/>
                </a:moveTo>
                <a:cubicBezTo>
                  <a:pt x="2843" y="318"/>
                  <a:pt x="2843" y="318"/>
                  <a:pt x="2843" y="318"/>
                </a:cubicBezTo>
                <a:cubicBezTo>
                  <a:pt x="2843" y="315"/>
                  <a:pt x="2843" y="315"/>
                  <a:pt x="2843" y="315"/>
                </a:cubicBezTo>
                <a:cubicBezTo>
                  <a:pt x="2845" y="315"/>
                  <a:pt x="2845" y="315"/>
                  <a:pt x="2845" y="315"/>
                </a:cubicBezTo>
                <a:lnTo>
                  <a:pt x="2845" y="318"/>
                </a:lnTo>
                <a:close/>
                <a:moveTo>
                  <a:pt x="2845" y="313"/>
                </a:moveTo>
                <a:cubicBezTo>
                  <a:pt x="2843" y="313"/>
                  <a:pt x="2843" y="313"/>
                  <a:pt x="2843" y="313"/>
                </a:cubicBezTo>
                <a:cubicBezTo>
                  <a:pt x="2843" y="310"/>
                  <a:pt x="2843" y="310"/>
                  <a:pt x="2843" y="310"/>
                </a:cubicBezTo>
                <a:cubicBezTo>
                  <a:pt x="2845" y="310"/>
                  <a:pt x="2845" y="310"/>
                  <a:pt x="2845" y="310"/>
                </a:cubicBezTo>
                <a:lnTo>
                  <a:pt x="2845" y="313"/>
                </a:lnTo>
                <a:close/>
                <a:moveTo>
                  <a:pt x="2845" y="308"/>
                </a:moveTo>
                <a:cubicBezTo>
                  <a:pt x="2843" y="308"/>
                  <a:pt x="2843" y="308"/>
                  <a:pt x="2843" y="308"/>
                </a:cubicBezTo>
                <a:cubicBezTo>
                  <a:pt x="2843" y="305"/>
                  <a:pt x="2843" y="305"/>
                  <a:pt x="2843" y="305"/>
                </a:cubicBezTo>
                <a:cubicBezTo>
                  <a:pt x="2845" y="305"/>
                  <a:pt x="2845" y="305"/>
                  <a:pt x="2845" y="305"/>
                </a:cubicBezTo>
                <a:lnTo>
                  <a:pt x="2845" y="308"/>
                </a:lnTo>
                <a:close/>
                <a:moveTo>
                  <a:pt x="2845" y="302"/>
                </a:moveTo>
                <a:cubicBezTo>
                  <a:pt x="2843" y="302"/>
                  <a:pt x="2843" y="302"/>
                  <a:pt x="2843" y="302"/>
                </a:cubicBezTo>
                <a:cubicBezTo>
                  <a:pt x="2843" y="300"/>
                  <a:pt x="2843" y="300"/>
                  <a:pt x="2843" y="300"/>
                </a:cubicBezTo>
                <a:cubicBezTo>
                  <a:pt x="2845" y="300"/>
                  <a:pt x="2845" y="300"/>
                  <a:pt x="2845" y="300"/>
                </a:cubicBezTo>
                <a:lnTo>
                  <a:pt x="2845" y="302"/>
                </a:lnTo>
                <a:close/>
                <a:moveTo>
                  <a:pt x="2845" y="297"/>
                </a:moveTo>
                <a:cubicBezTo>
                  <a:pt x="2843" y="297"/>
                  <a:pt x="2843" y="297"/>
                  <a:pt x="2843" y="297"/>
                </a:cubicBezTo>
                <a:cubicBezTo>
                  <a:pt x="2843" y="294"/>
                  <a:pt x="2843" y="294"/>
                  <a:pt x="2843" y="294"/>
                </a:cubicBezTo>
                <a:cubicBezTo>
                  <a:pt x="2845" y="294"/>
                  <a:pt x="2845" y="294"/>
                  <a:pt x="2845" y="294"/>
                </a:cubicBezTo>
                <a:lnTo>
                  <a:pt x="2845" y="297"/>
                </a:lnTo>
                <a:close/>
                <a:moveTo>
                  <a:pt x="2845" y="292"/>
                </a:moveTo>
                <a:cubicBezTo>
                  <a:pt x="2843" y="292"/>
                  <a:pt x="2843" y="292"/>
                  <a:pt x="2843" y="292"/>
                </a:cubicBezTo>
                <a:cubicBezTo>
                  <a:pt x="2843" y="289"/>
                  <a:pt x="2843" y="289"/>
                  <a:pt x="2843" y="289"/>
                </a:cubicBezTo>
                <a:cubicBezTo>
                  <a:pt x="2845" y="289"/>
                  <a:pt x="2845" y="289"/>
                  <a:pt x="2845" y="289"/>
                </a:cubicBezTo>
                <a:lnTo>
                  <a:pt x="2845" y="292"/>
                </a:lnTo>
                <a:close/>
                <a:moveTo>
                  <a:pt x="2845" y="287"/>
                </a:moveTo>
                <a:cubicBezTo>
                  <a:pt x="2843" y="287"/>
                  <a:pt x="2843" y="287"/>
                  <a:pt x="2843" y="287"/>
                </a:cubicBezTo>
                <a:cubicBezTo>
                  <a:pt x="2843" y="284"/>
                  <a:pt x="2843" y="284"/>
                  <a:pt x="2843" y="284"/>
                </a:cubicBezTo>
                <a:cubicBezTo>
                  <a:pt x="2845" y="284"/>
                  <a:pt x="2845" y="284"/>
                  <a:pt x="2845" y="284"/>
                </a:cubicBezTo>
                <a:lnTo>
                  <a:pt x="2845" y="287"/>
                </a:lnTo>
                <a:close/>
                <a:moveTo>
                  <a:pt x="2845" y="282"/>
                </a:moveTo>
                <a:cubicBezTo>
                  <a:pt x="2843" y="282"/>
                  <a:pt x="2843" y="282"/>
                  <a:pt x="2843" y="282"/>
                </a:cubicBezTo>
                <a:cubicBezTo>
                  <a:pt x="2843" y="279"/>
                  <a:pt x="2843" y="279"/>
                  <a:pt x="2843" y="279"/>
                </a:cubicBezTo>
                <a:cubicBezTo>
                  <a:pt x="2845" y="279"/>
                  <a:pt x="2845" y="279"/>
                  <a:pt x="2845" y="279"/>
                </a:cubicBezTo>
                <a:lnTo>
                  <a:pt x="2845" y="282"/>
                </a:lnTo>
                <a:close/>
                <a:moveTo>
                  <a:pt x="2845" y="277"/>
                </a:moveTo>
                <a:cubicBezTo>
                  <a:pt x="2843" y="277"/>
                  <a:pt x="2843" y="277"/>
                  <a:pt x="2843" y="277"/>
                </a:cubicBezTo>
                <a:cubicBezTo>
                  <a:pt x="2843" y="274"/>
                  <a:pt x="2843" y="274"/>
                  <a:pt x="2843" y="274"/>
                </a:cubicBezTo>
                <a:cubicBezTo>
                  <a:pt x="2845" y="274"/>
                  <a:pt x="2845" y="274"/>
                  <a:pt x="2845" y="274"/>
                </a:cubicBezTo>
                <a:lnTo>
                  <a:pt x="2845" y="277"/>
                </a:lnTo>
                <a:close/>
                <a:moveTo>
                  <a:pt x="2845" y="272"/>
                </a:moveTo>
                <a:cubicBezTo>
                  <a:pt x="2843" y="272"/>
                  <a:pt x="2843" y="272"/>
                  <a:pt x="2843" y="272"/>
                </a:cubicBezTo>
                <a:cubicBezTo>
                  <a:pt x="2843" y="269"/>
                  <a:pt x="2843" y="269"/>
                  <a:pt x="2843" y="269"/>
                </a:cubicBezTo>
                <a:cubicBezTo>
                  <a:pt x="2845" y="269"/>
                  <a:pt x="2845" y="269"/>
                  <a:pt x="2845" y="269"/>
                </a:cubicBezTo>
                <a:lnTo>
                  <a:pt x="2845" y="272"/>
                </a:lnTo>
                <a:close/>
                <a:moveTo>
                  <a:pt x="2845" y="267"/>
                </a:moveTo>
                <a:cubicBezTo>
                  <a:pt x="2843" y="267"/>
                  <a:pt x="2843" y="267"/>
                  <a:pt x="2843" y="267"/>
                </a:cubicBezTo>
                <a:cubicBezTo>
                  <a:pt x="2843" y="264"/>
                  <a:pt x="2843" y="264"/>
                  <a:pt x="2843" y="264"/>
                </a:cubicBezTo>
                <a:cubicBezTo>
                  <a:pt x="2845" y="264"/>
                  <a:pt x="2845" y="264"/>
                  <a:pt x="2845" y="264"/>
                </a:cubicBezTo>
                <a:lnTo>
                  <a:pt x="2845" y="267"/>
                </a:lnTo>
                <a:close/>
                <a:moveTo>
                  <a:pt x="2845" y="262"/>
                </a:moveTo>
                <a:cubicBezTo>
                  <a:pt x="2843" y="262"/>
                  <a:pt x="2843" y="262"/>
                  <a:pt x="2843" y="262"/>
                </a:cubicBezTo>
                <a:cubicBezTo>
                  <a:pt x="2843" y="259"/>
                  <a:pt x="2843" y="259"/>
                  <a:pt x="2843" y="259"/>
                </a:cubicBezTo>
                <a:cubicBezTo>
                  <a:pt x="2845" y="259"/>
                  <a:pt x="2845" y="259"/>
                  <a:pt x="2845" y="259"/>
                </a:cubicBezTo>
                <a:lnTo>
                  <a:pt x="2845" y="262"/>
                </a:lnTo>
                <a:close/>
                <a:moveTo>
                  <a:pt x="2845" y="257"/>
                </a:moveTo>
                <a:cubicBezTo>
                  <a:pt x="2843" y="257"/>
                  <a:pt x="2843" y="257"/>
                  <a:pt x="2843" y="257"/>
                </a:cubicBezTo>
                <a:cubicBezTo>
                  <a:pt x="2843" y="254"/>
                  <a:pt x="2843" y="254"/>
                  <a:pt x="2843" y="254"/>
                </a:cubicBezTo>
                <a:cubicBezTo>
                  <a:pt x="2845" y="254"/>
                  <a:pt x="2845" y="254"/>
                  <a:pt x="2845" y="254"/>
                </a:cubicBezTo>
                <a:lnTo>
                  <a:pt x="2845" y="257"/>
                </a:lnTo>
                <a:close/>
                <a:moveTo>
                  <a:pt x="2845" y="252"/>
                </a:moveTo>
                <a:cubicBezTo>
                  <a:pt x="2843" y="252"/>
                  <a:pt x="2843" y="252"/>
                  <a:pt x="2843" y="252"/>
                </a:cubicBezTo>
                <a:cubicBezTo>
                  <a:pt x="2843" y="249"/>
                  <a:pt x="2843" y="249"/>
                  <a:pt x="2843" y="249"/>
                </a:cubicBezTo>
                <a:cubicBezTo>
                  <a:pt x="2845" y="249"/>
                  <a:pt x="2845" y="249"/>
                  <a:pt x="2845" y="249"/>
                </a:cubicBezTo>
                <a:lnTo>
                  <a:pt x="2845" y="252"/>
                </a:lnTo>
                <a:close/>
                <a:moveTo>
                  <a:pt x="2845" y="246"/>
                </a:moveTo>
                <a:cubicBezTo>
                  <a:pt x="2843" y="246"/>
                  <a:pt x="2843" y="246"/>
                  <a:pt x="2843" y="246"/>
                </a:cubicBezTo>
                <a:cubicBezTo>
                  <a:pt x="2843" y="243"/>
                  <a:pt x="2843" y="243"/>
                  <a:pt x="2843" y="243"/>
                </a:cubicBezTo>
                <a:cubicBezTo>
                  <a:pt x="2845" y="243"/>
                  <a:pt x="2845" y="243"/>
                  <a:pt x="2845" y="243"/>
                </a:cubicBezTo>
                <a:lnTo>
                  <a:pt x="2845" y="246"/>
                </a:lnTo>
                <a:close/>
                <a:moveTo>
                  <a:pt x="2845" y="241"/>
                </a:moveTo>
                <a:cubicBezTo>
                  <a:pt x="2843" y="241"/>
                  <a:pt x="2843" y="241"/>
                  <a:pt x="2843" y="241"/>
                </a:cubicBezTo>
                <a:cubicBezTo>
                  <a:pt x="2843" y="238"/>
                  <a:pt x="2843" y="238"/>
                  <a:pt x="2843" y="238"/>
                </a:cubicBezTo>
                <a:cubicBezTo>
                  <a:pt x="2845" y="238"/>
                  <a:pt x="2845" y="238"/>
                  <a:pt x="2845" y="238"/>
                </a:cubicBezTo>
                <a:lnTo>
                  <a:pt x="2845" y="241"/>
                </a:lnTo>
                <a:close/>
                <a:moveTo>
                  <a:pt x="2845" y="236"/>
                </a:moveTo>
                <a:cubicBezTo>
                  <a:pt x="2843" y="236"/>
                  <a:pt x="2843" y="236"/>
                  <a:pt x="2843" y="236"/>
                </a:cubicBezTo>
                <a:cubicBezTo>
                  <a:pt x="2843" y="233"/>
                  <a:pt x="2843" y="233"/>
                  <a:pt x="2843" y="233"/>
                </a:cubicBezTo>
                <a:cubicBezTo>
                  <a:pt x="2845" y="233"/>
                  <a:pt x="2845" y="233"/>
                  <a:pt x="2845" y="233"/>
                </a:cubicBezTo>
                <a:lnTo>
                  <a:pt x="2845" y="236"/>
                </a:lnTo>
                <a:close/>
                <a:moveTo>
                  <a:pt x="2845" y="231"/>
                </a:moveTo>
                <a:cubicBezTo>
                  <a:pt x="2843" y="231"/>
                  <a:pt x="2843" y="231"/>
                  <a:pt x="2843" y="231"/>
                </a:cubicBezTo>
                <a:cubicBezTo>
                  <a:pt x="2843" y="228"/>
                  <a:pt x="2843" y="228"/>
                  <a:pt x="2843" y="228"/>
                </a:cubicBezTo>
                <a:cubicBezTo>
                  <a:pt x="2845" y="228"/>
                  <a:pt x="2845" y="228"/>
                  <a:pt x="2845" y="228"/>
                </a:cubicBezTo>
                <a:lnTo>
                  <a:pt x="2845" y="231"/>
                </a:lnTo>
                <a:close/>
                <a:moveTo>
                  <a:pt x="2845" y="226"/>
                </a:moveTo>
                <a:cubicBezTo>
                  <a:pt x="2843" y="226"/>
                  <a:pt x="2843" y="226"/>
                  <a:pt x="2843" y="226"/>
                </a:cubicBezTo>
                <a:cubicBezTo>
                  <a:pt x="2843" y="223"/>
                  <a:pt x="2843" y="223"/>
                  <a:pt x="2843" y="223"/>
                </a:cubicBezTo>
                <a:cubicBezTo>
                  <a:pt x="2845" y="223"/>
                  <a:pt x="2845" y="223"/>
                  <a:pt x="2845" y="223"/>
                </a:cubicBezTo>
                <a:lnTo>
                  <a:pt x="2845" y="226"/>
                </a:lnTo>
                <a:close/>
                <a:moveTo>
                  <a:pt x="2845" y="221"/>
                </a:moveTo>
                <a:cubicBezTo>
                  <a:pt x="2843" y="221"/>
                  <a:pt x="2843" y="221"/>
                  <a:pt x="2843" y="221"/>
                </a:cubicBezTo>
                <a:cubicBezTo>
                  <a:pt x="2843" y="218"/>
                  <a:pt x="2843" y="218"/>
                  <a:pt x="2843" y="218"/>
                </a:cubicBezTo>
                <a:cubicBezTo>
                  <a:pt x="2845" y="218"/>
                  <a:pt x="2845" y="218"/>
                  <a:pt x="2845" y="218"/>
                </a:cubicBezTo>
                <a:lnTo>
                  <a:pt x="2845" y="221"/>
                </a:lnTo>
                <a:close/>
                <a:moveTo>
                  <a:pt x="2845" y="216"/>
                </a:moveTo>
                <a:cubicBezTo>
                  <a:pt x="2843" y="216"/>
                  <a:pt x="2843" y="216"/>
                  <a:pt x="2843" y="216"/>
                </a:cubicBezTo>
                <a:cubicBezTo>
                  <a:pt x="2843" y="213"/>
                  <a:pt x="2843" y="213"/>
                  <a:pt x="2843" y="213"/>
                </a:cubicBezTo>
                <a:cubicBezTo>
                  <a:pt x="2845" y="213"/>
                  <a:pt x="2845" y="213"/>
                  <a:pt x="2845" y="213"/>
                </a:cubicBezTo>
                <a:lnTo>
                  <a:pt x="2845" y="216"/>
                </a:lnTo>
                <a:close/>
                <a:moveTo>
                  <a:pt x="2845" y="211"/>
                </a:moveTo>
                <a:cubicBezTo>
                  <a:pt x="2843" y="211"/>
                  <a:pt x="2843" y="211"/>
                  <a:pt x="2843" y="211"/>
                </a:cubicBezTo>
                <a:cubicBezTo>
                  <a:pt x="2843" y="208"/>
                  <a:pt x="2843" y="208"/>
                  <a:pt x="2843" y="208"/>
                </a:cubicBezTo>
                <a:cubicBezTo>
                  <a:pt x="2845" y="208"/>
                  <a:pt x="2845" y="208"/>
                  <a:pt x="2845" y="208"/>
                </a:cubicBezTo>
                <a:lnTo>
                  <a:pt x="2845" y="211"/>
                </a:lnTo>
                <a:close/>
                <a:moveTo>
                  <a:pt x="2845" y="206"/>
                </a:moveTo>
                <a:cubicBezTo>
                  <a:pt x="2843" y="206"/>
                  <a:pt x="2843" y="206"/>
                  <a:pt x="2843" y="206"/>
                </a:cubicBezTo>
                <a:cubicBezTo>
                  <a:pt x="2843" y="203"/>
                  <a:pt x="2843" y="203"/>
                  <a:pt x="2843" y="203"/>
                </a:cubicBezTo>
                <a:cubicBezTo>
                  <a:pt x="2845" y="203"/>
                  <a:pt x="2845" y="203"/>
                  <a:pt x="2845" y="203"/>
                </a:cubicBezTo>
                <a:lnTo>
                  <a:pt x="2845" y="206"/>
                </a:lnTo>
                <a:close/>
                <a:moveTo>
                  <a:pt x="2845" y="201"/>
                </a:moveTo>
                <a:cubicBezTo>
                  <a:pt x="2843" y="201"/>
                  <a:pt x="2843" y="201"/>
                  <a:pt x="2843" y="201"/>
                </a:cubicBezTo>
                <a:cubicBezTo>
                  <a:pt x="2843" y="198"/>
                  <a:pt x="2843" y="198"/>
                  <a:pt x="2843" y="198"/>
                </a:cubicBezTo>
                <a:cubicBezTo>
                  <a:pt x="2845" y="198"/>
                  <a:pt x="2845" y="198"/>
                  <a:pt x="2845" y="198"/>
                </a:cubicBezTo>
                <a:lnTo>
                  <a:pt x="2845" y="201"/>
                </a:lnTo>
                <a:close/>
                <a:moveTo>
                  <a:pt x="2845" y="195"/>
                </a:moveTo>
                <a:cubicBezTo>
                  <a:pt x="2843" y="195"/>
                  <a:pt x="2843" y="195"/>
                  <a:pt x="2843" y="195"/>
                </a:cubicBezTo>
                <a:cubicBezTo>
                  <a:pt x="2843" y="193"/>
                  <a:pt x="2843" y="193"/>
                  <a:pt x="2843" y="193"/>
                </a:cubicBezTo>
                <a:cubicBezTo>
                  <a:pt x="2845" y="193"/>
                  <a:pt x="2845" y="193"/>
                  <a:pt x="2845" y="193"/>
                </a:cubicBezTo>
                <a:lnTo>
                  <a:pt x="2845" y="195"/>
                </a:lnTo>
                <a:close/>
                <a:moveTo>
                  <a:pt x="2845" y="190"/>
                </a:moveTo>
                <a:cubicBezTo>
                  <a:pt x="2843" y="190"/>
                  <a:pt x="2843" y="190"/>
                  <a:pt x="2843" y="190"/>
                </a:cubicBezTo>
                <a:cubicBezTo>
                  <a:pt x="2843" y="187"/>
                  <a:pt x="2843" y="187"/>
                  <a:pt x="2843" y="187"/>
                </a:cubicBezTo>
                <a:cubicBezTo>
                  <a:pt x="2845" y="187"/>
                  <a:pt x="2845" y="187"/>
                  <a:pt x="2845" y="187"/>
                </a:cubicBezTo>
                <a:lnTo>
                  <a:pt x="2845" y="190"/>
                </a:lnTo>
                <a:close/>
                <a:moveTo>
                  <a:pt x="2845" y="185"/>
                </a:moveTo>
                <a:cubicBezTo>
                  <a:pt x="2843" y="185"/>
                  <a:pt x="2843" y="185"/>
                  <a:pt x="2843" y="185"/>
                </a:cubicBezTo>
                <a:cubicBezTo>
                  <a:pt x="2843" y="182"/>
                  <a:pt x="2843" y="182"/>
                  <a:pt x="2843" y="182"/>
                </a:cubicBezTo>
                <a:cubicBezTo>
                  <a:pt x="2845" y="182"/>
                  <a:pt x="2845" y="182"/>
                  <a:pt x="2845" y="182"/>
                </a:cubicBezTo>
                <a:lnTo>
                  <a:pt x="2845" y="185"/>
                </a:lnTo>
                <a:close/>
                <a:moveTo>
                  <a:pt x="2845" y="180"/>
                </a:moveTo>
                <a:cubicBezTo>
                  <a:pt x="2843" y="180"/>
                  <a:pt x="2843" y="180"/>
                  <a:pt x="2843" y="180"/>
                </a:cubicBezTo>
                <a:cubicBezTo>
                  <a:pt x="2843" y="177"/>
                  <a:pt x="2843" y="177"/>
                  <a:pt x="2843" y="177"/>
                </a:cubicBezTo>
                <a:cubicBezTo>
                  <a:pt x="2845" y="177"/>
                  <a:pt x="2845" y="177"/>
                  <a:pt x="2845" y="177"/>
                </a:cubicBezTo>
                <a:lnTo>
                  <a:pt x="2845" y="180"/>
                </a:lnTo>
                <a:close/>
                <a:moveTo>
                  <a:pt x="2845" y="175"/>
                </a:moveTo>
                <a:cubicBezTo>
                  <a:pt x="2843" y="175"/>
                  <a:pt x="2843" y="175"/>
                  <a:pt x="2843" y="175"/>
                </a:cubicBezTo>
                <a:cubicBezTo>
                  <a:pt x="2843" y="172"/>
                  <a:pt x="2843" y="172"/>
                  <a:pt x="2843" y="172"/>
                </a:cubicBezTo>
                <a:cubicBezTo>
                  <a:pt x="2845" y="172"/>
                  <a:pt x="2845" y="172"/>
                  <a:pt x="2845" y="172"/>
                </a:cubicBezTo>
                <a:lnTo>
                  <a:pt x="2845" y="175"/>
                </a:lnTo>
                <a:close/>
                <a:moveTo>
                  <a:pt x="2845" y="170"/>
                </a:moveTo>
                <a:cubicBezTo>
                  <a:pt x="2843" y="170"/>
                  <a:pt x="2843" y="170"/>
                  <a:pt x="2843" y="170"/>
                </a:cubicBezTo>
                <a:cubicBezTo>
                  <a:pt x="2843" y="167"/>
                  <a:pt x="2843" y="167"/>
                  <a:pt x="2843" y="167"/>
                </a:cubicBezTo>
                <a:cubicBezTo>
                  <a:pt x="2845" y="167"/>
                  <a:pt x="2845" y="167"/>
                  <a:pt x="2845" y="167"/>
                </a:cubicBezTo>
                <a:lnTo>
                  <a:pt x="2845" y="170"/>
                </a:lnTo>
                <a:close/>
                <a:moveTo>
                  <a:pt x="2845" y="165"/>
                </a:moveTo>
                <a:cubicBezTo>
                  <a:pt x="2843" y="165"/>
                  <a:pt x="2843" y="165"/>
                  <a:pt x="2843" y="165"/>
                </a:cubicBezTo>
                <a:cubicBezTo>
                  <a:pt x="2843" y="162"/>
                  <a:pt x="2843" y="162"/>
                  <a:pt x="2843" y="162"/>
                </a:cubicBezTo>
                <a:cubicBezTo>
                  <a:pt x="2845" y="162"/>
                  <a:pt x="2845" y="162"/>
                  <a:pt x="2845" y="162"/>
                </a:cubicBezTo>
                <a:lnTo>
                  <a:pt x="2845" y="165"/>
                </a:lnTo>
                <a:close/>
                <a:moveTo>
                  <a:pt x="2845" y="160"/>
                </a:moveTo>
                <a:cubicBezTo>
                  <a:pt x="2843" y="160"/>
                  <a:pt x="2843" y="160"/>
                  <a:pt x="2843" y="160"/>
                </a:cubicBezTo>
                <a:cubicBezTo>
                  <a:pt x="2843" y="157"/>
                  <a:pt x="2843" y="157"/>
                  <a:pt x="2843" y="157"/>
                </a:cubicBezTo>
                <a:cubicBezTo>
                  <a:pt x="2845" y="157"/>
                  <a:pt x="2845" y="157"/>
                  <a:pt x="2845" y="157"/>
                </a:cubicBezTo>
                <a:lnTo>
                  <a:pt x="2845" y="160"/>
                </a:lnTo>
                <a:close/>
                <a:moveTo>
                  <a:pt x="2845" y="155"/>
                </a:moveTo>
                <a:cubicBezTo>
                  <a:pt x="2843" y="155"/>
                  <a:pt x="2843" y="155"/>
                  <a:pt x="2843" y="155"/>
                </a:cubicBezTo>
                <a:cubicBezTo>
                  <a:pt x="2843" y="152"/>
                  <a:pt x="2843" y="152"/>
                  <a:pt x="2843" y="152"/>
                </a:cubicBezTo>
                <a:cubicBezTo>
                  <a:pt x="2845" y="152"/>
                  <a:pt x="2845" y="152"/>
                  <a:pt x="2845" y="152"/>
                </a:cubicBezTo>
                <a:lnTo>
                  <a:pt x="2845" y="155"/>
                </a:lnTo>
                <a:close/>
                <a:moveTo>
                  <a:pt x="2845" y="149"/>
                </a:moveTo>
                <a:cubicBezTo>
                  <a:pt x="2843" y="149"/>
                  <a:pt x="2843" y="149"/>
                  <a:pt x="2843" y="149"/>
                </a:cubicBezTo>
                <a:cubicBezTo>
                  <a:pt x="2843" y="146"/>
                  <a:pt x="2843" y="146"/>
                  <a:pt x="2843" y="146"/>
                </a:cubicBezTo>
                <a:cubicBezTo>
                  <a:pt x="2845" y="146"/>
                  <a:pt x="2845" y="146"/>
                  <a:pt x="2845" y="146"/>
                </a:cubicBezTo>
                <a:lnTo>
                  <a:pt x="2845" y="149"/>
                </a:lnTo>
                <a:close/>
                <a:moveTo>
                  <a:pt x="2845" y="144"/>
                </a:moveTo>
                <a:cubicBezTo>
                  <a:pt x="2843" y="144"/>
                  <a:pt x="2843" y="144"/>
                  <a:pt x="2843" y="144"/>
                </a:cubicBezTo>
                <a:cubicBezTo>
                  <a:pt x="2843" y="141"/>
                  <a:pt x="2843" y="141"/>
                  <a:pt x="2843" y="141"/>
                </a:cubicBezTo>
                <a:cubicBezTo>
                  <a:pt x="2845" y="141"/>
                  <a:pt x="2845" y="141"/>
                  <a:pt x="2845" y="141"/>
                </a:cubicBezTo>
                <a:lnTo>
                  <a:pt x="2845" y="144"/>
                </a:lnTo>
                <a:close/>
                <a:moveTo>
                  <a:pt x="2845" y="139"/>
                </a:moveTo>
                <a:cubicBezTo>
                  <a:pt x="2843" y="139"/>
                  <a:pt x="2843" y="139"/>
                  <a:pt x="2843" y="139"/>
                </a:cubicBezTo>
                <a:cubicBezTo>
                  <a:pt x="2843" y="136"/>
                  <a:pt x="2843" y="136"/>
                  <a:pt x="2843" y="136"/>
                </a:cubicBezTo>
                <a:cubicBezTo>
                  <a:pt x="2845" y="136"/>
                  <a:pt x="2845" y="136"/>
                  <a:pt x="2845" y="136"/>
                </a:cubicBezTo>
                <a:lnTo>
                  <a:pt x="2845" y="139"/>
                </a:lnTo>
                <a:close/>
                <a:moveTo>
                  <a:pt x="2845" y="134"/>
                </a:moveTo>
                <a:cubicBezTo>
                  <a:pt x="2843" y="134"/>
                  <a:pt x="2843" y="134"/>
                  <a:pt x="2843" y="134"/>
                </a:cubicBezTo>
                <a:cubicBezTo>
                  <a:pt x="2843" y="129"/>
                  <a:pt x="2843" y="129"/>
                  <a:pt x="2843" y="129"/>
                </a:cubicBezTo>
                <a:cubicBezTo>
                  <a:pt x="2843" y="129"/>
                  <a:pt x="2845" y="129"/>
                  <a:pt x="2845" y="130"/>
                </a:cubicBezTo>
                <a:lnTo>
                  <a:pt x="2845" y="134"/>
                </a:lnTo>
                <a:close/>
                <a:moveTo>
                  <a:pt x="2847" y="160"/>
                </a:moveTo>
                <a:cubicBezTo>
                  <a:pt x="2847" y="157"/>
                  <a:pt x="2847" y="157"/>
                  <a:pt x="2847" y="157"/>
                </a:cubicBezTo>
                <a:cubicBezTo>
                  <a:pt x="2849" y="157"/>
                  <a:pt x="2849" y="157"/>
                  <a:pt x="2849" y="157"/>
                </a:cubicBezTo>
                <a:cubicBezTo>
                  <a:pt x="2849" y="160"/>
                  <a:pt x="2849" y="160"/>
                  <a:pt x="2849" y="160"/>
                </a:cubicBezTo>
                <a:lnTo>
                  <a:pt x="2847" y="160"/>
                </a:lnTo>
                <a:close/>
                <a:moveTo>
                  <a:pt x="2849" y="162"/>
                </a:moveTo>
                <a:cubicBezTo>
                  <a:pt x="2849" y="165"/>
                  <a:pt x="2849" y="165"/>
                  <a:pt x="2849" y="165"/>
                </a:cubicBezTo>
                <a:cubicBezTo>
                  <a:pt x="2847" y="165"/>
                  <a:pt x="2847" y="165"/>
                  <a:pt x="2847" y="165"/>
                </a:cubicBezTo>
                <a:cubicBezTo>
                  <a:pt x="2847" y="162"/>
                  <a:pt x="2847" y="162"/>
                  <a:pt x="2847" y="162"/>
                </a:cubicBezTo>
                <a:lnTo>
                  <a:pt x="2849" y="162"/>
                </a:lnTo>
                <a:close/>
                <a:moveTo>
                  <a:pt x="2847" y="155"/>
                </a:moveTo>
                <a:cubicBezTo>
                  <a:pt x="2847" y="152"/>
                  <a:pt x="2847" y="152"/>
                  <a:pt x="2847" y="152"/>
                </a:cubicBezTo>
                <a:cubicBezTo>
                  <a:pt x="2849" y="152"/>
                  <a:pt x="2849" y="152"/>
                  <a:pt x="2849" y="152"/>
                </a:cubicBezTo>
                <a:cubicBezTo>
                  <a:pt x="2849" y="155"/>
                  <a:pt x="2849" y="155"/>
                  <a:pt x="2849" y="155"/>
                </a:cubicBezTo>
                <a:lnTo>
                  <a:pt x="2847" y="155"/>
                </a:lnTo>
                <a:close/>
                <a:moveTo>
                  <a:pt x="2847" y="149"/>
                </a:moveTo>
                <a:cubicBezTo>
                  <a:pt x="2847" y="146"/>
                  <a:pt x="2847" y="146"/>
                  <a:pt x="2847" y="146"/>
                </a:cubicBezTo>
                <a:cubicBezTo>
                  <a:pt x="2849" y="146"/>
                  <a:pt x="2849" y="146"/>
                  <a:pt x="2849" y="146"/>
                </a:cubicBezTo>
                <a:cubicBezTo>
                  <a:pt x="2849" y="149"/>
                  <a:pt x="2849" y="149"/>
                  <a:pt x="2849" y="149"/>
                </a:cubicBezTo>
                <a:lnTo>
                  <a:pt x="2847" y="149"/>
                </a:lnTo>
                <a:close/>
                <a:moveTo>
                  <a:pt x="2847" y="144"/>
                </a:moveTo>
                <a:cubicBezTo>
                  <a:pt x="2847" y="141"/>
                  <a:pt x="2847" y="141"/>
                  <a:pt x="2847" y="141"/>
                </a:cubicBezTo>
                <a:cubicBezTo>
                  <a:pt x="2849" y="141"/>
                  <a:pt x="2849" y="141"/>
                  <a:pt x="2849" y="141"/>
                </a:cubicBezTo>
                <a:cubicBezTo>
                  <a:pt x="2849" y="144"/>
                  <a:pt x="2849" y="144"/>
                  <a:pt x="2849" y="144"/>
                </a:cubicBezTo>
                <a:lnTo>
                  <a:pt x="2847" y="144"/>
                </a:lnTo>
                <a:close/>
                <a:moveTo>
                  <a:pt x="2847" y="139"/>
                </a:moveTo>
                <a:cubicBezTo>
                  <a:pt x="2847" y="136"/>
                  <a:pt x="2847" y="136"/>
                  <a:pt x="2847" y="136"/>
                </a:cubicBezTo>
                <a:cubicBezTo>
                  <a:pt x="2849" y="136"/>
                  <a:pt x="2849" y="136"/>
                  <a:pt x="2849" y="136"/>
                </a:cubicBezTo>
                <a:cubicBezTo>
                  <a:pt x="2849" y="139"/>
                  <a:pt x="2849" y="139"/>
                  <a:pt x="2849" y="139"/>
                </a:cubicBezTo>
                <a:lnTo>
                  <a:pt x="2847" y="139"/>
                </a:lnTo>
                <a:close/>
                <a:moveTo>
                  <a:pt x="2847" y="134"/>
                </a:moveTo>
                <a:cubicBezTo>
                  <a:pt x="2847" y="131"/>
                  <a:pt x="2847" y="131"/>
                  <a:pt x="2847" y="131"/>
                </a:cubicBezTo>
                <a:cubicBezTo>
                  <a:pt x="2849" y="131"/>
                  <a:pt x="2849" y="131"/>
                  <a:pt x="2849" y="131"/>
                </a:cubicBezTo>
                <a:cubicBezTo>
                  <a:pt x="2849" y="134"/>
                  <a:pt x="2849" y="134"/>
                  <a:pt x="2849" y="134"/>
                </a:cubicBezTo>
                <a:lnTo>
                  <a:pt x="2847" y="134"/>
                </a:lnTo>
                <a:close/>
                <a:moveTo>
                  <a:pt x="2847" y="167"/>
                </a:moveTo>
                <a:cubicBezTo>
                  <a:pt x="2849" y="167"/>
                  <a:pt x="2849" y="167"/>
                  <a:pt x="2849" y="167"/>
                </a:cubicBezTo>
                <a:cubicBezTo>
                  <a:pt x="2849" y="170"/>
                  <a:pt x="2849" y="170"/>
                  <a:pt x="2849" y="170"/>
                </a:cubicBezTo>
                <a:cubicBezTo>
                  <a:pt x="2847" y="170"/>
                  <a:pt x="2847" y="170"/>
                  <a:pt x="2847" y="170"/>
                </a:cubicBezTo>
                <a:lnTo>
                  <a:pt x="2847" y="167"/>
                </a:lnTo>
                <a:close/>
                <a:moveTo>
                  <a:pt x="2849" y="383"/>
                </a:moveTo>
                <a:cubicBezTo>
                  <a:pt x="2848" y="383"/>
                  <a:pt x="2848" y="383"/>
                  <a:pt x="2847" y="383"/>
                </a:cubicBezTo>
                <a:cubicBezTo>
                  <a:pt x="2847" y="382"/>
                  <a:pt x="2847" y="382"/>
                  <a:pt x="2847" y="382"/>
                </a:cubicBezTo>
                <a:cubicBezTo>
                  <a:pt x="2849" y="382"/>
                  <a:pt x="2849" y="382"/>
                  <a:pt x="2849" y="382"/>
                </a:cubicBezTo>
                <a:lnTo>
                  <a:pt x="2849" y="383"/>
                </a:lnTo>
                <a:close/>
                <a:moveTo>
                  <a:pt x="2849" y="380"/>
                </a:moveTo>
                <a:cubicBezTo>
                  <a:pt x="2847" y="380"/>
                  <a:pt x="2847" y="380"/>
                  <a:pt x="2847" y="380"/>
                </a:cubicBezTo>
                <a:cubicBezTo>
                  <a:pt x="2847" y="377"/>
                  <a:pt x="2847" y="377"/>
                  <a:pt x="2847" y="377"/>
                </a:cubicBezTo>
                <a:cubicBezTo>
                  <a:pt x="2849" y="377"/>
                  <a:pt x="2849" y="377"/>
                  <a:pt x="2849" y="377"/>
                </a:cubicBezTo>
                <a:lnTo>
                  <a:pt x="2849" y="380"/>
                </a:lnTo>
                <a:close/>
                <a:moveTo>
                  <a:pt x="2849" y="374"/>
                </a:moveTo>
                <a:cubicBezTo>
                  <a:pt x="2847" y="374"/>
                  <a:pt x="2847" y="374"/>
                  <a:pt x="2847" y="374"/>
                </a:cubicBezTo>
                <a:cubicBezTo>
                  <a:pt x="2847" y="371"/>
                  <a:pt x="2847" y="371"/>
                  <a:pt x="2847" y="371"/>
                </a:cubicBezTo>
                <a:cubicBezTo>
                  <a:pt x="2849" y="371"/>
                  <a:pt x="2849" y="371"/>
                  <a:pt x="2849" y="371"/>
                </a:cubicBezTo>
                <a:lnTo>
                  <a:pt x="2849" y="374"/>
                </a:lnTo>
                <a:close/>
                <a:moveTo>
                  <a:pt x="2849" y="369"/>
                </a:moveTo>
                <a:cubicBezTo>
                  <a:pt x="2847" y="369"/>
                  <a:pt x="2847" y="369"/>
                  <a:pt x="2847" y="369"/>
                </a:cubicBezTo>
                <a:cubicBezTo>
                  <a:pt x="2847" y="366"/>
                  <a:pt x="2847" y="366"/>
                  <a:pt x="2847" y="366"/>
                </a:cubicBezTo>
                <a:cubicBezTo>
                  <a:pt x="2849" y="366"/>
                  <a:pt x="2849" y="366"/>
                  <a:pt x="2849" y="366"/>
                </a:cubicBezTo>
                <a:lnTo>
                  <a:pt x="2849" y="369"/>
                </a:lnTo>
                <a:close/>
                <a:moveTo>
                  <a:pt x="2849" y="364"/>
                </a:moveTo>
                <a:cubicBezTo>
                  <a:pt x="2847" y="364"/>
                  <a:pt x="2847" y="364"/>
                  <a:pt x="2847" y="364"/>
                </a:cubicBezTo>
                <a:cubicBezTo>
                  <a:pt x="2847" y="361"/>
                  <a:pt x="2847" y="361"/>
                  <a:pt x="2847" y="361"/>
                </a:cubicBezTo>
                <a:cubicBezTo>
                  <a:pt x="2849" y="361"/>
                  <a:pt x="2849" y="361"/>
                  <a:pt x="2849" y="361"/>
                </a:cubicBezTo>
                <a:lnTo>
                  <a:pt x="2849" y="364"/>
                </a:lnTo>
                <a:close/>
                <a:moveTo>
                  <a:pt x="2849" y="359"/>
                </a:moveTo>
                <a:cubicBezTo>
                  <a:pt x="2847" y="359"/>
                  <a:pt x="2847" y="359"/>
                  <a:pt x="2847" y="359"/>
                </a:cubicBezTo>
                <a:cubicBezTo>
                  <a:pt x="2847" y="356"/>
                  <a:pt x="2847" y="356"/>
                  <a:pt x="2847" y="356"/>
                </a:cubicBezTo>
                <a:cubicBezTo>
                  <a:pt x="2849" y="356"/>
                  <a:pt x="2849" y="356"/>
                  <a:pt x="2849" y="356"/>
                </a:cubicBezTo>
                <a:lnTo>
                  <a:pt x="2849" y="359"/>
                </a:lnTo>
                <a:close/>
                <a:moveTo>
                  <a:pt x="2849" y="354"/>
                </a:moveTo>
                <a:cubicBezTo>
                  <a:pt x="2847" y="354"/>
                  <a:pt x="2847" y="354"/>
                  <a:pt x="2847" y="354"/>
                </a:cubicBezTo>
                <a:cubicBezTo>
                  <a:pt x="2847" y="351"/>
                  <a:pt x="2847" y="351"/>
                  <a:pt x="2847" y="351"/>
                </a:cubicBezTo>
                <a:cubicBezTo>
                  <a:pt x="2849" y="351"/>
                  <a:pt x="2849" y="351"/>
                  <a:pt x="2849" y="351"/>
                </a:cubicBezTo>
                <a:lnTo>
                  <a:pt x="2849" y="354"/>
                </a:lnTo>
                <a:close/>
                <a:moveTo>
                  <a:pt x="2849" y="349"/>
                </a:moveTo>
                <a:cubicBezTo>
                  <a:pt x="2847" y="349"/>
                  <a:pt x="2847" y="349"/>
                  <a:pt x="2847" y="349"/>
                </a:cubicBezTo>
                <a:cubicBezTo>
                  <a:pt x="2847" y="346"/>
                  <a:pt x="2847" y="346"/>
                  <a:pt x="2847" y="346"/>
                </a:cubicBezTo>
                <a:cubicBezTo>
                  <a:pt x="2849" y="346"/>
                  <a:pt x="2849" y="346"/>
                  <a:pt x="2849" y="346"/>
                </a:cubicBezTo>
                <a:lnTo>
                  <a:pt x="2849" y="349"/>
                </a:lnTo>
                <a:close/>
                <a:moveTo>
                  <a:pt x="2849" y="344"/>
                </a:moveTo>
                <a:cubicBezTo>
                  <a:pt x="2847" y="344"/>
                  <a:pt x="2847" y="344"/>
                  <a:pt x="2847" y="344"/>
                </a:cubicBezTo>
                <a:cubicBezTo>
                  <a:pt x="2847" y="341"/>
                  <a:pt x="2847" y="341"/>
                  <a:pt x="2847" y="341"/>
                </a:cubicBezTo>
                <a:cubicBezTo>
                  <a:pt x="2849" y="341"/>
                  <a:pt x="2849" y="341"/>
                  <a:pt x="2849" y="341"/>
                </a:cubicBezTo>
                <a:lnTo>
                  <a:pt x="2849" y="344"/>
                </a:lnTo>
                <a:close/>
                <a:moveTo>
                  <a:pt x="2849" y="339"/>
                </a:moveTo>
                <a:cubicBezTo>
                  <a:pt x="2847" y="339"/>
                  <a:pt x="2847" y="339"/>
                  <a:pt x="2847" y="339"/>
                </a:cubicBezTo>
                <a:cubicBezTo>
                  <a:pt x="2847" y="336"/>
                  <a:pt x="2847" y="336"/>
                  <a:pt x="2847" y="336"/>
                </a:cubicBezTo>
                <a:cubicBezTo>
                  <a:pt x="2849" y="336"/>
                  <a:pt x="2849" y="336"/>
                  <a:pt x="2849" y="336"/>
                </a:cubicBezTo>
                <a:lnTo>
                  <a:pt x="2849" y="339"/>
                </a:lnTo>
                <a:close/>
                <a:moveTo>
                  <a:pt x="2849" y="334"/>
                </a:moveTo>
                <a:cubicBezTo>
                  <a:pt x="2847" y="334"/>
                  <a:pt x="2847" y="334"/>
                  <a:pt x="2847" y="334"/>
                </a:cubicBezTo>
                <a:cubicBezTo>
                  <a:pt x="2847" y="331"/>
                  <a:pt x="2847" y="331"/>
                  <a:pt x="2847" y="331"/>
                </a:cubicBezTo>
                <a:cubicBezTo>
                  <a:pt x="2849" y="331"/>
                  <a:pt x="2849" y="331"/>
                  <a:pt x="2849" y="331"/>
                </a:cubicBezTo>
                <a:lnTo>
                  <a:pt x="2849" y="334"/>
                </a:lnTo>
                <a:close/>
                <a:moveTo>
                  <a:pt x="2849" y="329"/>
                </a:moveTo>
                <a:cubicBezTo>
                  <a:pt x="2847" y="329"/>
                  <a:pt x="2847" y="329"/>
                  <a:pt x="2847" y="329"/>
                </a:cubicBezTo>
                <a:cubicBezTo>
                  <a:pt x="2847" y="326"/>
                  <a:pt x="2847" y="326"/>
                  <a:pt x="2847" y="326"/>
                </a:cubicBezTo>
                <a:cubicBezTo>
                  <a:pt x="2849" y="326"/>
                  <a:pt x="2849" y="326"/>
                  <a:pt x="2849" y="326"/>
                </a:cubicBezTo>
                <a:lnTo>
                  <a:pt x="2849" y="329"/>
                </a:lnTo>
                <a:close/>
                <a:moveTo>
                  <a:pt x="2849" y="323"/>
                </a:moveTo>
                <a:cubicBezTo>
                  <a:pt x="2847" y="323"/>
                  <a:pt x="2847" y="323"/>
                  <a:pt x="2847" y="323"/>
                </a:cubicBezTo>
                <a:cubicBezTo>
                  <a:pt x="2847" y="320"/>
                  <a:pt x="2847" y="320"/>
                  <a:pt x="2847" y="320"/>
                </a:cubicBezTo>
                <a:cubicBezTo>
                  <a:pt x="2849" y="320"/>
                  <a:pt x="2849" y="320"/>
                  <a:pt x="2849" y="320"/>
                </a:cubicBezTo>
                <a:lnTo>
                  <a:pt x="2849" y="323"/>
                </a:lnTo>
                <a:close/>
                <a:moveTo>
                  <a:pt x="2849" y="318"/>
                </a:moveTo>
                <a:cubicBezTo>
                  <a:pt x="2847" y="318"/>
                  <a:pt x="2847" y="318"/>
                  <a:pt x="2847" y="318"/>
                </a:cubicBezTo>
                <a:cubicBezTo>
                  <a:pt x="2847" y="315"/>
                  <a:pt x="2847" y="315"/>
                  <a:pt x="2847" y="315"/>
                </a:cubicBezTo>
                <a:cubicBezTo>
                  <a:pt x="2849" y="315"/>
                  <a:pt x="2849" y="315"/>
                  <a:pt x="2849" y="315"/>
                </a:cubicBezTo>
                <a:lnTo>
                  <a:pt x="2849" y="318"/>
                </a:lnTo>
                <a:close/>
                <a:moveTo>
                  <a:pt x="2849" y="313"/>
                </a:moveTo>
                <a:cubicBezTo>
                  <a:pt x="2847" y="313"/>
                  <a:pt x="2847" y="313"/>
                  <a:pt x="2847" y="313"/>
                </a:cubicBezTo>
                <a:cubicBezTo>
                  <a:pt x="2847" y="310"/>
                  <a:pt x="2847" y="310"/>
                  <a:pt x="2847" y="310"/>
                </a:cubicBezTo>
                <a:cubicBezTo>
                  <a:pt x="2849" y="310"/>
                  <a:pt x="2849" y="310"/>
                  <a:pt x="2849" y="310"/>
                </a:cubicBezTo>
                <a:lnTo>
                  <a:pt x="2849" y="313"/>
                </a:lnTo>
                <a:close/>
                <a:moveTo>
                  <a:pt x="2849" y="308"/>
                </a:moveTo>
                <a:cubicBezTo>
                  <a:pt x="2847" y="308"/>
                  <a:pt x="2847" y="308"/>
                  <a:pt x="2847" y="308"/>
                </a:cubicBezTo>
                <a:cubicBezTo>
                  <a:pt x="2847" y="305"/>
                  <a:pt x="2847" y="305"/>
                  <a:pt x="2847" y="305"/>
                </a:cubicBezTo>
                <a:cubicBezTo>
                  <a:pt x="2849" y="305"/>
                  <a:pt x="2849" y="305"/>
                  <a:pt x="2849" y="305"/>
                </a:cubicBezTo>
                <a:lnTo>
                  <a:pt x="2849" y="308"/>
                </a:lnTo>
                <a:close/>
                <a:moveTo>
                  <a:pt x="2849" y="302"/>
                </a:moveTo>
                <a:cubicBezTo>
                  <a:pt x="2847" y="302"/>
                  <a:pt x="2847" y="302"/>
                  <a:pt x="2847" y="302"/>
                </a:cubicBezTo>
                <a:cubicBezTo>
                  <a:pt x="2847" y="300"/>
                  <a:pt x="2847" y="300"/>
                  <a:pt x="2847" y="300"/>
                </a:cubicBezTo>
                <a:cubicBezTo>
                  <a:pt x="2849" y="300"/>
                  <a:pt x="2849" y="300"/>
                  <a:pt x="2849" y="300"/>
                </a:cubicBezTo>
                <a:lnTo>
                  <a:pt x="2849" y="302"/>
                </a:lnTo>
                <a:close/>
                <a:moveTo>
                  <a:pt x="2849" y="297"/>
                </a:moveTo>
                <a:cubicBezTo>
                  <a:pt x="2847" y="297"/>
                  <a:pt x="2847" y="297"/>
                  <a:pt x="2847" y="297"/>
                </a:cubicBezTo>
                <a:cubicBezTo>
                  <a:pt x="2847" y="294"/>
                  <a:pt x="2847" y="294"/>
                  <a:pt x="2847" y="294"/>
                </a:cubicBezTo>
                <a:cubicBezTo>
                  <a:pt x="2849" y="294"/>
                  <a:pt x="2849" y="294"/>
                  <a:pt x="2849" y="294"/>
                </a:cubicBezTo>
                <a:lnTo>
                  <a:pt x="2849" y="297"/>
                </a:lnTo>
                <a:close/>
                <a:moveTo>
                  <a:pt x="2849" y="292"/>
                </a:moveTo>
                <a:cubicBezTo>
                  <a:pt x="2847" y="292"/>
                  <a:pt x="2847" y="292"/>
                  <a:pt x="2847" y="292"/>
                </a:cubicBezTo>
                <a:cubicBezTo>
                  <a:pt x="2847" y="289"/>
                  <a:pt x="2847" y="289"/>
                  <a:pt x="2847" y="289"/>
                </a:cubicBezTo>
                <a:cubicBezTo>
                  <a:pt x="2849" y="289"/>
                  <a:pt x="2849" y="289"/>
                  <a:pt x="2849" y="289"/>
                </a:cubicBezTo>
                <a:lnTo>
                  <a:pt x="2849" y="292"/>
                </a:lnTo>
                <a:close/>
                <a:moveTo>
                  <a:pt x="2849" y="287"/>
                </a:moveTo>
                <a:cubicBezTo>
                  <a:pt x="2847" y="287"/>
                  <a:pt x="2847" y="287"/>
                  <a:pt x="2847" y="287"/>
                </a:cubicBezTo>
                <a:cubicBezTo>
                  <a:pt x="2847" y="284"/>
                  <a:pt x="2847" y="284"/>
                  <a:pt x="2847" y="284"/>
                </a:cubicBezTo>
                <a:cubicBezTo>
                  <a:pt x="2849" y="284"/>
                  <a:pt x="2849" y="284"/>
                  <a:pt x="2849" y="284"/>
                </a:cubicBezTo>
                <a:lnTo>
                  <a:pt x="2849" y="287"/>
                </a:lnTo>
                <a:close/>
                <a:moveTo>
                  <a:pt x="2849" y="282"/>
                </a:moveTo>
                <a:cubicBezTo>
                  <a:pt x="2847" y="282"/>
                  <a:pt x="2847" y="282"/>
                  <a:pt x="2847" y="282"/>
                </a:cubicBezTo>
                <a:cubicBezTo>
                  <a:pt x="2847" y="279"/>
                  <a:pt x="2847" y="279"/>
                  <a:pt x="2847" y="279"/>
                </a:cubicBezTo>
                <a:cubicBezTo>
                  <a:pt x="2849" y="279"/>
                  <a:pt x="2849" y="279"/>
                  <a:pt x="2849" y="279"/>
                </a:cubicBezTo>
                <a:lnTo>
                  <a:pt x="2849" y="282"/>
                </a:lnTo>
                <a:close/>
                <a:moveTo>
                  <a:pt x="2849" y="277"/>
                </a:moveTo>
                <a:cubicBezTo>
                  <a:pt x="2847" y="277"/>
                  <a:pt x="2847" y="277"/>
                  <a:pt x="2847" y="277"/>
                </a:cubicBezTo>
                <a:cubicBezTo>
                  <a:pt x="2847" y="274"/>
                  <a:pt x="2847" y="274"/>
                  <a:pt x="2847" y="274"/>
                </a:cubicBezTo>
                <a:cubicBezTo>
                  <a:pt x="2849" y="274"/>
                  <a:pt x="2849" y="274"/>
                  <a:pt x="2849" y="274"/>
                </a:cubicBezTo>
                <a:lnTo>
                  <a:pt x="2849" y="277"/>
                </a:lnTo>
                <a:close/>
                <a:moveTo>
                  <a:pt x="2849" y="272"/>
                </a:moveTo>
                <a:cubicBezTo>
                  <a:pt x="2847" y="272"/>
                  <a:pt x="2847" y="272"/>
                  <a:pt x="2847" y="272"/>
                </a:cubicBezTo>
                <a:cubicBezTo>
                  <a:pt x="2847" y="269"/>
                  <a:pt x="2847" y="269"/>
                  <a:pt x="2847" y="269"/>
                </a:cubicBezTo>
                <a:cubicBezTo>
                  <a:pt x="2849" y="269"/>
                  <a:pt x="2849" y="269"/>
                  <a:pt x="2849" y="269"/>
                </a:cubicBezTo>
                <a:lnTo>
                  <a:pt x="2849" y="272"/>
                </a:lnTo>
                <a:close/>
                <a:moveTo>
                  <a:pt x="2849" y="267"/>
                </a:moveTo>
                <a:cubicBezTo>
                  <a:pt x="2847" y="267"/>
                  <a:pt x="2847" y="267"/>
                  <a:pt x="2847" y="267"/>
                </a:cubicBezTo>
                <a:cubicBezTo>
                  <a:pt x="2847" y="264"/>
                  <a:pt x="2847" y="264"/>
                  <a:pt x="2847" y="264"/>
                </a:cubicBezTo>
                <a:cubicBezTo>
                  <a:pt x="2849" y="264"/>
                  <a:pt x="2849" y="264"/>
                  <a:pt x="2849" y="264"/>
                </a:cubicBezTo>
                <a:lnTo>
                  <a:pt x="2849" y="267"/>
                </a:lnTo>
                <a:close/>
                <a:moveTo>
                  <a:pt x="2849" y="262"/>
                </a:moveTo>
                <a:cubicBezTo>
                  <a:pt x="2847" y="262"/>
                  <a:pt x="2847" y="262"/>
                  <a:pt x="2847" y="262"/>
                </a:cubicBezTo>
                <a:cubicBezTo>
                  <a:pt x="2847" y="259"/>
                  <a:pt x="2847" y="259"/>
                  <a:pt x="2847" y="259"/>
                </a:cubicBezTo>
                <a:cubicBezTo>
                  <a:pt x="2849" y="259"/>
                  <a:pt x="2849" y="259"/>
                  <a:pt x="2849" y="259"/>
                </a:cubicBezTo>
                <a:lnTo>
                  <a:pt x="2849" y="262"/>
                </a:lnTo>
                <a:close/>
                <a:moveTo>
                  <a:pt x="2849" y="257"/>
                </a:moveTo>
                <a:cubicBezTo>
                  <a:pt x="2847" y="257"/>
                  <a:pt x="2847" y="257"/>
                  <a:pt x="2847" y="257"/>
                </a:cubicBezTo>
                <a:cubicBezTo>
                  <a:pt x="2847" y="254"/>
                  <a:pt x="2847" y="254"/>
                  <a:pt x="2847" y="254"/>
                </a:cubicBezTo>
                <a:cubicBezTo>
                  <a:pt x="2849" y="254"/>
                  <a:pt x="2849" y="254"/>
                  <a:pt x="2849" y="254"/>
                </a:cubicBezTo>
                <a:lnTo>
                  <a:pt x="2849" y="257"/>
                </a:lnTo>
                <a:close/>
                <a:moveTo>
                  <a:pt x="2849" y="252"/>
                </a:moveTo>
                <a:cubicBezTo>
                  <a:pt x="2847" y="252"/>
                  <a:pt x="2847" y="252"/>
                  <a:pt x="2847" y="252"/>
                </a:cubicBezTo>
                <a:cubicBezTo>
                  <a:pt x="2847" y="249"/>
                  <a:pt x="2847" y="249"/>
                  <a:pt x="2847" y="249"/>
                </a:cubicBezTo>
                <a:cubicBezTo>
                  <a:pt x="2849" y="249"/>
                  <a:pt x="2849" y="249"/>
                  <a:pt x="2849" y="249"/>
                </a:cubicBezTo>
                <a:lnTo>
                  <a:pt x="2849" y="252"/>
                </a:lnTo>
                <a:close/>
                <a:moveTo>
                  <a:pt x="2849" y="246"/>
                </a:moveTo>
                <a:cubicBezTo>
                  <a:pt x="2847" y="246"/>
                  <a:pt x="2847" y="246"/>
                  <a:pt x="2847" y="246"/>
                </a:cubicBezTo>
                <a:cubicBezTo>
                  <a:pt x="2847" y="243"/>
                  <a:pt x="2847" y="243"/>
                  <a:pt x="2847" y="243"/>
                </a:cubicBezTo>
                <a:cubicBezTo>
                  <a:pt x="2849" y="243"/>
                  <a:pt x="2849" y="243"/>
                  <a:pt x="2849" y="243"/>
                </a:cubicBezTo>
                <a:lnTo>
                  <a:pt x="2849" y="246"/>
                </a:lnTo>
                <a:close/>
                <a:moveTo>
                  <a:pt x="2849" y="241"/>
                </a:moveTo>
                <a:cubicBezTo>
                  <a:pt x="2847" y="241"/>
                  <a:pt x="2847" y="241"/>
                  <a:pt x="2847" y="241"/>
                </a:cubicBezTo>
                <a:cubicBezTo>
                  <a:pt x="2847" y="238"/>
                  <a:pt x="2847" y="238"/>
                  <a:pt x="2847" y="238"/>
                </a:cubicBezTo>
                <a:cubicBezTo>
                  <a:pt x="2849" y="238"/>
                  <a:pt x="2849" y="238"/>
                  <a:pt x="2849" y="238"/>
                </a:cubicBezTo>
                <a:lnTo>
                  <a:pt x="2849" y="241"/>
                </a:lnTo>
                <a:close/>
                <a:moveTo>
                  <a:pt x="2849" y="236"/>
                </a:moveTo>
                <a:cubicBezTo>
                  <a:pt x="2847" y="236"/>
                  <a:pt x="2847" y="236"/>
                  <a:pt x="2847" y="236"/>
                </a:cubicBezTo>
                <a:cubicBezTo>
                  <a:pt x="2847" y="233"/>
                  <a:pt x="2847" y="233"/>
                  <a:pt x="2847" y="233"/>
                </a:cubicBezTo>
                <a:cubicBezTo>
                  <a:pt x="2849" y="233"/>
                  <a:pt x="2849" y="233"/>
                  <a:pt x="2849" y="233"/>
                </a:cubicBezTo>
                <a:lnTo>
                  <a:pt x="2849" y="236"/>
                </a:lnTo>
                <a:close/>
                <a:moveTo>
                  <a:pt x="2849" y="231"/>
                </a:moveTo>
                <a:cubicBezTo>
                  <a:pt x="2847" y="231"/>
                  <a:pt x="2847" y="231"/>
                  <a:pt x="2847" y="231"/>
                </a:cubicBezTo>
                <a:cubicBezTo>
                  <a:pt x="2847" y="228"/>
                  <a:pt x="2847" y="228"/>
                  <a:pt x="2847" y="228"/>
                </a:cubicBezTo>
                <a:cubicBezTo>
                  <a:pt x="2849" y="228"/>
                  <a:pt x="2849" y="228"/>
                  <a:pt x="2849" y="228"/>
                </a:cubicBezTo>
                <a:lnTo>
                  <a:pt x="2849" y="231"/>
                </a:lnTo>
                <a:close/>
                <a:moveTo>
                  <a:pt x="2849" y="226"/>
                </a:moveTo>
                <a:cubicBezTo>
                  <a:pt x="2847" y="226"/>
                  <a:pt x="2847" y="226"/>
                  <a:pt x="2847" y="226"/>
                </a:cubicBezTo>
                <a:cubicBezTo>
                  <a:pt x="2847" y="223"/>
                  <a:pt x="2847" y="223"/>
                  <a:pt x="2847" y="223"/>
                </a:cubicBezTo>
                <a:cubicBezTo>
                  <a:pt x="2849" y="223"/>
                  <a:pt x="2849" y="223"/>
                  <a:pt x="2849" y="223"/>
                </a:cubicBezTo>
                <a:lnTo>
                  <a:pt x="2849" y="226"/>
                </a:lnTo>
                <a:close/>
                <a:moveTo>
                  <a:pt x="2849" y="221"/>
                </a:moveTo>
                <a:cubicBezTo>
                  <a:pt x="2847" y="221"/>
                  <a:pt x="2847" y="221"/>
                  <a:pt x="2847" y="221"/>
                </a:cubicBezTo>
                <a:cubicBezTo>
                  <a:pt x="2847" y="218"/>
                  <a:pt x="2847" y="218"/>
                  <a:pt x="2847" y="218"/>
                </a:cubicBezTo>
                <a:cubicBezTo>
                  <a:pt x="2849" y="218"/>
                  <a:pt x="2849" y="218"/>
                  <a:pt x="2849" y="218"/>
                </a:cubicBezTo>
                <a:lnTo>
                  <a:pt x="2849" y="221"/>
                </a:lnTo>
                <a:close/>
                <a:moveTo>
                  <a:pt x="2849" y="216"/>
                </a:moveTo>
                <a:cubicBezTo>
                  <a:pt x="2847" y="216"/>
                  <a:pt x="2847" y="216"/>
                  <a:pt x="2847" y="216"/>
                </a:cubicBezTo>
                <a:cubicBezTo>
                  <a:pt x="2847" y="213"/>
                  <a:pt x="2847" y="213"/>
                  <a:pt x="2847" y="213"/>
                </a:cubicBezTo>
                <a:cubicBezTo>
                  <a:pt x="2849" y="213"/>
                  <a:pt x="2849" y="213"/>
                  <a:pt x="2849" y="213"/>
                </a:cubicBezTo>
                <a:lnTo>
                  <a:pt x="2849" y="216"/>
                </a:lnTo>
                <a:close/>
                <a:moveTo>
                  <a:pt x="2849" y="211"/>
                </a:moveTo>
                <a:cubicBezTo>
                  <a:pt x="2847" y="211"/>
                  <a:pt x="2847" y="211"/>
                  <a:pt x="2847" y="211"/>
                </a:cubicBezTo>
                <a:cubicBezTo>
                  <a:pt x="2847" y="208"/>
                  <a:pt x="2847" y="208"/>
                  <a:pt x="2847" y="208"/>
                </a:cubicBezTo>
                <a:cubicBezTo>
                  <a:pt x="2849" y="208"/>
                  <a:pt x="2849" y="208"/>
                  <a:pt x="2849" y="208"/>
                </a:cubicBezTo>
                <a:lnTo>
                  <a:pt x="2849" y="211"/>
                </a:lnTo>
                <a:close/>
                <a:moveTo>
                  <a:pt x="2849" y="206"/>
                </a:moveTo>
                <a:cubicBezTo>
                  <a:pt x="2847" y="206"/>
                  <a:pt x="2847" y="206"/>
                  <a:pt x="2847" y="206"/>
                </a:cubicBezTo>
                <a:cubicBezTo>
                  <a:pt x="2847" y="203"/>
                  <a:pt x="2847" y="203"/>
                  <a:pt x="2847" y="203"/>
                </a:cubicBezTo>
                <a:cubicBezTo>
                  <a:pt x="2849" y="203"/>
                  <a:pt x="2849" y="203"/>
                  <a:pt x="2849" y="203"/>
                </a:cubicBezTo>
                <a:lnTo>
                  <a:pt x="2849" y="206"/>
                </a:lnTo>
                <a:close/>
                <a:moveTo>
                  <a:pt x="2849" y="201"/>
                </a:moveTo>
                <a:cubicBezTo>
                  <a:pt x="2847" y="201"/>
                  <a:pt x="2847" y="201"/>
                  <a:pt x="2847" y="201"/>
                </a:cubicBezTo>
                <a:cubicBezTo>
                  <a:pt x="2847" y="198"/>
                  <a:pt x="2847" y="198"/>
                  <a:pt x="2847" y="198"/>
                </a:cubicBezTo>
                <a:cubicBezTo>
                  <a:pt x="2849" y="198"/>
                  <a:pt x="2849" y="198"/>
                  <a:pt x="2849" y="198"/>
                </a:cubicBezTo>
                <a:lnTo>
                  <a:pt x="2849" y="201"/>
                </a:lnTo>
                <a:close/>
                <a:moveTo>
                  <a:pt x="2849" y="195"/>
                </a:moveTo>
                <a:cubicBezTo>
                  <a:pt x="2847" y="195"/>
                  <a:pt x="2847" y="195"/>
                  <a:pt x="2847" y="195"/>
                </a:cubicBezTo>
                <a:cubicBezTo>
                  <a:pt x="2847" y="193"/>
                  <a:pt x="2847" y="193"/>
                  <a:pt x="2847" y="193"/>
                </a:cubicBezTo>
                <a:cubicBezTo>
                  <a:pt x="2849" y="193"/>
                  <a:pt x="2849" y="193"/>
                  <a:pt x="2849" y="193"/>
                </a:cubicBezTo>
                <a:lnTo>
                  <a:pt x="2849" y="195"/>
                </a:lnTo>
                <a:close/>
                <a:moveTo>
                  <a:pt x="2849" y="190"/>
                </a:moveTo>
                <a:cubicBezTo>
                  <a:pt x="2847" y="190"/>
                  <a:pt x="2847" y="190"/>
                  <a:pt x="2847" y="190"/>
                </a:cubicBezTo>
                <a:cubicBezTo>
                  <a:pt x="2847" y="187"/>
                  <a:pt x="2847" y="187"/>
                  <a:pt x="2847" y="187"/>
                </a:cubicBezTo>
                <a:cubicBezTo>
                  <a:pt x="2849" y="187"/>
                  <a:pt x="2849" y="187"/>
                  <a:pt x="2849" y="187"/>
                </a:cubicBezTo>
                <a:lnTo>
                  <a:pt x="2849" y="190"/>
                </a:lnTo>
                <a:close/>
                <a:moveTo>
                  <a:pt x="2849" y="185"/>
                </a:moveTo>
                <a:cubicBezTo>
                  <a:pt x="2847" y="185"/>
                  <a:pt x="2847" y="185"/>
                  <a:pt x="2847" y="185"/>
                </a:cubicBezTo>
                <a:cubicBezTo>
                  <a:pt x="2847" y="182"/>
                  <a:pt x="2847" y="182"/>
                  <a:pt x="2847" y="182"/>
                </a:cubicBezTo>
                <a:cubicBezTo>
                  <a:pt x="2849" y="182"/>
                  <a:pt x="2849" y="182"/>
                  <a:pt x="2849" y="182"/>
                </a:cubicBezTo>
                <a:lnTo>
                  <a:pt x="2849" y="185"/>
                </a:lnTo>
                <a:close/>
                <a:moveTo>
                  <a:pt x="2849" y="180"/>
                </a:moveTo>
                <a:cubicBezTo>
                  <a:pt x="2847" y="180"/>
                  <a:pt x="2847" y="180"/>
                  <a:pt x="2847" y="180"/>
                </a:cubicBezTo>
                <a:cubicBezTo>
                  <a:pt x="2847" y="177"/>
                  <a:pt x="2847" y="177"/>
                  <a:pt x="2847" y="177"/>
                </a:cubicBezTo>
                <a:cubicBezTo>
                  <a:pt x="2849" y="177"/>
                  <a:pt x="2849" y="177"/>
                  <a:pt x="2849" y="177"/>
                </a:cubicBezTo>
                <a:lnTo>
                  <a:pt x="2849" y="180"/>
                </a:lnTo>
                <a:close/>
                <a:moveTo>
                  <a:pt x="2849" y="175"/>
                </a:moveTo>
                <a:cubicBezTo>
                  <a:pt x="2847" y="175"/>
                  <a:pt x="2847" y="175"/>
                  <a:pt x="2847" y="175"/>
                </a:cubicBezTo>
                <a:cubicBezTo>
                  <a:pt x="2847" y="172"/>
                  <a:pt x="2847" y="172"/>
                  <a:pt x="2847" y="172"/>
                </a:cubicBezTo>
                <a:cubicBezTo>
                  <a:pt x="2849" y="172"/>
                  <a:pt x="2849" y="172"/>
                  <a:pt x="2849" y="172"/>
                </a:cubicBezTo>
                <a:lnTo>
                  <a:pt x="2849" y="175"/>
                </a:lnTo>
                <a:close/>
                <a:moveTo>
                  <a:pt x="2852" y="383"/>
                </a:moveTo>
                <a:cubicBezTo>
                  <a:pt x="2851" y="383"/>
                  <a:pt x="2850" y="383"/>
                  <a:pt x="2850" y="383"/>
                </a:cubicBezTo>
                <a:cubicBezTo>
                  <a:pt x="2850" y="382"/>
                  <a:pt x="2850" y="382"/>
                  <a:pt x="2850" y="382"/>
                </a:cubicBezTo>
                <a:cubicBezTo>
                  <a:pt x="2852" y="382"/>
                  <a:pt x="2852" y="382"/>
                  <a:pt x="2852" y="382"/>
                </a:cubicBezTo>
                <a:lnTo>
                  <a:pt x="2852" y="383"/>
                </a:lnTo>
                <a:close/>
                <a:moveTo>
                  <a:pt x="2852" y="380"/>
                </a:moveTo>
                <a:cubicBezTo>
                  <a:pt x="2850" y="380"/>
                  <a:pt x="2850" y="380"/>
                  <a:pt x="2850" y="380"/>
                </a:cubicBezTo>
                <a:cubicBezTo>
                  <a:pt x="2850" y="377"/>
                  <a:pt x="2850" y="377"/>
                  <a:pt x="2850" y="377"/>
                </a:cubicBezTo>
                <a:cubicBezTo>
                  <a:pt x="2852" y="377"/>
                  <a:pt x="2852" y="377"/>
                  <a:pt x="2852" y="377"/>
                </a:cubicBezTo>
                <a:lnTo>
                  <a:pt x="2852" y="380"/>
                </a:lnTo>
                <a:close/>
                <a:moveTo>
                  <a:pt x="2852" y="374"/>
                </a:moveTo>
                <a:cubicBezTo>
                  <a:pt x="2850" y="374"/>
                  <a:pt x="2850" y="374"/>
                  <a:pt x="2850" y="374"/>
                </a:cubicBezTo>
                <a:cubicBezTo>
                  <a:pt x="2850" y="371"/>
                  <a:pt x="2850" y="371"/>
                  <a:pt x="2850" y="371"/>
                </a:cubicBezTo>
                <a:cubicBezTo>
                  <a:pt x="2852" y="371"/>
                  <a:pt x="2852" y="371"/>
                  <a:pt x="2852" y="371"/>
                </a:cubicBezTo>
                <a:lnTo>
                  <a:pt x="2852" y="374"/>
                </a:lnTo>
                <a:close/>
                <a:moveTo>
                  <a:pt x="2852" y="369"/>
                </a:moveTo>
                <a:cubicBezTo>
                  <a:pt x="2850" y="369"/>
                  <a:pt x="2850" y="369"/>
                  <a:pt x="2850" y="369"/>
                </a:cubicBezTo>
                <a:cubicBezTo>
                  <a:pt x="2850" y="366"/>
                  <a:pt x="2850" y="366"/>
                  <a:pt x="2850" y="366"/>
                </a:cubicBezTo>
                <a:cubicBezTo>
                  <a:pt x="2852" y="366"/>
                  <a:pt x="2852" y="366"/>
                  <a:pt x="2852" y="366"/>
                </a:cubicBezTo>
                <a:lnTo>
                  <a:pt x="2852" y="369"/>
                </a:lnTo>
                <a:close/>
                <a:moveTo>
                  <a:pt x="2852" y="364"/>
                </a:moveTo>
                <a:cubicBezTo>
                  <a:pt x="2850" y="364"/>
                  <a:pt x="2850" y="364"/>
                  <a:pt x="2850" y="364"/>
                </a:cubicBezTo>
                <a:cubicBezTo>
                  <a:pt x="2850" y="361"/>
                  <a:pt x="2850" y="361"/>
                  <a:pt x="2850" y="361"/>
                </a:cubicBezTo>
                <a:cubicBezTo>
                  <a:pt x="2852" y="361"/>
                  <a:pt x="2852" y="361"/>
                  <a:pt x="2852" y="361"/>
                </a:cubicBezTo>
                <a:lnTo>
                  <a:pt x="2852" y="364"/>
                </a:lnTo>
                <a:close/>
                <a:moveTo>
                  <a:pt x="2852" y="359"/>
                </a:moveTo>
                <a:cubicBezTo>
                  <a:pt x="2850" y="359"/>
                  <a:pt x="2850" y="359"/>
                  <a:pt x="2850" y="359"/>
                </a:cubicBezTo>
                <a:cubicBezTo>
                  <a:pt x="2850" y="356"/>
                  <a:pt x="2850" y="356"/>
                  <a:pt x="2850" y="356"/>
                </a:cubicBezTo>
                <a:cubicBezTo>
                  <a:pt x="2852" y="356"/>
                  <a:pt x="2852" y="356"/>
                  <a:pt x="2852" y="356"/>
                </a:cubicBezTo>
                <a:lnTo>
                  <a:pt x="2852" y="359"/>
                </a:lnTo>
                <a:close/>
                <a:moveTo>
                  <a:pt x="2852" y="354"/>
                </a:moveTo>
                <a:cubicBezTo>
                  <a:pt x="2850" y="354"/>
                  <a:pt x="2850" y="354"/>
                  <a:pt x="2850" y="354"/>
                </a:cubicBezTo>
                <a:cubicBezTo>
                  <a:pt x="2850" y="351"/>
                  <a:pt x="2850" y="351"/>
                  <a:pt x="2850" y="351"/>
                </a:cubicBezTo>
                <a:cubicBezTo>
                  <a:pt x="2852" y="351"/>
                  <a:pt x="2852" y="351"/>
                  <a:pt x="2852" y="351"/>
                </a:cubicBezTo>
                <a:lnTo>
                  <a:pt x="2852" y="354"/>
                </a:lnTo>
                <a:close/>
                <a:moveTo>
                  <a:pt x="2852" y="349"/>
                </a:moveTo>
                <a:cubicBezTo>
                  <a:pt x="2850" y="349"/>
                  <a:pt x="2850" y="349"/>
                  <a:pt x="2850" y="349"/>
                </a:cubicBezTo>
                <a:cubicBezTo>
                  <a:pt x="2850" y="346"/>
                  <a:pt x="2850" y="346"/>
                  <a:pt x="2850" y="346"/>
                </a:cubicBezTo>
                <a:cubicBezTo>
                  <a:pt x="2852" y="346"/>
                  <a:pt x="2852" y="346"/>
                  <a:pt x="2852" y="346"/>
                </a:cubicBezTo>
                <a:lnTo>
                  <a:pt x="2852" y="349"/>
                </a:lnTo>
                <a:close/>
                <a:moveTo>
                  <a:pt x="2852" y="344"/>
                </a:moveTo>
                <a:cubicBezTo>
                  <a:pt x="2850" y="344"/>
                  <a:pt x="2850" y="344"/>
                  <a:pt x="2850" y="344"/>
                </a:cubicBezTo>
                <a:cubicBezTo>
                  <a:pt x="2850" y="341"/>
                  <a:pt x="2850" y="341"/>
                  <a:pt x="2850" y="341"/>
                </a:cubicBezTo>
                <a:cubicBezTo>
                  <a:pt x="2852" y="341"/>
                  <a:pt x="2852" y="341"/>
                  <a:pt x="2852" y="341"/>
                </a:cubicBezTo>
                <a:lnTo>
                  <a:pt x="2852" y="344"/>
                </a:lnTo>
                <a:close/>
                <a:moveTo>
                  <a:pt x="2852" y="339"/>
                </a:moveTo>
                <a:cubicBezTo>
                  <a:pt x="2850" y="339"/>
                  <a:pt x="2850" y="339"/>
                  <a:pt x="2850" y="339"/>
                </a:cubicBezTo>
                <a:cubicBezTo>
                  <a:pt x="2850" y="336"/>
                  <a:pt x="2850" y="336"/>
                  <a:pt x="2850" y="336"/>
                </a:cubicBezTo>
                <a:cubicBezTo>
                  <a:pt x="2852" y="336"/>
                  <a:pt x="2852" y="336"/>
                  <a:pt x="2852" y="336"/>
                </a:cubicBezTo>
                <a:lnTo>
                  <a:pt x="2852" y="339"/>
                </a:lnTo>
                <a:close/>
                <a:moveTo>
                  <a:pt x="2852" y="334"/>
                </a:moveTo>
                <a:cubicBezTo>
                  <a:pt x="2850" y="334"/>
                  <a:pt x="2850" y="334"/>
                  <a:pt x="2850" y="334"/>
                </a:cubicBezTo>
                <a:cubicBezTo>
                  <a:pt x="2850" y="331"/>
                  <a:pt x="2850" y="331"/>
                  <a:pt x="2850" y="331"/>
                </a:cubicBezTo>
                <a:cubicBezTo>
                  <a:pt x="2852" y="331"/>
                  <a:pt x="2852" y="331"/>
                  <a:pt x="2852" y="331"/>
                </a:cubicBezTo>
                <a:lnTo>
                  <a:pt x="2852" y="334"/>
                </a:lnTo>
                <a:close/>
                <a:moveTo>
                  <a:pt x="2852" y="329"/>
                </a:moveTo>
                <a:cubicBezTo>
                  <a:pt x="2850" y="329"/>
                  <a:pt x="2850" y="329"/>
                  <a:pt x="2850" y="329"/>
                </a:cubicBezTo>
                <a:cubicBezTo>
                  <a:pt x="2850" y="326"/>
                  <a:pt x="2850" y="326"/>
                  <a:pt x="2850" y="326"/>
                </a:cubicBezTo>
                <a:cubicBezTo>
                  <a:pt x="2852" y="326"/>
                  <a:pt x="2852" y="326"/>
                  <a:pt x="2852" y="326"/>
                </a:cubicBezTo>
                <a:lnTo>
                  <a:pt x="2852" y="329"/>
                </a:lnTo>
                <a:close/>
                <a:moveTo>
                  <a:pt x="2852" y="323"/>
                </a:moveTo>
                <a:cubicBezTo>
                  <a:pt x="2850" y="323"/>
                  <a:pt x="2850" y="323"/>
                  <a:pt x="2850" y="323"/>
                </a:cubicBezTo>
                <a:cubicBezTo>
                  <a:pt x="2850" y="320"/>
                  <a:pt x="2850" y="320"/>
                  <a:pt x="2850" y="320"/>
                </a:cubicBezTo>
                <a:cubicBezTo>
                  <a:pt x="2852" y="320"/>
                  <a:pt x="2852" y="320"/>
                  <a:pt x="2852" y="320"/>
                </a:cubicBezTo>
                <a:lnTo>
                  <a:pt x="2852" y="323"/>
                </a:lnTo>
                <a:close/>
                <a:moveTo>
                  <a:pt x="2852" y="318"/>
                </a:moveTo>
                <a:cubicBezTo>
                  <a:pt x="2850" y="318"/>
                  <a:pt x="2850" y="318"/>
                  <a:pt x="2850" y="318"/>
                </a:cubicBezTo>
                <a:cubicBezTo>
                  <a:pt x="2850" y="315"/>
                  <a:pt x="2850" y="315"/>
                  <a:pt x="2850" y="315"/>
                </a:cubicBezTo>
                <a:cubicBezTo>
                  <a:pt x="2852" y="315"/>
                  <a:pt x="2852" y="315"/>
                  <a:pt x="2852" y="315"/>
                </a:cubicBezTo>
                <a:lnTo>
                  <a:pt x="2852" y="318"/>
                </a:lnTo>
                <a:close/>
                <a:moveTo>
                  <a:pt x="2852" y="313"/>
                </a:moveTo>
                <a:cubicBezTo>
                  <a:pt x="2850" y="313"/>
                  <a:pt x="2850" y="313"/>
                  <a:pt x="2850" y="313"/>
                </a:cubicBezTo>
                <a:cubicBezTo>
                  <a:pt x="2850" y="310"/>
                  <a:pt x="2850" y="310"/>
                  <a:pt x="2850" y="310"/>
                </a:cubicBezTo>
                <a:cubicBezTo>
                  <a:pt x="2852" y="310"/>
                  <a:pt x="2852" y="310"/>
                  <a:pt x="2852" y="310"/>
                </a:cubicBezTo>
                <a:lnTo>
                  <a:pt x="2852" y="313"/>
                </a:lnTo>
                <a:close/>
                <a:moveTo>
                  <a:pt x="2852" y="308"/>
                </a:moveTo>
                <a:cubicBezTo>
                  <a:pt x="2850" y="308"/>
                  <a:pt x="2850" y="308"/>
                  <a:pt x="2850" y="308"/>
                </a:cubicBezTo>
                <a:cubicBezTo>
                  <a:pt x="2850" y="305"/>
                  <a:pt x="2850" y="305"/>
                  <a:pt x="2850" y="305"/>
                </a:cubicBezTo>
                <a:cubicBezTo>
                  <a:pt x="2852" y="305"/>
                  <a:pt x="2852" y="305"/>
                  <a:pt x="2852" y="305"/>
                </a:cubicBezTo>
                <a:lnTo>
                  <a:pt x="2852" y="308"/>
                </a:lnTo>
                <a:close/>
                <a:moveTo>
                  <a:pt x="2852" y="302"/>
                </a:moveTo>
                <a:cubicBezTo>
                  <a:pt x="2850" y="302"/>
                  <a:pt x="2850" y="302"/>
                  <a:pt x="2850" y="302"/>
                </a:cubicBezTo>
                <a:cubicBezTo>
                  <a:pt x="2850" y="300"/>
                  <a:pt x="2850" y="300"/>
                  <a:pt x="2850" y="300"/>
                </a:cubicBezTo>
                <a:cubicBezTo>
                  <a:pt x="2852" y="300"/>
                  <a:pt x="2852" y="300"/>
                  <a:pt x="2852" y="300"/>
                </a:cubicBezTo>
                <a:lnTo>
                  <a:pt x="2852" y="302"/>
                </a:lnTo>
                <a:close/>
                <a:moveTo>
                  <a:pt x="2852" y="297"/>
                </a:moveTo>
                <a:cubicBezTo>
                  <a:pt x="2850" y="297"/>
                  <a:pt x="2850" y="297"/>
                  <a:pt x="2850" y="297"/>
                </a:cubicBezTo>
                <a:cubicBezTo>
                  <a:pt x="2850" y="294"/>
                  <a:pt x="2850" y="294"/>
                  <a:pt x="2850" y="294"/>
                </a:cubicBezTo>
                <a:cubicBezTo>
                  <a:pt x="2852" y="294"/>
                  <a:pt x="2852" y="294"/>
                  <a:pt x="2852" y="294"/>
                </a:cubicBezTo>
                <a:lnTo>
                  <a:pt x="2852" y="297"/>
                </a:lnTo>
                <a:close/>
                <a:moveTo>
                  <a:pt x="2852" y="292"/>
                </a:moveTo>
                <a:cubicBezTo>
                  <a:pt x="2850" y="292"/>
                  <a:pt x="2850" y="292"/>
                  <a:pt x="2850" y="292"/>
                </a:cubicBezTo>
                <a:cubicBezTo>
                  <a:pt x="2850" y="289"/>
                  <a:pt x="2850" y="289"/>
                  <a:pt x="2850" y="289"/>
                </a:cubicBezTo>
                <a:cubicBezTo>
                  <a:pt x="2852" y="289"/>
                  <a:pt x="2852" y="289"/>
                  <a:pt x="2852" y="289"/>
                </a:cubicBezTo>
                <a:lnTo>
                  <a:pt x="2852" y="292"/>
                </a:lnTo>
                <a:close/>
                <a:moveTo>
                  <a:pt x="2852" y="287"/>
                </a:moveTo>
                <a:cubicBezTo>
                  <a:pt x="2850" y="287"/>
                  <a:pt x="2850" y="287"/>
                  <a:pt x="2850" y="287"/>
                </a:cubicBezTo>
                <a:cubicBezTo>
                  <a:pt x="2850" y="284"/>
                  <a:pt x="2850" y="284"/>
                  <a:pt x="2850" y="284"/>
                </a:cubicBezTo>
                <a:cubicBezTo>
                  <a:pt x="2852" y="284"/>
                  <a:pt x="2852" y="284"/>
                  <a:pt x="2852" y="284"/>
                </a:cubicBezTo>
                <a:lnTo>
                  <a:pt x="2852" y="287"/>
                </a:lnTo>
                <a:close/>
                <a:moveTo>
                  <a:pt x="2852" y="282"/>
                </a:moveTo>
                <a:cubicBezTo>
                  <a:pt x="2850" y="282"/>
                  <a:pt x="2850" y="282"/>
                  <a:pt x="2850" y="282"/>
                </a:cubicBezTo>
                <a:cubicBezTo>
                  <a:pt x="2850" y="279"/>
                  <a:pt x="2850" y="279"/>
                  <a:pt x="2850" y="279"/>
                </a:cubicBezTo>
                <a:cubicBezTo>
                  <a:pt x="2852" y="279"/>
                  <a:pt x="2852" y="279"/>
                  <a:pt x="2852" y="279"/>
                </a:cubicBezTo>
                <a:lnTo>
                  <a:pt x="2852" y="282"/>
                </a:lnTo>
                <a:close/>
                <a:moveTo>
                  <a:pt x="2852" y="277"/>
                </a:moveTo>
                <a:cubicBezTo>
                  <a:pt x="2850" y="277"/>
                  <a:pt x="2850" y="277"/>
                  <a:pt x="2850" y="277"/>
                </a:cubicBezTo>
                <a:cubicBezTo>
                  <a:pt x="2850" y="274"/>
                  <a:pt x="2850" y="274"/>
                  <a:pt x="2850" y="274"/>
                </a:cubicBezTo>
                <a:cubicBezTo>
                  <a:pt x="2852" y="274"/>
                  <a:pt x="2852" y="274"/>
                  <a:pt x="2852" y="274"/>
                </a:cubicBezTo>
                <a:lnTo>
                  <a:pt x="2852" y="277"/>
                </a:lnTo>
                <a:close/>
                <a:moveTo>
                  <a:pt x="2852" y="272"/>
                </a:moveTo>
                <a:cubicBezTo>
                  <a:pt x="2850" y="272"/>
                  <a:pt x="2850" y="272"/>
                  <a:pt x="2850" y="272"/>
                </a:cubicBezTo>
                <a:cubicBezTo>
                  <a:pt x="2850" y="269"/>
                  <a:pt x="2850" y="269"/>
                  <a:pt x="2850" y="269"/>
                </a:cubicBezTo>
                <a:cubicBezTo>
                  <a:pt x="2852" y="269"/>
                  <a:pt x="2852" y="269"/>
                  <a:pt x="2852" y="269"/>
                </a:cubicBezTo>
                <a:lnTo>
                  <a:pt x="2852" y="272"/>
                </a:lnTo>
                <a:close/>
                <a:moveTo>
                  <a:pt x="2852" y="267"/>
                </a:moveTo>
                <a:cubicBezTo>
                  <a:pt x="2850" y="267"/>
                  <a:pt x="2850" y="267"/>
                  <a:pt x="2850" y="267"/>
                </a:cubicBezTo>
                <a:cubicBezTo>
                  <a:pt x="2850" y="264"/>
                  <a:pt x="2850" y="264"/>
                  <a:pt x="2850" y="264"/>
                </a:cubicBezTo>
                <a:cubicBezTo>
                  <a:pt x="2852" y="264"/>
                  <a:pt x="2852" y="264"/>
                  <a:pt x="2852" y="264"/>
                </a:cubicBezTo>
                <a:lnTo>
                  <a:pt x="2852" y="267"/>
                </a:lnTo>
                <a:close/>
                <a:moveTo>
                  <a:pt x="2852" y="262"/>
                </a:moveTo>
                <a:cubicBezTo>
                  <a:pt x="2850" y="262"/>
                  <a:pt x="2850" y="262"/>
                  <a:pt x="2850" y="262"/>
                </a:cubicBezTo>
                <a:cubicBezTo>
                  <a:pt x="2850" y="259"/>
                  <a:pt x="2850" y="259"/>
                  <a:pt x="2850" y="259"/>
                </a:cubicBezTo>
                <a:cubicBezTo>
                  <a:pt x="2852" y="259"/>
                  <a:pt x="2852" y="259"/>
                  <a:pt x="2852" y="259"/>
                </a:cubicBezTo>
                <a:lnTo>
                  <a:pt x="2852" y="262"/>
                </a:lnTo>
                <a:close/>
                <a:moveTo>
                  <a:pt x="2852" y="257"/>
                </a:moveTo>
                <a:cubicBezTo>
                  <a:pt x="2850" y="257"/>
                  <a:pt x="2850" y="257"/>
                  <a:pt x="2850" y="257"/>
                </a:cubicBezTo>
                <a:cubicBezTo>
                  <a:pt x="2850" y="254"/>
                  <a:pt x="2850" y="254"/>
                  <a:pt x="2850" y="254"/>
                </a:cubicBezTo>
                <a:cubicBezTo>
                  <a:pt x="2852" y="254"/>
                  <a:pt x="2852" y="254"/>
                  <a:pt x="2852" y="254"/>
                </a:cubicBezTo>
                <a:lnTo>
                  <a:pt x="2852" y="257"/>
                </a:lnTo>
                <a:close/>
                <a:moveTo>
                  <a:pt x="2852" y="252"/>
                </a:moveTo>
                <a:cubicBezTo>
                  <a:pt x="2850" y="252"/>
                  <a:pt x="2850" y="252"/>
                  <a:pt x="2850" y="252"/>
                </a:cubicBezTo>
                <a:cubicBezTo>
                  <a:pt x="2850" y="249"/>
                  <a:pt x="2850" y="249"/>
                  <a:pt x="2850" y="249"/>
                </a:cubicBezTo>
                <a:cubicBezTo>
                  <a:pt x="2852" y="249"/>
                  <a:pt x="2852" y="249"/>
                  <a:pt x="2852" y="249"/>
                </a:cubicBezTo>
                <a:lnTo>
                  <a:pt x="2852" y="252"/>
                </a:lnTo>
                <a:close/>
                <a:moveTo>
                  <a:pt x="2852" y="246"/>
                </a:moveTo>
                <a:cubicBezTo>
                  <a:pt x="2850" y="246"/>
                  <a:pt x="2850" y="246"/>
                  <a:pt x="2850" y="246"/>
                </a:cubicBezTo>
                <a:cubicBezTo>
                  <a:pt x="2850" y="243"/>
                  <a:pt x="2850" y="243"/>
                  <a:pt x="2850" y="243"/>
                </a:cubicBezTo>
                <a:cubicBezTo>
                  <a:pt x="2852" y="243"/>
                  <a:pt x="2852" y="243"/>
                  <a:pt x="2852" y="243"/>
                </a:cubicBezTo>
                <a:lnTo>
                  <a:pt x="2852" y="246"/>
                </a:lnTo>
                <a:close/>
                <a:moveTo>
                  <a:pt x="2852" y="241"/>
                </a:moveTo>
                <a:cubicBezTo>
                  <a:pt x="2850" y="241"/>
                  <a:pt x="2850" y="241"/>
                  <a:pt x="2850" y="241"/>
                </a:cubicBezTo>
                <a:cubicBezTo>
                  <a:pt x="2850" y="238"/>
                  <a:pt x="2850" y="238"/>
                  <a:pt x="2850" y="238"/>
                </a:cubicBezTo>
                <a:cubicBezTo>
                  <a:pt x="2852" y="238"/>
                  <a:pt x="2852" y="238"/>
                  <a:pt x="2852" y="238"/>
                </a:cubicBezTo>
                <a:lnTo>
                  <a:pt x="2852" y="241"/>
                </a:lnTo>
                <a:close/>
                <a:moveTo>
                  <a:pt x="2852" y="236"/>
                </a:moveTo>
                <a:cubicBezTo>
                  <a:pt x="2850" y="236"/>
                  <a:pt x="2850" y="236"/>
                  <a:pt x="2850" y="236"/>
                </a:cubicBezTo>
                <a:cubicBezTo>
                  <a:pt x="2850" y="233"/>
                  <a:pt x="2850" y="233"/>
                  <a:pt x="2850" y="233"/>
                </a:cubicBezTo>
                <a:cubicBezTo>
                  <a:pt x="2852" y="233"/>
                  <a:pt x="2852" y="233"/>
                  <a:pt x="2852" y="233"/>
                </a:cubicBezTo>
                <a:lnTo>
                  <a:pt x="2852" y="236"/>
                </a:lnTo>
                <a:close/>
                <a:moveTo>
                  <a:pt x="2852" y="231"/>
                </a:moveTo>
                <a:cubicBezTo>
                  <a:pt x="2850" y="231"/>
                  <a:pt x="2850" y="231"/>
                  <a:pt x="2850" y="231"/>
                </a:cubicBezTo>
                <a:cubicBezTo>
                  <a:pt x="2850" y="228"/>
                  <a:pt x="2850" y="228"/>
                  <a:pt x="2850" y="228"/>
                </a:cubicBezTo>
                <a:cubicBezTo>
                  <a:pt x="2852" y="228"/>
                  <a:pt x="2852" y="228"/>
                  <a:pt x="2852" y="228"/>
                </a:cubicBezTo>
                <a:lnTo>
                  <a:pt x="2852" y="231"/>
                </a:lnTo>
                <a:close/>
                <a:moveTo>
                  <a:pt x="2852" y="226"/>
                </a:moveTo>
                <a:cubicBezTo>
                  <a:pt x="2850" y="226"/>
                  <a:pt x="2850" y="226"/>
                  <a:pt x="2850" y="226"/>
                </a:cubicBezTo>
                <a:cubicBezTo>
                  <a:pt x="2850" y="223"/>
                  <a:pt x="2850" y="223"/>
                  <a:pt x="2850" y="223"/>
                </a:cubicBezTo>
                <a:cubicBezTo>
                  <a:pt x="2852" y="223"/>
                  <a:pt x="2852" y="223"/>
                  <a:pt x="2852" y="223"/>
                </a:cubicBezTo>
                <a:lnTo>
                  <a:pt x="2852" y="226"/>
                </a:lnTo>
                <a:close/>
                <a:moveTo>
                  <a:pt x="2852" y="221"/>
                </a:moveTo>
                <a:cubicBezTo>
                  <a:pt x="2850" y="221"/>
                  <a:pt x="2850" y="221"/>
                  <a:pt x="2850" y="221"/>
                </a:cubicBezTo>
                <a:cubicBezTo>
                  <a:pt x="2850" y="218"/>
                  <a:pt x="2850" y="218"/>
                  <a:pt x="2850" y="218"/>
                </a:cubicBezTo>
                <a:cubicBezTo>
                  <a:pt x="2852" y="218"/>
                  <a:pt x="2852" y="218"/>
                  <a:pt x="2852" y="218"/>
                </a:cubicBezTo>
                <a:lnTo>
                  <a:pt x="2852" y="221"/>
                </a:lnTo>
                <a:close/>
                <a:moveTo>
                  <a:pt x="2852" y="216"/>
                </a:moveTo>
                <a:cubicBezTo>
                  <a:pt x="2850" y="216"/>
                  <a:pt x="2850" y="216"/>
                  <a:pt x="2850" y="216"/>
                </a:cubicBezTo>
                <a:cubicBezTo>
                  <a:pt x="2850" y="213"/>
                  <a:pt x="2850" y="213"/>
                  <a:pt x="2850" y="213"/>
                </a:cubicBezTo>
                <a:cubicBezTo>
                  <a:pt x="2852" y="213"/>
                  <a:pt x="2852" y="213"/>
                  <a:pt x="2852" y="213"/>
                </a:cubicBezTo>
                <a:lnTo>
                  <a:pt x="2852" y="216"/>
                </a:lnTo>
                <a:close/>
                <a:moveTo>
                  <a:pt x="2852" y="211"/>
                </a:moveTo>
                <a:cubicBezTo>
                  <a:pt x="2850" y="211"/>
                  <a:pt x="2850" y="211"/>
                  <a:pt x="2850" y="211"/>
                </a:cubicBezTo>
                <a:cubicBezTo>
                  <a:pt x="2850" y="208"/>
                  <a:pt x="2850" y="208"/>
                  <a:pt x="2850" y="208"/>
                </a:cubicBezTo>
                <a:cubicBezTo>
                  <a:pt x="2852" y="208"/>
                  <a:pt x="2852" y="208"/>
                  <a:pt x="2852" y="208"/>
                </a:cubicBezTo>
                <a:lnTo>
                  <a:pt x="2852" y="211"/>
                </a:lnTo>
                <a:close/>
                <a:moveTo>
                  <a:pt x="2852" y="206"/>
                </a:moveTo>
                <a:cubicBezTo>
                  <a:pt x="2850" y="206"/>
                  <a:pt x="2850" y="206"/>
                  <a:pt x="2850" y="206"/>
                </a:cubicBezTo>
                <a:cubicBezTo>
                  <a:pt x="2850" y="203"/>
                  <a:pt x="2850" y="203"/>
                  <a:pt x="2850" y="203"/>
                </a:cubicBezTo>
                <a:cubicBezTo>
                  <a:pt x="2852" y="203"/>
                  <a:pt x="2852" y="203"/>
                  <a:pt x="2852" y="203"/>
                </a:cubicBezTo>
                <a:lnTo>
                  <a:pt x="2852" y="206"/>
                </a:lnTo>
                <a:close/>
                <a:moveTo>
                  <a:pt x="2852" y="201"/>
                </a:moveTo>
                <a:cubicBezTo>
                  <a:pt x="2850" y="201"/>
                  <a:pt x="2850" y="201"/>
                  <a:pt x="2850" y="201"/>
                </a:cubicBezTo>
                <a:cubicBezTo>
                  <a:pt x="2850" y="198"/>
                  <a:pt x="2850" y="198"/>
                  <a:pt x="2850" y="198"/>
                </a:cubicBezTo>
                <a:cubicBezTo>
                  <a:pt x="2852" y="198"/>
                  <a:pt x="2852" y="198"/>
                  <a:pt x="2852" y="198"/>
                </a:cubicBezTo>
                <a:lnTo>
                  <a:pt x="2852" y="201"/>
                </a:lnTo>
                <a:close/>
                <a:moveTo>
                  <a:pt x="2852" y="195"/>
                </a:moveTo>
                <a:cubicBezTo>
                  <a:pt x="2850" y="195"/>
                  <a:pt x="2850" y="195"/>
                  <a:pt x="2850" y="195"/>
                </a:cubicBezTo>
                <a:cubicBezTo>
                  <a:pt x="2850" y="193"/>
                  <a:pt x="2850" y="193"/>
                  <a:pt x="2850" y="193"/>
                </a:cubicBezTo>
                <a:cubicBezTo>
                  <a:pt x="2852" y="193"/>
                  <a:pt x="2852" y="193"/>
                  <a:pt x="2852" y="193"/>
                </a:cubicBezTo>
                <a:lnTo>
                  <a:pt x="2852" y="195"/>
                </a:lnTo>
                <a:close/>
                <a:moveTo>
                  <a:pt x="2852" y="190"/>
                </a:moveTo>
                <a:cubicBezTo>
                  <a:pt x="2850" y="190"/>
                  <a:pt x="2850" y="190"/>
                  <a:pt x="2850" y="190"/>
                </a:cubicBezTo>
                <a:cubicBezTo>
                  <a:pt x="2850" y="187"/>
                  <a:pt x="2850" y="187"/>
                  <a:pt x="2850" y="187"/>
                </a:cubicBezTo>
                <a:cubicBezTo>
                  <a:pt x="2852" y="187"/>
                  <a:pt x="2852" y="187"/>
                  <a:pt x="2852" y="187"/>
                </a:cubicBezTo>
                <a:lnTo>
                  <a:pt x="2852" y="190"/>
                </a:lnTo>
                <a:close/>
                <a:moveTo>
                  <a:pt x="2852" y="185"/>
                </a:moveTo>
                <a:cubicBezTo>
                  <a:pt x="2850" y="185"/>
                  <a:pt x="2850" y="185"/>
                  <a:pt x="2850" y="185"/>
                </a:cubicBezTo>
                <a:cubicBezTo>
                  <a:pt x="2850" y="182"/>
                  <a:pt x="2850" y="182"/>
                  <a:pt x="2850" y="182"/>
                </a:cubicBezTo>
                <a:cubicBezTo>
                  <a:pt x="2852" y="182"/>
                  <a:pt x="2852" y="182"/>
                  <a:pt x="2852" y="182"/>
                </a:cubicBezTo>
                <a:lnTo>
                  <a:pt x="2852" y="185"/>
                </a:lnTo>
                <a:close/>
                <a:moveTo>
                  <a:pt x="2852" y="180"/>
                </a:moveTo>
                <a:cubicBezTo>
                  <a:pt x="2850" y="180"/>
                  <a:pt x="2850" y="180"/>
                  <a:pt x="2850" y="180"/>
                </a:cubicBezTo>
                <a:cubicBezTo>
                  <a:pt x="2850" y="177"/>
                  <a:pt x="2850" y="177"/>
                  <a:pt x="2850" y="177"/>
                </a:cubicBezTo>
                <a:cubicBezTo>
                  <a:pt x="2852" y="177"/>
                  <a:pt x="2852" y="177"/>
                  <a:pt x="2852" y="177"/>
                </a:cubicBezTo>
                <a:lnTo>
                  <a:pt x="2852" y="180"/>
                </a:lnTo>
                <a:close/>
                <a:moveTo>
                  <a:pt x="2852" y="175"/>
                </a:moveTo>
                <a:cubicBezTo>
                  <a:pt x="2850" y="175"/>
                  <a:pt x="2850" y="175"/>
                  <a:pt x="2850" y="175"/>
                </a:cubicBezTo>
                <a:cubicBezTo>
                  <a:pt x="2850" y="172"/>
                  <a:pt x="2850" y="172"/>
                  <a:pt x="2850" y="172"/>
                </a:cubicBezTo>
                <a:cubicBezTo>
                  <a:pt x="2852" y="172"/>
                  <a:pt x="2852" y="172"/>
                  <a:pt x="2852" y="172"/>
                </a:cubicBezTo>
                <a:lnTo>
                  <a:pt x="2852" y="175"/>
                </a:lnTo>
                <a:close/>
                <a:moveTo>
                  <a:pt x="2853" y="160"/>
                </a:moveTo>
                <a:cubicBezTo>
                  <a:pt x="2853" y="157"/>
                  <a:pt x="2853" y="157"/>
                  <a:pt x="2853" y="157"/>
                </a:cubicBezTo>
                <a:cubicBezTo>
                  <a:pt x="2855" y="157"/>
                  <a:pt x="2855" y="157"/>
                  <a:pt x="2855" y="157"/>
                </a:cubicBezTo>
                <a:cubicBezTo>
                  <a:pt x="2855" y="160"/>
                  <a:pt x="2855" y="160"/>
                  <a:pt x="2855" y="160"/>
                </a:cubicBezTo>
                <a:lnTo>
                  <a:pt x="2853" y="160"/>
                </a:lnTo>
                <a:close/>
                <a:moveTo>
                  <a:pt x="2855" y="162"/>
                </a:moveTo>
                <a:cubicBezTo>
                  <a:pt x="2855" y="165"/>
                  <a:pt x="2855" y="165"/>
                  <a:pt x="2855" y="165"/>
                </a:cubicBezTo>
                <a:cubicBezTo>
                  <a:pt x="2853" y="165"/>
                  <a:pt x="2853" y="165"/>
                  <a:pt x="2853" y="165"/>
                </a:cubicBezTo>
                <a:cubicBezTo>
                  <a:pt x="2853" y="162"/>
                  <a:pt x="2853" y="162"/>
                  <a:pt x="2853" y="162"/>
                </a:cubicBezTo>
                <a:lnTo>
                  <a:pt x="2855" y="162"/>
                </a:lnTo>
                <a:close/>
                <a:moveTo>
                  <a:pt x="2853" y="155"/>
                </a:moveTo>
                <a:cubicBezTo>
                  <a:pt x="2853" y="152"/>
                  <a:pt x="2853" y="152"/>
                  <a:pt x="2853" y="152"/>
                </a:cubicBezTo>
                <a:cubicBezTo>
                  <a:pt x="2855" y="152"/>
                  <a:pt x="2855" y="152"/>
                  <a:pt x="2855" y="152"/>
                </a:cubicBezTo>
                <a:cubicBezTo>
                  <a:pt x="2855" y="155"/>
                  <a:pt x="2855" y="155"/>
                  <a:pt x="2855" y="155"/>
                </a:cubicBezTo>
                <a:lnTo>
                  <a:pt x="2853" y="155"/>
                </a:lnTo>
                <a:close/>
                <a:moveTo>
                  <a:pt x="2853" y="149"/>
                </a:moveTo>
                <a:cubicBezTo>
                  <a:pt x="2853" y="146"/>
                  <a:pt x="2853" y="146"/>
                  <a:pt x="2853" y="146"/>
                </a:cubicBezTo>
                <a:cubicBezTo>
                  <a:pt x="2855" y="146"/>
                  <a:pt x="2855" y="146"/>
                  <a:pt x="2855" y="146"/>
                </a:cubicBezTo>
                <a:cubicBezTo>
                  <a:pt x="2855" y="149"/>
                  <a:pt x="2855" y="149"/>
                  <a:pt x="2855" y="149"/>
                </a:cubicBezTo>
                <a:lnTo>
                  <a:pt x="2853" y="149"/>
                </a:lnTo>
                <a:close/>
                <a:moveTo>
                  <a:pt x="2853" y="144"/>
                </a:moveTo>
                <a:cubicBezTo>
                  <a:pt x="2853" y="141"/>
                  <a:pt x="2853" y="141"/>
                  <a:pt x="2853" y="141"/>
                </a:cubicBezTo>
                <a:cubicBezTo>
                  <a:pt x="2855" y="141"/>
                  <a:pt x="2855" y="141"/>
                  <a:pt x="2855" y="141"/>
                </a:cubicBezTo>
                <a:cubicBezTo>
                  <a:pt x="2855" y="144"/>
                  <a:pt x="2855" y="144"/>
                  <a:pt x="2855" y="144"/>
                </a:cubicBezTo>
                <a:lnTo>
                  <a:pt x="2853" y="144"/>
                </a:lnTo>
                <a:close/>
                <a:moveTo>
                  <a:pt x="2853" y="139"/>
                </a:moveTo>
                <a:cubicBezTo>
                  <a:pt x="2853" y="136"/>
                  <a:pt x="2853" y="136"/>
                  <a:pt x="2853" y="136"/>
                </a:cubicBezTo>
                <a:cubicBezTo>
                  <a:pt x="2855" y="136"/>
                  <a:pt x="2855" y="136"/>
                  <a:pt x="2855" y="136"/>
                </a:cubicBezTo>
                <a:cubicBezTo>
                  <a:pt x="2855" y="139"/>
                  <a:pt x="2855" y="139"/>
                  <a:pt x="2855" y="139"/>
                </a:cubicBezTo>
                <a:lnTo>
                  <a:pt x="2853" y="139"/>
                </a:lnTo>
                <a:close/>
                <a:moveTo>
                  <a:pt x="2850" y="123"/>
                </a:moveTo>
                <a:cubicBezTo>
                  <a:pt x="2854" y="121"/>
                  <a:pt x="2854" y="121"/>
                  <a:pt x="2854" y="121"/>
                </a:cubicBezTo>
                <a:cubicBezTo>
                  <a:pt x="2853" y="127"/>
                  <a:pt x="2853" y="127"/>
                  <a:pt x="2853" y="127"/>
                </a:cubicBezTo>
                <a:cubicBezTo>
                  <a:pt x="2853" y="127"/>
                  <a:pt x="2852" y="124"/>
                  <a:pt x="2850" y="123"/>
                </a:cubicBezTo>
                <a:close/>
                <a:moveTo>
                  <a:pt x="2853" y="167"/>
                </a:moveTo>
                <a:cubicBezTo>
                  <a:pt x="2855" y="167"/>
                  <a:pt x="2855" y="167"/>
                  <a:pt x="2855" y="167"/>
                </a:cubicBezTo>
                <a:cubicBezTo>
                  <a:pt x="2855" y="170"/>
                  <a:pt x="2855" y="170"/>
                  <a:pt x="2855" y="170"/>
                </a:cubicBezTo>
                <a:cubicBezTo>
                  <a:pt x="2853" y="170"/>
                  <a:pt x="2853" y="170"/>
                  <a:pt x="2853" y="170"/>
                </a:cubicBezTo>
                <a:lnTo>
                  <a:pt x="2853" y="167"/>
                </a:lnTo>
                <a:close/>
                <a:moveTo>
                  <a:pt x="2855" y="384"/>
                </a:moveTo>
                <a:cubicBezTo>
                  <a:pt x="2855" y="384"/>
                  <a:pt x="2854" y="384"/>
                  <a:pt x="2853" y="384"/>
                </a:cubicBezTo>
                <a:cubicBezTo>
                  <a:pt x="2853" y="382"/>
                  <a:pt x="2853" y="382"/>
                  <a:pt x="2853" y="382"/>
                </a:cubicBezTo>
                <a:cubicBezTo>
                  <a:pt x="2855" y="382"/>
                  <a:pt x="2855" y="382"/>
                  <a:pt x="2855" y="382"/>
                </a:cubicBezTo>
                <a:lnTo>
                  <a:pt x="2855" y="384"/>
                </a:lnTo>
                <a:close/>
                <a:moveTo>
                  <a:pt x="2855" y="380"/>
                </a:moveTo>
                <a:cubicBezTo>
                  <a:pt x="2853" y="380"/>
                  <a:pt x="2853" y="380"/>
                  <a:pt x="2853" y="380"/>
                </a:cubicBezTo>
                <a:cubicBezTo>
                  <a:pt x="2853" y="377"/>
                  <a:pt x="2853" y="377"/>
                  <a:pt x="2853" y="377"/>
                </a:cubicBezTo>
                <a:cubicBezTo>
                  <a:pt x="2855" y="377"/>
                  <a:pt x="2855" y="377"/>
                  <a:pt x="2855" y="377"/>
                </a:cubicBezTo>
                <a:lnTo>
                  <a:pt x="2855" y="380"/>
                </a:lnTo>
                <a:close/>
                <a:moveTo>
                  <a:pt x="2855" y="374"/>
                </a:moveTo>
                <a:cubicBezTo>
                  <a:pt x="2853" y="374"/>
                  <a:pt x="2853" y="374"/>
                  <a:pt x="2853" y="374"/>
                </a:cubicBezTo>
                <a:cubicBezTo>
                  <a:pt x="2853" y="371"/>
                  <a:pt x="2853" y="371"/>
                  <a:pt x="2853" y="371"/>
                </a:cubicBezTo>
                <a:cubicBezTo>
                  <a:pt x="2855" y="371"/>
                  <a:pt x="2855" y="371"/>
                  <a:pt x="2855" y="371"/>
                </a:cubicBezTo>
                <a:lnTo>
                  <a:pt x="2855" y="374"/>
                </a:lnTo>
                <a:close/>
                <a:moveTo>
                  <a:pt x="2855" y="369"/>
                </a:moveTo>
                <a:cubicBezTo>
                  <a:pt x="2853" y="369"/>
                  <a:pt x="2853" y="369"/>
                  <a:pt x="2853" y="369"/>
                </a:cubicBezTo>
                <a:cubicBezTo>
                  <a:pt x="2853" y="366"/>
                  <a:pt x="2853" y="366"/>
                  <a:pt x="2853" y="366"/>
                </a:cubicBezTo>
                <a:cubicBezTo>
                  <a:pt x="2855" y="366"/>
                  <a:pt x="2855" y="366"/>
                  <a:pt x="2855" y="366"/>
                </a:cubicBezTo>
                <a:lnTo>
                  <a:pt x="2855" y="369"/>
                </a:lnTo>
                <a:close/>
                <a:moveTo>
                  <a:pt x="2855" y="364"/>
                </a:moveTo>
                <a:cubicBezTo>
                  <a:pt x="2853" y="364"/>
                  <a:pt x="2853" y="364"/>
                  <a:pt x="2853" y="364"/>
                </a:cubicBezTo>
                <a:cubicBezTo>
                  <a:pt x="2853" y="361"/>
                  <a:pt x="2853" y="361"/>
                  <a:pt x="2853" y="361"/>
                </a:cubicBezTo>
                <a:cubicBezTo>
                  <a:pt x="2855" y="361"/>
                  <a:pt x="2855" y="361"/>
                  <a:pt x="2855" y="361"/>
                </a:cubicBezTo>
                <a:lnTo>
                  <a:pt x="2855" y="364"/>
                </a:lnTo>
                <a:close/>
                <a:moveTo>
                  <a:pt x="2855" y="359"/>
                </a:moveTo>
                <a:cubicBezTo>
                  <a:pt x="2853" y="359"/>
                  <a:pt x="2853" y="359"/>
                  <a:pt x="2853" y="359"/>
                </a:cubicBezTo>
                <a:cubicBezTo>
                  <a:pt x="2853" y="356"/>
                  <a:pt x="2853" y="356"/>
                  <a:pt x="2853" y="356"/>
                </a:cubicBezTo>
                <a:cubicBezTo>
                  <a:pt x="2855" y="356"/>
                  <a:pt x="2855" y="356"/>
                  <a:pt x="2855" y="356"/>
                </a:cubicBezTo>
                <a:lnTo>
                  <a:pt x="2855" y="359"/>
                </a:lnTo>
                <a:close/>
                <a:moveTo>
                  <a:pt x="2855" y="354"/>
                </a:moveTo>
                <a:cubicBezTo>
                  <a:pt x="2853" y="354"/>
                  <a:pt x="2853" y="354"/>
                  <a:pt x="2853" y="354"/>
                </a:cubicBezTo>
                <a:cubicBezTo>
                  <a:pt x="2853" y="351"/>
                  <a:pt x="2853" y="351"/>
                  <a:pt x="2853" y="351"/>
                </a:cubicBezTo>
                <a:cubicBezTo>
                  <a:pt x="2855" y="351"/>
                  <a:pt x="2855" y="351"/>
                  <a:pt x="2855" y="351"/>
                </a:cubicBezTo>
                <a:lnTo>
                  <a:pt x="2855" y="354"/>
                </a:lnTo>
                <a:close/>
                <a:moveTo>
                  <a:pt x="2855" y="349"/>
                </a:moveTo>
                <a:cubicBezTo>
                  <a:pt x="2853" y="349"/>
                  <a:pt x="2853" y="349"/>
                  <a:pt x="2853" y="349"/>
                </a:cubicBezTo>
                <a:cubicBezTo>
                  <a:pt x="2853" y="346"/>
                  <a:pt x="2853" y="346"/>
                  <a:pt x="2853" y="346"/>
                </a:cubicBezTo>
                <a:cubicBezTo>
                  <a:pt x="2855" y="346"/>
                  <a:pt x="2855" y="346"/>
                  <a:pt x="2855" y="346"/>
                </a:cubicBezTo>
                <a:lnTo>
                  <a:pt x="2855" y="349"/>
                </a:lnTo>
                <a:close/>
                <a:moveTo>
                  <a:pt x="2855" y="344"/>
                </a:moveTo>
                <a:cubicBezTo>
                  <a:pt x="2853" y="344"/>
                  <a:pt x="2853" y="344"/>
                  <a:pt x="2853" y="344"/>
                </a:cubicBezTo>
                <a:cubicBezTo>
                  <a:pt x="2853" y="341"/>
                  <a:pt x="2853" y="341"/>
                  <a:pt x="2853" y="341"/>
                </a:cubicBezTo>
                <a:cubicBezTo>
                  <a:pt x="2855" y="341"/>
                  <a:pt x="2855" y="341"/>
                  <a:pt x="2855" y="341"/>
                </a:cubicBezTo>
                <a:lnTo>
                  <a:pt x="2855" y="344"/>
                </a:lnTo>
                <a:close/>
                <a:moveTo>
                  <a:pt x="2855" y="339"/>
                </a:moveTo>
                <a:cubicBezTo>
                  <a:pt x="2853" y="339"/>
                  <a:pt x="2853" y="339"/>
                  <a:pt x="2853" y="339"/>
                </a:cubicBezTo>
                <a:cubicBezTo>
                  <a:pt x="2853" y="336"/>
                  <a:pt x="2853" y="336"/>
                  <a:pt x="2853" y="336"/>
                </a:cubicBezTo>
                <a:cubicBezTo>
                  <a:pt x="2855" y="336"/>
                  <a:pt x="2855" y="336"/>
                  <a:pt x="2855" y="336"/>
                </a:cubicBezTo>
                <a:lnTo>
                  <a:pt x="2855" y="339"/>
                </a:lnTo>
                <a:close/>
                <a:moveTo>
                  <a:pt x="2855" y="334"/>
                </a:moveTo>
                <a:cubicBezTo>
                  <a:pt x="2853" y="334"/>
                  <a:pt x="2853" y="334"/>
                  <a:pt x="2853" y="334"/>
                </a:cubicBezTo>
                <a:cubicBezTo>
                  <a:pt x="2853" y="331"/>
                  <a:pt x="2853" y="331"/>
                  <a:pt x="2853" y="331"/>
                </a:cubicBezTo>
                <a:cubicBezTo>
                  <a:pt x="2855" y="331"/>
                  <a:pt x="2855" y="331"/>
                  <a:pt x="2855" y="331"/>
                </a:cubicBezTo>
                <a:lnTo>
                  <a:pt x="2855" y="334"/>
                </a:lnTo>
                <a:close/>
                <a:moveTo>
                  <a:pt x="2855" y="329"/>
                </a:moveTo>
                <a:cubicBezTo>
                  <a:pt x="2854" y="329"/>
                  <a:pt x="2854" y="329"/>
                  <a:pt x="2854" y="329"/>
                </a:cubicBezTo>
                <a:cubicBezTo>
                  <a:pt x="2854" y="326"/>
                  <a:pt x="2854" y="326"/>
                  <a:pt x="2854" y="326"/>
                </a:cubicBezTo>
                <a:cubicBezTo>
                  <a:pt x="2855" y="326"/>
                  <a:pt x="2855" y="326"/>
                  <a:pt x="2855" y="326"/>
                </a:cubicBezTo>
                <a:lnTo>
                  <a:pt x="2855" y="329"/>
                </a:lnTo>
                <a:close/>
                <a:moveTo>
                  <a:pt x="2855" y="323"/>
                </a:moveTo>
                <a:cubicBezTo>
                  <a:pt x="2854" y="323"/>
                  <a:pt x="2854" y="323"/>
                  <a:pt x="2854" y="323"/>
                </a:cubicBezTo>
                <a:cubicBezTo>
                  <a:pt x="2854" y="320"/>
                  <a:pt x="2854" y="320"/>
                  <a:pt x="2854" y="320"/>
                </a:cubicBezTo>
                <a:cubicBezTo>
                  <a:pt x="2855" y="320"/>
                  <a:pt x="2855" y="320"/>
                  <a:pt x="2855" y="320"/>
                </a:cubicBezTo>
                <a:lnTo>
                  <a:pt x="2855" y="323"/>
                </a:lnTo>
                <a:close/>
                <a:moveTo>
                  <a:pt x="2855" y="318"/>
                </a:moveTo>
                <a:cubicBezTo>
                  <a:pt x="2854" y="318"/>
                  <a:pt x="2854" y="318"/>
                  <a:pt x="2854" y="318"/>
                </a:cubicBezTo>
                <a:cubicBezTo>
                  <a:pt x="2854" y="315"/>
                  <a:pt x="2854" y="315"/>
                  <a:pt x="2854" y="315"/>
                </a:cubicBezTo>
                <a:cubicBezTo>
                  <a:pt x="2855" y="315"/>
                  <a:pt x="2855" y="315"/>
                  <a:pt x="2855" y="315"/>
                </a:cubicBezTo>
                <a:lnTo>
                  <a:pt x="2855" y="318"/>
                </a:lnTo>
                <a:close/>
                <a:moveTo>
                  <a:pt x="2855" y="313"/>
                </a:moveTo>
                <a:cubicBezTo>
                  <a:pt x="2854" y="313"/>
                  <a:pt x="2854" y="313"/>
                  <a:pt x="2854" y="313"/>
                </a:cubicBezTo>
                <a:cubicBezTo>
                  <a:pt x="2854" y="310"/>
                  <a:pt x="2854" y="310"/>
                  <a:pt x="2854" y="310"/>
                </a:cubicBezTo>
                <a:cubicBezTo>
                  <a:pt x="2855" y="310"/>
                  <a:pt x="2855" y="310"/>
                  <a:pt x="2855" y="310"/>
                </a:cubicBezTo>
                <a:lnTo>
                  <a:pt x="2855" y="313"/>
                </a:lnTo>
                <a:close/>
                <a:moveTo>
                  <a:pt x="2855" y="302"/>
                </a:moveTo>
                <a:cubicBezTo>
                  <a:pt x="2854" y="302"/>
                  <a:pt x="2854" y="302"/>
                  <a:pt x="2854" y="302"/>
                </a:cubicBezTo>
                <a:cubicBezTo>
                  <a:pt x="2854" y="300"/>
                  <a:pt x="2854" y="300"/>
                  <a:pt x="2854" y="300"/>
                </a:cubicBezTo>
                <a:cubicBezTo>
                  <a:pt x="2855" y="300"/>
                  <a:pt x="2855" y="300"/>
                  <a:pt x="2855" y="300"/>
                </a:cubicBezTo>
                <a:lnTo>
                  <a:pt x="2855" y="302"/>
                </a:lnTo>
                <a:close/>
                <a:moveTo>
                  <a:pt x="2855" y="297"/>
                </a:moveTo>
                <a:cubicBezTo>
                  <a:pt x="2854" y="297"/>
                  <a:pt x="2854" y="297"/>
                  <a:pt x="2854" y="297"/>
                </a:cubicBezTo>
                <a:cubicBezTo>
                  <a:pt x="2854" y="294"/>
                  <a:pt x="2854" y="294"/>
                  <a:pt x="2854" y="294"/>
                </a:cubicBezTo>
                <a:cubicBezTo>
                  <a:pt x="2855" y="294"/>
                  <a:pt x="2855" y="294"/>
                  <a:pt x="2855" y="294"/>
                </a:cubicBezTo>
                <a:lnTo>
                  <a:pt x="2855" y="297"/>
                </a:lnTo>
                <a:close/>
                <a:moveTo>
                  <a:pt x="2855" y="292"/>
                </a:moveTo>
                <a:cubicBezTo>
                  <a:pt x="2854" y="292"/>
                  <a:pt x="2854" y="292"/>
                  <a:pt x="2854" y="292"/>
                </a:cubicBezTo>
                <a:cubicBezTo>
                  <a:pt x="2854" y="289"/>
                  <a:pt x="2854" y="289"/>
                  <a:pt x="2854" y="289"/>
                </a:cubicBezTo>
                <a:cubicBezTo>
                  <a:pt x="2855" y="289"/>
                  <a:pt x="2855" y="289"/>
                  <a:pt x="2855" y="289"/>
                </a:cubicBezTo>
                <a:lnTo>
                  <a:pt x="2855" y="292"/>
                </a:lnTo>
                <a:close/>
                <a:moveTo>
                  <a:pt x="2855" y="287"/>
                </a:moveTo>
                <a:cubicBezTo>
                  <a:pt x="2854" y="287"/>
                  <a:pt x="2854" y="287"/>
                  <a:pt x="2854" y="287"/>
                </a:cubicBezTo>
                <a:cubicBezTo>
                  <a:pt x="2854" y="284"/>
                  <a:pt x="2854" y="284"/>
                  <a:pt x="2854" y="284"/>
                </a:cubicBezTo>
                <a:cubicBezTo>
                  <a:pt x="2855" y="284"/>
                  <a:pt x="2855" y="284"/>
                  <a:pt x="2855" y="284"/>
                </a:cubicBezTo>
                <a:lnTo>
                  <a:pt x="2855" y="287"/>
                </a:lnTo>
                <a:close/>
                <a:moveTo>
                  <a:pt x="2855" y="282"/>
                </a:moveTo>
                <a:cubicBezTo>
                  <a:pt x="2854" y="282"/>
                  <a:pt x="2854" y="282"/>
                  <a:pt x="2854" y="282"/>
                </a:cubicBezTo>
                <a:cubicBezTo>
                  <a:pt x="2854" y="279"/>
                  <a:pt x="2854" y="279"/>
                  <a:pt x="2854" y="279"/>
                </a:cubicBezTo>
                <a:cubicBezTo>
                  <a:pt x="2855" y="279"/>
                  <a:pt x="2855" y="279"/>
                  <a:pt x="2855" y="279"/>
                </a:cubicBezTo>
                <a:lnTo>
                  <a:pt x="2855" y="282"/>
                </a:lnTo>
                <a:close/>
                <a:moveTo>
                  <a:pt x="2855" y="277"/>
                </a:moveTo>
                <a:cubicBezTo>
                  <a:pt x="2854" y="277"/>
                  <a:pt x="2854" y="277"/>
                  <a:pt x="2854" y="277"/>
                </a:cubicBezTo>
                <a:cubicBezTo>
                  <a:pt x="2854" y="274"/>
                  <a:pt x="2854" y="274"/>
                  <a:pt x="2854" y="274"/>
                </a:cubicBezTo>
                <a:cubicBezTo>
                  <a:pt x="2855" y="274"/>
                  <a:pt x="2855" y="274"/>
                  <a:pt x="2855" y="274"/>
                </a:cubicBezTo>
                <a:lnTo>
                  <a:pt x="2855" y="277"/>
                </a:lnTo>
                <a:close/>
                <a:moveTo>
                  <a:pt x="2855" y="272"/>
                </a:moveTo>
                <a:cubicBezTo>
                  <a:pt x="2854" y="272"/>
                  <a:pt x="2854" y="272"/>
                  <a:pt x="2854" y="272"/>
                </a:cubicBezTo>
                <a:cubicBezTo>
                  <a:pt x="2854" y="269"/>
                  <a:pt x="2854" y="269"/>
                  <a:pt x="2854" y="269"/>
                </a:cubicBezTo>
                <a:cubicBezTo>
                  <a:pt x="2855" y="269"/>
                  <a:pt x="2855" y="269"/>
                  <a:pt x="2855" y="269"/>
                </a:cubicBezTo>
                <a:lnTo>
                  <a:pt x="2855" y="272"/>
                </a:lnTo>
                <a:close/>
                <a:moveTo>
                  <a:pt x="2855" y="267"/>
                </a:moveTo>
                <a:cubicBezTo>
                  <a:pt x="2854" y="267"/>
                  <a:pt x="2854" y="267"/>
                  <a:pt x="2854" y="267"/>
                </a:cubicBezTo>
                <a:cubicBezTo>
                  <a:pt x="2854" y="264"/>
                  <a:pt x="2854" y="264"/>
                  <a:pt x="2854" y="264"/>
                </a:cubicBezTo>
                <a:cubicBezTo>
                  <a:pt x="2855" y="264"/>
                  <a:pt x="2855" y="264"/>
                  <a:pt x="2855" y="264"/>
                </a:cubicBezTo>
                <a:lnTo>
                  <a:pt x="2855" y="267"/>
                </a:lnTo>
                <a:close/>
                <a:moveTo>
                  <a:pt x="2855" y="262"/>
                </a:moveTo>
                <a:cubicBezTo>
                  <a:pt x="2854" y="262"/>
                  <a:pt x="2854" y="262"/>
                  <a:pt x="2854" y="262"/>
                </a:cubicBezTo>
                <a:cubicBezTo>
                  <a:pt x="2854" y="259"/>
                  <a:pt x="2854" y="259"/>
                  <a:pt x="2854" y="259"/>
                </a:cubicBezTo>
                <a:cubicBezTo>
                  <a:pt x="2855" y="259"/>
                  <a:pt x="2855" y="259"/>
                  <a:pt x="2855" y="259"/>
                </a:cubicBezTo>
                <a:lnTo>
                  <a:pt x="2855" y="262"/>
                </a:lnTo>
                <a:close/>
                <a:moveTo>
                  <a:pt x="2855" y="257"/>
                </a:moveTo>
                <a:cubicBezTo>
                  <a:pt x="2854" y="257"/>
                  <a:pt x="2854" y="257"/>
                  <a:pt x="2854" y="257"/>
                </a:cubicBezTo>
                <a:cubicBezTo>
                  <a:pt x="2854" y="254"/>
                  <a:pt x="2854" y="254"/>
                  <a:pt x="2854" y="254"/>
                </a:cubicBezTo>
                <a:cubicBezTo>
                  <a:pt x="2855" y="254"/>
                  <a:pt x="2855" y="254"/>
                  <a:pt x="2855" y="254"/>
                </a:cubicBezTo>
                <a:lnTo>
                  <a:pt x="2855" y="257"/>
                </a:lnTo>
                <a:close/>
                <a:moveTo>
                  <a:pt x="2855" y="252"/>
                </a:moveTo>
                <a:cubicBezTo>
                  <a:pt x="2854" y="252"/>
                  <a:pt x="2854" y="252"/>
                  <a:pt x="2854" y="252"/>
                </a:cubicBezTo>
                <a:cubicBezTo>
                  <a:pt x="2854" y="249"/>
                  <a:pt x="2854" y="249"/>
                  <a:pt x="2854" y="249"/>
                </a:cubicBezTo>
                <a:cubicBezTo>
                  <a:pt x="2855" y="249"/>
                  <a:pt x="2855" y="249"/>
                  <a:pt x="2855" y="249"/>
                </a:cubicBezTo>
                <a:lnTo>
                  <a:pt x="2855" y="252"/>
                </a:lnTo>
                <a:close/>
                <a:moveTo>
                  <a:pt x="2855" y="246"/>
                </a:moveTo>
                <a:cubicBezTo>
                  <a:pt x="2854" y="246"/>
                  <a:pt x="2854" y="246"/>
                  <a:pt x="2854" y="246"/>
                </a:cubicBezTo>
                <a:cubicBezTo>
                  <a:pt x="2854" y="243"/>
                  <a:pt x="2854" y="243"/>
                  <a:pt x="2854" y="243"/>
                </a:cubicBezTo>
                <a:cubicBezTo>
                  <a:pt x="2855" y="243"/>
                  <a:pt x="2855" y="243"/>
                  <a:pt x="2855" y="243"/>
                </a:cubicBezTo>
                <a:lnTo>
                  <a:pt x="2855" y="246"/>
                </a:lnTo>
                <a:close/>
                <a:moveTo>
                  <a:pt x="2855" y="241"/>
                </a:moveTo>
                <a:cubicBezTo>
                  <a:pt x="2854" y="241"/>
                  <a:pt x="2854" y="241"/>
                  <a:pt x="2854" y="241"/>
                </a:cubicBezTo>
                <a:cubicBezTo>
                  <a:pt x="2854" y="238"/>
                  <a:pt x="2854" y="238"/>
                  <a:pt x="2854" y="238"/>
                </a:cubicBezTo>
                <a:cubicBezTo>
                  <a:pt x="2855" y="238"/>
                  <a:pt x="2855" y="238"/>
                  <a:pt x="2855" y="238"/>
                </a:cubicBezTo>
                <a:lnTo>
                  <a:pt x="2855" y="241"/>
                </a:lnTo>
                <a:close/>
                <a:moveTo>
                  <a:pt x="2855" y="236"/>
                </a:moveTo>
                <a:cubicBezTo>
                  <a:pt x="2854" y="236"/>
                  <a:pt x="2854" y="236"/>
                  <a:pt x="2854" y="236"/>
                </a:cubicBezTo>
                <a:cubicBezTo>
                  <a:pt x="2854" y="233"/>
                  <a:pt x="2854" y="233"/>
                  <a:pt x="2854" y="233"/>
                </a:cubicBezTo>
                <a:cubicBezTo>
                  <a:pt x="2855" y="233"/>
                  <a:pt x="2855" y="233"/>
                  <a:pt x="2855" y="233"/>
                </a:cubicBezTo>
                <a:lnTo>
                  <a:pt x="2855" y="236"/>
                </a:lnTo>
                <a:close/>
                <a:moveTo>
                  <a:pt x="2855" y="231"/>
                </a:moveTo>
                <a:cubicBezTo>
                  <a:pt x="2854" y="231"/>
                  <a:pt x="2854" y="231"/>
                  <a:pt x="2854" y="231"/>
                </a:cubicBezTo>
                <a:cubicBezTo>
                  <a:pt x="2854" y="228"/>
                  <a:pt x="2854" y="228"/>
                  <a:pt x="2854" y="228"/>
                </a:cubicBezTo>
                <a:cubicBezTo>
                  <a:pt x="2855" y="228"/>
                  <a:pt x="2855" y="228"/>
                  <a:pt x="2855" y="228"/>
                </a:cubicBezTo>
                <a:lnTo>
                  <a:pt x="2855" y="231"/>
                </a:lnTo>
                <a:close/>
                <a:moveTo>
                  <a:pt x="2855" y="226"/>
                </a:moveTo>
                <a:cubicBezTo>
                  <a:pt x="2854" y="226"/>
                  <a:pt x="2854" y="226"/>
                  <a:pt x="2854" y="226"/>
                </a:cubicBezTo>
                <a:cubicBezTo>
                  <a:pt x="2854" y="223"/>
                  <a:pt x="2854" y="223"/>
                  <a:pt x="2854" y="223"/>
                </a:cubicBezTo>
                <a:cubicBezTo>
                  <a:pt x="2855" y="223"/>
                  <a:pt x="2855" y="223"/>
                  <a:pt x="2855" y="223"/>
                </a:cubicBezTo>
                <a:lnTo>
                  <a:pt x="2855" y="226"/>
                </a:lnTo>
                <a:close/>
                <a:moveTo>
                  <a:pt x="2855" y="221"/>
                </a:moveTo>
                <a:cubicBezTo>
                  <a:pt x="2854" y="221"/>
                  <a:pt x="2854" y="221"/>
                  <a:pt x="2854" y="221"/>
                </a:cubicBezTo>
                <a:cubicBezTo>
                  <a:pt x="2854" y="218"/>
                  <a:pt x="2854" y="218"/>
                  <a:pt x="2854" y="218"/>
                </a:cubicBezTo>
                <a:cubicBezTo>
                  <a:pt x="2855" y="218"/>
                  <a:pt x="2855" y="218"/>
                  <a:pt x="2855" y="218"/>
                </a:cubicBezTo>
                <a:lnTo>
                  <a:pt x="2855" y="221"/>
                </a:lnTo>
                <a:close/>
                <a:moveTo>
                  <a:pt x="2855" y="216"/>
                </a:moveTo>
                <a:cubicBezTo>
                  <a:pt x="2854" y="216"/>
                  <a:pt x="2854" y="216"/>
                  <a:pt x="2854" y="216"/>
                </a:cubicBezTo>
                <a:cubicBezTo>
                  <a:pt x="2854" y="213"/>
                  <a:pt x="2854" y="213"/>
                  <a:pt x="2854" y="213"/>
                </a:cubicBezTo>
                <a:cubicBezTo>
                  <a:pt x="2855" y="213"/>
                  <a:pt x="2855" y="213"/>
                  <a:pt x="2855" y="213"/>
                </a:cubicBezTo>
                <a:lnTo>
                  <a:pt x="2855" y="216"/>
                </a:lnTo>
                <a:close/>
                <a:moveTo>
                  <a:pt x="2855" y="211"/>
                </a:moveTo>
                <a:cubicBezTo>
                  <a:pt x="2854" y="211"/>
                  <a:pt x="2854" y="211"/>
                  <a:pt x="2854" y="211"/>
                </a:cubicBezTo>
                <a:cubicBezTo>
                  <a:pt x="2854" y="208"/>
                  <a:pt x="2854" y="208"/>
                  <a:pt x="2854" y="208"/>
                </a:cubicBezTo>
                <a:cubicBezTo>
                  <a:pt x="2855" y="208"/>
                  <a:pt x="2855" y="208"/>
                  <a:pt x="2855" y="208"/>
                </a:cubicBezTo>
                <a:lnTo>
                  <a:pt x="2855" y="211"/>
                </a:lnTo>
                <a:close/>
                <a:moveTo>
                  <a:pt x="2855" y="206"/>
                </a:moveTo>
                <a:cubicBezTo>
                  <a:pt x="2854" y="206"/>
                  <a:pt x="2854" y="206"/>
                  <a:pt x="2854" y="206"/>
                </a:cubicBezTo>
                <a:cubicBezTo>
                  <a:pt x="2854" y="203"/>
                  <a:pt x="2854" y="203"/>
                  <a:pt x="2854" y="203"/>
                </a:cubicBezTo>
                <a:cubicBezTo>
                  <a:pt x="2855" y="203"/>
                  <a:pt x="2855" y="203"/>
                  <a:pt x="2855" y="203"/>
                </a:cubicBezTo>
                <a:lnTo>
                  <a:pt x="2855" y="206"/>
                </a:lnTo>
                <a:close/>
                <a:moveTo>
                  <a:pt x="2855" y="201"/>
                </a:moveTo>
                <a:cubicBezTo>
                  <a:pt x="2854" y="201"/>
                  <a:pt x="2854" y="201"/>
                  <a:pt x="2854" y="201"/>
                </a:cubicBezTo>
                <a:cubicBezTo>
                  <a:pt x="2854" y="198"/>
                  <a:pt x="2854" y="198"/>
                  <a:pt x="2854" y="198"/>
                </a:cubicBezTo>
                <a:cubicBezTo>
                  <a:pt x="2855" y="198"/>
                  <a:pt x="2855" y="198"/>
                  <a:pt x="2855" y="198"/>
                </a:cubicBezTo>
                <a:lnTo>
                  <a:pt x="2855" y="201"/>
                </a:lnTo>
                <a:close/>
                <a:moveTo>
                  <a:pt x="2855" y="195"/>
                </a:moveTo>
                <a:cubicBezTo>
                  <a:pt x="2854" y="195"/>
                  <a:pt x="2854" y="195"/>
                  <a:pt x="2854" y="195"/>
                </a:cubicBezTo>
                <a:cubicBezTo>
                  <a:pt x="2854" y="193"/>
                  <a:pt x="2854" y="193"/>
                  <a:pt x="2854" y="193"/>
                </a:cubicBezTo>
                <a:cubicBezTo>
                  <a:pt x="2855" y="193"/>
                  <a:pt x="2855" y="193"/>
                  <a:pt x="2855" y="193"/>
                </a:cubicBezTo>
                <a:lnTo>
                  <a:pt x="2855" y="195"/>
                </a:lnTo>
                <a:close/>
                <a:moveTo>
                  <a:pt x="2855" y="190"/>
                </a:moveTo>
                <a:cubicBezTo>
                  <a:pt x="2854" y="190"/>
                  <a:pt x="2854" y="190"/>
                  <a:pt x="2854" y="190"/>
                </a:cubicBezTo>
                <a:cubicBezTo>
                  <a:pt x="2854" y="187"/>
                  <a:pt x="2854" y="187"/>
                  <a:pt x="2854" y="187"/>
                </a:cubicBezTo>
                <a:cubicBezTo>
                  <a:pt x="2855" y="187"/>
                  <a:pt x="2855" y="187"/>
                  <a:pt x="2855" y="187"/>
                </a:cubicBezTo>
                <a:lnTo>
                  <a:pt x="2855" y="190"/>
                </a:lnTo>
                <a:close/>
                <a:moveTo>
                  <a:pt x="2855" y="185"/>
                </a:moveTo>
                <a:cubicBezTo>
                  <a:pt x="2854" y="185"/>
                  <a:pt x="2854" y="185"/>
                  <a:pt x="2854" y="185"/>
                </a:cubicBezTo>
                <a:cubicBezTo>
                  <a:pt x="2854" y="182"/>
                  <a:pt x="2854" y="182"/>
                  <a:pt x="2854" y="182"/>
                </a:cubicBezTo>
                <a:cubicBezTo>
                  <a:pt x="2855" y="182"/>
                  <a:pt x="2855" y="182"/>
                  <a:pt x="2855" y="182"/>
                </a:cubicBezTo>
                <a:lnTo>
                  <a:pt x="2855" y="185"/>
                </a:lnTo>
                <a:close/>
                <a:moveTo>
                  <a:pt x="2856" y="180"/>
                </a:moveTo>
                <a:cubicBezTo>
                  <a:pt x="2854" y="180"/>
                  <a:pt x="2854" y="180"/>
                  <a:pt x="2854" y="180"/>
                </a:cubicBezTo>
                <a:cubicBezTo>
                  <a:pt x="2854" y="177"/>
                  <a:pt x="2854" y="177"/>
                  <a:pt x="2854" y="177"/>
                </a:cubicBezTo>
                <a:cubicBezTo>
                  <a:pt x="2856" y="177"/>
                  <a:pt x="2856" y="177"/>
                  <a:pt x="2856" y="177"/>
                </a:cubicBezTo>
                <a:lnTo>
                  <a:pt x="2856" y="180"/>
                </a:lnTo>
                <a:close/>
                <a:moveTo>
                  <a:pt x="2856" y="175"/>
                </a:moveTo>
                <a:cubicBezTo>
                  <a:pt x="2854" y="175"/>
                  <a:pt x="2854" y="175"/>
                  <a:pt x="2854" y="175"/>
                </a:cubicBezTo>
                <a:cubicBezTo>
                  <a:pt x="2854" y="172"/>
                  <a:pt x="2854" y="172"/>
                  <a:pt x="2854" y="172"/>
                </a:cubicBezTo>
                <a:cubicBezTo>
                  <a:pt x="2856" y="172"/>
                  <a:pt x="2856" y="172"/>
                  <a:pt x="2856" y="172"/>
                </a:cubicBezTo>
                <a:lnTo>
                  <a:pt x="2856" y="175"/>
                </a:lnTo>
                <a:close/>
                <a:moveTo>
                  <a:pt x="2857" y="297"/>
                </a:moveTo>
                <a:cubicBezTo>
                  <a:pt x="2857" y="294"/>
                  <a:pt x="2857" y="294"/>
                  <a:pt x="2857" y="294"/>
                </a:cubicBezTo>
                <a:cubicBezTo>
                  <a:pt x="2859" y="294"/>
                  <a:pt x="2859" y="294"/>
                  <a:pt x="2859" y="294"/>
                </a:cubicBezTo>
                <a:cubicBezTo>
                  <a:pt x="2859" y="297"/>
                  <a:pt x="2859" y="297"/>
                  <a:pt x="2859" y="297"/>
                </a:cubicBezTo>
                <a:lnTo>
                  <a:pt x="2857" y="297"/>
                </a:lnTo>
                <a:close/>
                <a:moveTo>
                  <a:pt x="2859" y="300"/>
                </a:moveTo>
                <a:cubicBezTo>
                  <a:pt x="2859" y="302"/>
                  <a:pt x="2859" y="302"/>
                  <a:pt x="2859" y="302"/>
                </a:cubicBezTo>
                <a:cubicBezTo>
                  <a:pt x="2857" y="302"/>
                  <a:pt x="2857" y="302"/>
                  <a:pt x="2857" y="302"/>
                </a:cubicBezTo>
                <a:cubicBezTo>
                  <a:pt x="2857" y="300"/>
                  <a:pt x="2857" y="300"/>
                  <a:pt x="2857" y="300"/>
                </a:cubicBezTo>
                <a:lnTo>
                  <a:pt x="2859" y="300"/>
                </a:lnTo>
                <a:close/>
                <a:moveTo>
                  <a:pt x="2857" y="292"/>
                </a:moveTo>
                <a:cubicBezTo>
                  <a:pt x="2857" y="289"/>
                  <a:pt x="2857" y="289"/>
                  <a:pt x="2857" y="289"/>
                </a:cubicBezTo>
                <a:cubicBezTo>
                  <a:pt x="2859" y="289"/>
                  <a:pt x="2859" y="289"/>
                  <a:pt x="2859" y="289"/>
                </a:cubicBezTo>
                <a:cubicBezTo>
                  <a:pt x="2859" y="292"/>
                  <a:pt x="2859" y="292"/>
                  <a:pt x="2859" y="292"/>
                </a:cubicBezTo>
                <a:lnTo>
                  <a:pt x="2857" y="292"/>
                </a:lnTo>
                <a:close/>
                <a:moveTo>
                  <a:pt x="2857" y="287"/>
                </a:moveTo>
                <a:cubicBezTo>
                  <a:pt x="2857" y="284"/>
                  <a:pt x="2857" y="284"/>
                  <a:pt x="2857" y="284"/>
                </a:cubicBezTo>
                <a:cubicBezTo>
                  <a:pt x="2859" y="284"/>
                  <a:pt x="2859" y="284"/>
                  <a:pt x="2859" y="284"/>
                </a:cubicBezTo>
                <a:cubicBezTo>
                  <a:pt x="2859" y="287"/>
                  <a:pt x="2859" y="287"/>
                  <a:pt x="2859" y="287"/>
                </a:cubicBezTo>
                <a:lnTo>
                  <a:pt x="2857" y="287"/>
                </a:lnTo>
                <a:close/>
                <a:moveTo>
                  <a:pt x="2857" y="282"/>
                </a:moveTo>
                <a:cubicBezTo>
                  <a:pt x="2857" y="279"/>
                  <a:pt x="2857" y="279"/>
                  <a:pt x="2857" y="279"/>
                </a:cubicBezTo>
                <a:cubicBezTo>
                  <a:pt x="2859" y="279"/>
                  <a:pt x="2859" y="279"/>
                  <a:pt x="2859" y="279"/>
                </a:cubicBezTo>
                <a:cubicBezTo>
                  <a:pt x="2859" y="282"/>
                  <a:pt x="2859" y="282"/>
                  <a:pt x="2859" y="282"/>
                </a:cubicBezTo>
                <a:lnTo>
                  <a:pt x="2857" y="282"/>
                </a:lnTo>
                <a:close/>
                <a:moveTo>
                  <a:pt x="2857" y="277"/>
                </a:moveTo>
                <a:cubicBezTo>
                  <a:pt x="2857" y="274"/>
                  <a:pt x="2857" y="274"/>
                  <a:pt x="2857" y="274"/>
                </a:cubicBezTo>
                <a:cubicBezTo>
                  <a:pt x="2859" y="274"/>
                  <a:pt x="2859" y="274"/>
                  <a:pt x="2859" y="274"/>
                </a:cubicBezTo>
                <a:cubicBezTo>
                  <a:pt x="2859" y="277"/>
                  <a:pt x="2859" y="277"/>
                  <a:pt x="2859" y="277"/>
                </a:cubicBezTo>
                <a:lnTo>
                  <a:pt x="2857" y="277"/>
                </a:lnTo>
                <a:close/>
                <a:moveTo>
                  <a:pt x="2857" y="272"/>
                </a:moveTo>
                <a:cubicBezTo>
                  <a:pt x="2857" y="269"/>
                  <a:pt x="2857" y="269"/>
                  <a:pt x="2857" y="269"/>
                </a:cubicBezTo>
                <a:cubicBezTo>
                  <a:pt x="2859" y="269"/>
                  <a:pt x="2859" y="269"/>
                  <a:pt x="2859" y="269"/>
                </a:cubicBezTo>
                <a:cubicBezTo>
                  <a:pt x="2859" y="272"/>
                  <a:pt x="2859" y="272"/>
                  <a:pt x="2859" y="272"/>
                </a:cubicBezTo>
                <a:lnTo>
                  <a:pt x="2857" y="272"/>
                </a:lnTo>
                <a:close/>
                <a:moveTo>
                  <a:pt x="2857" y="267"/>
                </a:moveTo>
                <a:cubicBezTo>
                  <a:pt x="2857" y="264"/>
                  <a:pt x="2857" y="264"/>
                  <a:pt x="2857" y="264"/>
                </a:cubicBezTo>
                <a:cubicBezTo>
                  <a:pt x="2859" y="264"/>
                  <a:pt x="2859" y="264"/>
                  <a:pt x="2859" y="264"/>
                </a:cubicBezTo>
                <a:cubicBezTo>
                  <a:pt x="2859" y="267"/>
                  <a:pt x="2859" y="267"/>
                  <a:pt x="2859" y="267"/>
                </a:cubicBezTo>
                <a:lnTo>
                  <a:pt x="2857" y="267"/>
                </a:lnTo>
                <a:close/>
                <a:moveTo>
                  <a:pt x="2857" y="262"/>
                </a:moveTo>
                <a:cubicBezTo>
                  <a:pt x="2857" y="259"/>
                  <a:pt x="2857" y="259"/>
                  <a:pt x="2857" y="259"/>
                </a:cubicBezTo>
                <a:cubicBezTo>
                  <a:pt x="2859" y="259"/>
                  <a:pt x="2859" y="259"/>
                  <a:pt x="2859" y="259"/>
                </a:cubicBezTo>
                <a:cubicBezTo>
                  <a:pt x="2859" y="262"/>
                  <a:pt x="2859" y="262"/>
                  <a:pt x="2859" y="262"/>
                </a:cubicBezTo>
                <a:lnTo>
                  <a:pt x="2857" y="262"/>
                </a:lnTo>
                <a:close/>
                <a:moveTo>
                  <a:pt x="2857" y="257"/>
                </a:moveTo>
                <a:cubicBezTo>
                  <a:pt x="2857" y="254"/>
                  <a:pt x="2857" y="254"/>
                  <a:pt x="2857" y="254"/>
                </a:cubicBezTo>
                <a:cubicBezTo>
                  <a:pt x="2859" y="254"/>
                  <a:pt x="2859" y="254"/>
                  <a:pt x="2859" y="254"/>
                </a:cubicBezTo>
                <a:cubicBezTo>
                  <a:pt x="2859" y="257"/>
                  <a:pt x="2859" y="257"/>
                  <a:pt x="2859" y="257"/>
                </a:cubicBezTo>
                <a:lnTo>
                  <a:pt x="2857" y="257"/>
                </a:lnTo>
                <a:close/>
                <a:moveTo>
                  <a:pt x="2857" y="252"/>
                </a:moveTo>
                <a:cubicBezTo>
                  <a:pt x="2857" y="249"/>
                  <a:pt x="2857" y="249"/>
                  <a:pt x="2857" y="249"/>
                </a:cubicBezTo>
                <a:cubicBezTo>
                  <a:pt x="2859" y="249"/>
                  <a:pt x="2859" y="249"/>
                  <a:pt x="2859" y="249"/>
                </a:cubicBezTo>
                <a:cubicBezTo>
                  <a:pt x="2859" y="252"/>
                  <a:pt x="2859" y="252"/>
                  <a:pt x="2859" y="252"/>
                </a:cubicBezTo>
                <a:lnTo>
                  <a:pt x="2857" y="252"/>
                </a:lnTo>
                <a:close/>
                <a:moveTo>
                  <a:pt x="2857" y="246"/>
                </a:moveTo>
                <a:cubicBezTo>
                  <a:pt x="2857" y="243"/>
                  <a:pt x="2857" y="243"/>
                  <a:pt x="2857" y="243"/>
                </a:cubicBezTo>
                <a:cubicBezTo>
                  <a:pt x="2859" y="243"/>
                  <a:pt x="2859" y="243"/>
                  <a:pt x="2859" y="243"/>
                </a:cubicBezTo>
                <a:cubicBezTo>
                  <a:pt x="2859" y="246"/>
                  <a:pt x="2859" y="246"/>
                  <a:pt x="2859" y="246"/>
                </a:cubicBezTo>
                <a:lnTo>
                  <a:pt x="2857" y="246"/>
                </a:lnTo>
                <a:close/>
                <a:moveTo>
                  <a:pt x="2857" y="241"/>
                </a:moveTo>
                <a:cubicBezTo>
                  <a:pt x="2857" y="238"/>
                  <a:pt x="2857" y="238"/>
                  <a:pt x="2857" y="238"/>
                </a:cubicBezTo>
                <a:cubicBezTo>
                  <a:pt x="2859" y="238"/>
                  <a:pt x="2859" y="238"/>
                  <a:pt x="2859" y="238"/>
                </a:cubicBezTo>
                <a:cubicBezTo>
                  <a:pt x="2859" y="241"/>
                  <a:pt x="2859" y="241"/>
                  <a:pt x="2859" y="241"/>
                </a:cubicBezTo>
                <a:lnTo>
                  <a:pt x="2857" y="241"/>
                </a:lnTo>
                <a:close/>
                <a:moveTo>
                  <a:pt x="2857" y="236"/>
                </a:moveTo>
                <a:cubicBezTo>
                  <a:pt x="2857" y="233"/>
                  <a:pt x="2857" y="233"/>
                  <a:pt x="2857" y="233"/>
                </a:cubicBezTo>
                <a:cubicBezTo>
                  <a:pt x="2859" y="233"/>
                  <a:pt x="2859" y="233"/>
                  <a:pt x="2859" y="233"/>
                </a:cubicBezTo>
                <a:cubicBezTo>
                  <a:pt x="2859" y="236"/>
                  <a:pt x="2859" y="236"/>
                  <a:pt x="2859" y="236"/>
                </a:cubicBezTo>
                <a:lnTo>
                  <a:pt x="2857" y="236"/>
                </a:lnTo>
                <a:close/>
                <a:moveTo>
                  <a:pt x="2857" y="231"/>
                </a:moveTo>
                <a:cubicBezTo>
                  <a:pt x="2857" y="228"/>
                  <a:pt x="2857" y="228"/>
                  <a:pt x="2857" y="228"/>
                </a:cubicBezTo>
                <a:cubicBezTo>
                  <a:pt x="2859" y="228"/>
                  <a:pt x="2859" y="228"/>
                  <a:pt x="2859" y="228"/>
                </a:cubicBezTo>
                <a:cubicBezTo>
                  <a:pt x="2859" y="231"/>
                  <a:pt x="2859" y="231"/>
                  <a:pt x="2859" y="231"/>
                </a:cubicBezTo>
                <a:lnTo>
                  <a:pt x="2857" y="231"/>
                </a:lnTo>
                <a:close/>
                <a:moveTo>
                  <a:pt x="2857" y="226"/>
                </a:moveTo>
                <a:cubicBezTo>
                  <a:pt x="2857" y="223"/>
                  <a:pt x="2857" y="223"/>
                  <a:pt x="2857" y="223"/>
                </a:cubicBezTo>
                <a:cubicBezTo>
                  <a:pt x="2859" y="223"/>
                  <a:pt x="2859" y="223"/>
                  <a:pt x="2859" y="223"/>
                </a:cubicBezTo>
                <a:cubicBezTo>
                  <a:pt x="2859" y="226"/>
                  <a:pt x="2859" y="226"/>
                  <a:pt x="2859" y="226"/>
                </a:cubicBezTo>
                <a:lnTo>
                  <a:pt x="2857" y="226"/>
                </a:lnTo>
                <a:close/>
                <a:moveTo>
                  <a:pt x="2857" y="221"/>
                </a:moveTo>
                <a:cubicBezTo>
                  <a:pt x="2857" y="218"/>
                  <a:pt x="2857" y="218"/>
                  <a:pt x="2857" y="218"/>
                </a:cubicBezTo>
                <a:cubicBezTo>
                  <a:pt x="2859" y="218"/>
                  <a:pt x="2859" y="218"/>
                  <a:pt x="2859" y="218"/>
                </a:cubicBezTo>
                <a:cubicBezTo>
                  <a:pt x="2859" y="221"/>
                  <a:pt x="2859" y="221"/>
                  <a:pt x="2859" y="221"/>
                </a:cubicBezTo>
                <a:lnTo>
                  <a:pt x="2857" y="221"/>
                </a:lnTo>
                <a:close/>
                <a:moveTo>
                  <a:pt x="2857" y="216"/>
                </a:moveTo>
                <a:cubicBezTo>
                  <a:pt x="2857" y="213"/>
                  <a:pt x="2857" y="213"/>
                  <a:pt x="2857" y="213"/>
                </a:cubicBezTo>
                <a:cubicBezTo>
                  <a:pt x="2859" y="213"/>
                  <a:pt x="2859" y="213"/>
                  <a:pt x="2859" y="213"/>
                </a:cubicBezTo>
                <a:cubicBezTo>
                  <a:pt x="2859" y="216"/>
                  <a:pt x="2859" y="216"/>
                  <a:pt x="2859" y="216"/>
                </a:cubicBezTo>
                <a:lnTo>
                  <a:pt x="2857" y="216"/>
                </a:lnTo>
                <a:close/>
                <a:moveTo>
                  <a:pt x="2857" y="211"/>
                </a:moveTo>
                <a:cubicBezTo>
                  <a:pt x="2857" y="208"/>
                  <a:pt x="2857" y="208"/>
                  <a:pt x="2857" y="208"/>
                </a:cubicBezTo>
                <a:cubicBezTo>
                  <a:pt x="2859" y="208"/>
                  <a:pt x="2859" y="208"/>
                  <a:pt x="2859" y="208"/>
                </a:cubicBezTo>
                <a:cubicBezTo>
                  <a:pt x="2859" y="211"/>
                  <a:pt x="2859" y="211"/>
                  <a:pt x="2859" y="211"/>
                </a:cubicBezTo>
                <a:lnTo>
                  <a:pt x="2857" y="211"/>
                </a:lnTo>
                <a:close/>
                <a:moveTo>
                  <a:pt x="2857" y="206"/>
                </a:moveTo>
                <a:cubicBezTo>
                  <a:pt x="2857" y="203"/>
                  <a:pt x="2857" y="203"/>
                  <a:pt x="2857" y="203"/>
                </a:cubicBezTo>
                <a:cubicBezTo>
                  <a:pt x="2859" y="203"/>
                  <a:pt x="2859" y="203"/>
                  <a:pt x="2859" y="203"/>
                </a:cubicBezTo>
                <a:cubicBezTo>
                  <a:pt x="2859" y="206"/>
                  <a:pt x="2859" y="206"/>
                  <a:pt x="2859" y="206"/>
                </a:cubicBezTo>
                <a:lnTo>
                  <a:pt x="2857" y="206"/>
                </a:lnTo>
                <a:close/>
                <a:moveTo>
                  <a:pt x="2857" y="201"/>
                </a:moveTo>
                <a:cubicBezTo>
                  <a:pt x="2857" y="198"/>
                  <a:pt x="2857" y="198"/>
                  <a:pt x="2857" y="198"/>
                </a:cubicBezTo>
                <a:cubicBezTo>
                  <a:pt x="2859" y="198"/>
                  <a:pt x="2859" y="198"/>
                  <a:pt x="2859" y="198"/>
                </a:cubicBezTo>
                <a:cubicBezTo>
                  <a:pt x="2859" y="201"/>
                  <a:pt x="2859" y="201"/>
                  <a:pt x="2859" y="201"/>
                </a:cubicBezTo>
                <a:lnTo>
                  <a:pt x="2857" y="201"/>
                </a:lnTo>
                <a:close/>
                <a:moveTo>
                  <a:pt x="2857" y="195"/>
                </a:moveTo>
                <a:cubicBezTo>
                  <a:pt x="2857" y="193"/>
                  <a:pt x="2857" y="193"/>
                  <a:pt x="2857" y="193"/>
                </a:cubicBezTo>
                <a:cubicBezTo>
                  <a:pt x="2859" y="193"/>
                  <a:pt x="2859" y="193"/>
                  <a:pt x="2859" y="193"/>
                </a:cubicBezTo>
                <a:cubicBezTo>
                  <a:pt x="2859" y="195"/>
                  <a:pt x="2859" y="195"/>
                  <a:pt x="2859" y="195"/>
                </a:cubicBezTo>
                <a:lnTo>
                  <a:pt x="2857" y="195"/>
                </a:lnTo>
                <a:close/>
                <a:moveTo>
                  <a:pt x="2857" y="190"/>
                </a:moveTo>
                <a:cubicBezTo>
                  <a:pt x="2857" y="187"/>
                  <a:pt x="2857" y="187"/>
                  <a:pt x="2857" y="187"/>
                </a:cubicBezTo>
                <a:cubicBezTo>
                  <a:pt x="2859" y="187"/>
                  <a:pt x="2859" y="187"/>
                  <a:pt x="2859" y="187"/>
                </a:cubicBezTo>
                <a:cubicBezTo>
                  <a:pt x="2859" y="190"/>
                  <a:pt x="2859" y="190"/>
                  <a:pt x="2859" y="190"/>
                </a:cubicBezTo>
                <a:lnTo>
                  <a:pt x="2857" y="190"/>
                </a:lnTo>
                <a:close/>
                <a:moveTo>
                  <a:pt x="2857" y="185"/>
                </a:moveTo>
                <a:cubicBezTo>
                  <a:pt x="2857" y="182"/>
                  <a:pt x="2857" y="182"/>
                  <a:pt x="2857" y="182"/>
                </a:cubicBezTo>
                <a:cubicBezTo>
                  <a:pt x="2859" y="182"/>
                  <a:pt x="2859" y="182"/>
                  <a:pt x="2859" y="182"/>
                </a:cubicBezTo>
                <a:cubicBezTo>
                  <a:pt x="2859" y="185"/>
                  <a:pt x="2859" y="185"/>
                  <a:pt x="2859" y="185"/>
                </a:cubicBezTo>
                <a:lnTo>
                  <a:pt x="2857" y="185"/>
                </a:lnTo>
                <a:close/>
                <a:moveTo>
                  <a:pt x="2858" y="180"/>
                </a:moveTo>
                <a:cubicBezTo>
                  <a:pt x="2856" y="180"/>
                  <a:pt x="2856" y="180"/>
                  <a:pt x="2856" y="180"/>
                </a:cubicBezTo>
                <a:cubicBezTo>
                  <a:pt x="2856" y="177"/>
                  <a:pt x="2856" y="177"/>
                  <a:pt x="2856" y="177"/>
                </a:cubicBezTo>
                <a:cubicBezTo>
                  <a:pt x="2858" y="177"/>
                  <a:pt x="2858" y="177"/>
                  <a:pt x="2858" y="177"/>
                </a:cubicBezTo>
                <a:lnTo>
                  <a:pt x="2858" y="180"/>
                </a:lnTo>
                <a:close/>
                <a:moveTo>
                  <a:pt x="2859" y="384"/>
                </a:moveTo>
                <a:cubicBezTo>
                  <a:pt x="2858" y="384"/>
                  <a:pt x="2857" y="384"/>
                  <a:pt x="2857" y="384"/>
                </a:cubicBezTo>
                <a:cubicBezTo>
                  <a:pt x="2857" y="382"/>
                  <a:pt x="2857" y="382"/>
                  <a:pt x="2857" y="382"/>
                </a:cubicBezTo>
                <a:cubicBezTo>
                  <a:pt x="2859" y="382"/>
                  <a:pt x="2859" y="382"/>
                  <a:pt x="2859" y="382"/>
                </a:cubicBezTo>
                <a:lnTo>
                  <a:pt x="2859" y="384"/>
                </a:lnTo>
                <a:close/>
                <a:moveTo>
                  <a:pt x="2859" y="380"/>
                </a:moveTo>
                <a:cubicBezTo>
                  <a:pt x="2857" y="380"/>
                  <a:pt x="2857" y="380"/>
                  <a:pt x="2857" y="380"/>
                </a:cubicBezTo>
                <a:cubicBezTo>
                  <a:pt x="2857" y="377"/>
                  <a:pt x="2857" y="377"/>
                  <a:pt x="2857" y="377"/>
                </a:cubicBezTo>
                <a:cubicBezTo>
                  <a:pt x="2859" y="377"/>
                  <a:pt x="2859" y="377"/>
                  <a:pt x="2859" y="377"/>
                </a:cubicBezTo>
                <a:lnTo>
                  <a:pt x="2859" y="380"/>
                </a:lnTo>
                <a:close/>
                <a:moveTo>
                  <a:pt x="2859" y="374"/>
                </a:moveTo>
                <a:cubicBezTo>
                  <a:pt x="2857" y="374"/>
                  <a:pt x="2857" y="374"/>
                  <a:pt x="2857" y="374"/>
                </a:cubicBezTo>
                <a:cubicBezTo>
                  <a:pt x="2857" y="371"/>
                  <a:pt x="2857" y="371"/>
                  <a:pt x="2857" y="371"/>
                </a:cubicBezTo>
                <a:cubicBezTo>
                  <a:pt x="2859" y="371"/>
                  <a:pt x="2859" y="371"/>
                  <a:pt x="2859" y="371"/>
                </a:cubicBezTo>
                <a:lnTo>
                  <a:pt x="2859" y="374"/>
                </a:lnTo>
                <a:close/>
                <a:moveTo>
                  <a:pt x="2859" y="369"/>
                </a:moveTo>
                <a:cubicBezTo>
                  <a:pt x="2857" y="369"/>
                  <a:pt x="2857" y="369"/>
                  <a:pt x="2857" y="369"/>
                </a:cubicBezTo>
                <a:cubicBezTo>
                  <a:pt x="2857" y="366"/>
                  <a:pt x="2857" y="366"/>
                  <a:pt x="2857" y="366"/>
                </a:cubicBezTo>
                <a:cubicBezTo>
                  <a:pt x="2859" y="366"/>
                  <a:pt x="2859" y="366"/>
                  <a:pt x="2859" y="366"/>
                </a:cubicBezTo>
                <a:lnTo>
                  <a:pt x="2859" y="369"/>
                </a:lnTo>
                <a:close/>
                <a:moveTo>
                  <a:pt x="2859" y="364"/>
                </a:moveTo>
                <a:cubicBezTo>
                  <a:pt x="2857" y="364"/>
                  <a:pt x="2857" y="364"/>
                  <a:pt x="2857" y="364"/>
                </a:cubicBezTo>
                <a:cubicBezTo>
                  <a:pt x="2857" y="361"/>
                  <a:pt x="2857" y="361"/>
                  <a:pt x="2857" y="361"/>
                </a:cubicBezTo>
                <a:cubicBezTo>
                  <a:pt x="2859" y="361"/>
                  <a:pt x="2859" y="361"/>
                  <a:pt x="2859" y="361"/>
                </a:cubicBezTo>
                <a:lnTo>
                  <a:pt x="2859" y="364"/>
                </a:lnTo>
                <a:close/>
                <a:moveTo>
                  <a:pt x="2859" y="359"/>
                </a:moveTo>
                <a:cubicBezTo>
                  <a:pt x="2857" y="359"/>
                  <a:pt x="2857" y="359"/>
                  <a:pt x="2857" y="359"/>
                </a:cubicBezTo>
                <a:cubicBezTo>
                  <a:pt x="2857" y="356"/>
                  <a:pt x="2857" y="356"/>
                  <a:pt x="2857" y="356"/>
                </a:cubicBezTo>
                <a:cubicBezTo>
                  <a:pt x="2859" y="356"/>
                  <a:pt x="2859" y="356"/>
                  <a:pt x="2859" y="356"/>
                </a:cubicBezTo>
                <a:lnTo>
                  <a:pt x="2859" y="359"/>
                </a:lnTo>
                <a:close/>
                <a:moveTo>
                  <a:pt x="2859" y="354"/>
                </a:moveTo>
                <a:cubicBezTo>
                  <a:pt x="2857" y="354"/>
                  <a:pt x="2857" y="354"/>
                  <a:pt x="2857" y="354"/>
                </a:cubicBezTo>
                <a:cubicBezTo>
                  <a:pt x="2857" y="351"/>
                  <a:pt x="2857" y="351"/>
                  <a:pt x="2857" y="351"/>
                </a:cubicBezTo>
                <a:cubicBezTo>
                  <a:pt x="2859" y="351"/>
                  <a:pt x="2859" y="351"/>
                  <a:pt x="2859" y="351"/>
                </a:cubicBezTo>
                <a:lnTo>
                  <a:pt x="2859" y="354"/>
                </a:lnTo>
                <a:close/>
                <a:moveTo>
                  <a:pt x="2859" y="349"/>
                </a:moveTo>
                <a:cubicBezTo>
                  <a:pt x="2857" y="349"/>
                  <a:pt x="2857" y="349"/>
                  <a:pt x="2857" y="349"/>
                </a:cubicBezTo>
                <a:cubicBezTo>
                  <a:pt x="2857" y="346"/>
                  <a:pt x="2857" y="346"/>
                  <a:pt x="2857" y="346"/>
                </a:cubicBezTo>
                <a:cubicBezTo>
                  <a:pt x="2859" y="346"/>
                  <a:pt x="2859" y="346"/>
                  <a:pt x="2859" y="346"/>
                </a:cubicBezTo>
                <a:lnTo>
                  <a:pt x="2859" y="349"/>
                </a:lnTo>
                <a:close/>
                <a:moveTo>
                  <a:pt x="2859" y="344"/>
                </a:moveTo>
                <a:cubicBezTo>
                  <a:pt x="2857" y="344"/>
                  <a:pt x="2857" y="344"/>
                  <a:pt x="2857" y="344"/>
                </a:cubicBezTo>
                <a:cubicBezTo>
                  <a:pt x="2857" y="341"/>
                  <a:pt x="2857" y="341"/>
                  <a:pt x="2857" y="341"/>
                </a:cubicBezTo>
                <a:cubicBezTo>
                  <a:pt x="2859" y="341"/>
                  <a:pt x="2859" y="341"/>
                  <a:pt x="2859" y="341"/>
                </a:cubicBezTo>
                <a:lnTo>
                  <a:pt x="2859" y="344"/>
                </a:lnTo>
                <a:close/>
                <a:moveTo>
                  <a:pt x="2859" y="339"/>
                </a:moveTo>
                <a:cubicBezTo>
                  <a:pt x="2857" y="339"/>
                  <a:pt x="2857" y="339"/>
                  <a:pt x="2857" y="339"/>
                </a:cubicBezTo>
                <a:cubicBezTo>
                  <a:pt x="2857" y="336"/>
                  <a:pt x="2857" y="336"/>
                  <a:pt x="2857" y="336"/>
                </a:cubicBezTo>
                <a:cubicBezTo>
                  <a:pt x="2859" y="336"/>
                  <a:pt x="2859" y="336"/>
                  <a:pt x="2859" y="336"/>
                </a:cubicBezTo>
                <a:lnTo>
                  <a:pt x="2859" y="339"/>
                </a:lnTo>
                <a:close/>
                <a:moveTo>
                  <a:pt x="2859" y="334"/>
                </a:moveTo>
                <a:cubicBezTo>
                  <a:pt x="2857" y="334"/>
                  <a:pt x="2857" y="334"/>
                  <a:pt x="2857" y="334"/>
                </a:cubicBezTo>
                <a:cubicBezTo>
                  <a:pt x="2857" y="331"/>
                  <a:pt x="2857" y="331"/>
                  <a:pt x="2857" y="331"/>
                </a:cubicBezTo>
                <a:cubicBezTo>
                  <a:pt x="2859" y="331"/>
                  <a:pt x="2859" y="331"/>
                  <a:pt x="2859" y="331"/>
                </a:cubicBezTo>
                <a:lnTo>
                  <a:pt x="2859" y="334"/>
                </a:lnTo>
                <a:close/>
                <a:moveTo>
                  <a:pt x="2859" y="329"/>
                </a:moveTo>
                <a:cubicBezTo>
                  <a:pt x="2857" y="329"/>
                  <a:pt x="2857" y="329"/>
                  <a:pt x="2857" y="329"/>
                </a:cubicBezTo>
                <a:cubicBezTo>
                  <a:pt x="2857" y="326"/>
                  <a:pt x="2857" y="326"/>
                  <a:pt x="2857" y="326"/>
                </a:cubicBezTo>
                <a:cubicBezTo>
                  <a:pt x="2859" y="326"/>
                  <a:pt x="2859" y="326"/>
                  <a:pt x="2859" y="326"/>
                </a:cubicBezTo>
                <a:lnTo>
                  <a:pt x="2859" y="329"/>
                </a:lnTo>
                <a:close/>
                <a:moveTo>
                  <a:pt x="2859" y="323"/>
                </a:moveTo>
                <a:cubicBezTo>
                  <a:pt x="2857" y="323"/>
                  <a:pt x="2857" y="323"/>
                  <a:pt x="2857" y="323"/>
                </a:cubicBezTo>
                <a:cubicBezTo>
                  <a:pt x="2857" y="320"/>
                  <a:pt x="2857" y="320"/>
                  <a:pt x="2857" y="320"/>
                </a:cubicBezTo>
                <a:cubicBezTo>
                  <a:pt x="2859" y="320"/>
                  <a:pt x="2859" y="320"/>
                  <a:pt x="2859" y="320"/>
                </a:cubicBezTo>
                <a:lnTo>
                  <a:pt x="2859" y="323"/>
                </a:lnTo>
                <a:close/>
                <a:moveTo>
                  <a:pt x="2859" y="318"/>
                </a:moveTo>
                <a:cubicBezTo>
                  <a:pt x="2857" y="318"/>
                  <a:pt x="2857" y="318"/>
                  <a:pt x="2857" y="318"/>
                </a:cubicBezTo>
                <a:cubicBezTo>
                  <a:pt x="2857" y="315"/>
                  <a:pt x="2857" y="315"/>
                  <a:pt x="2857" y="315"/>
                </a:cubicBezTo>
                <a:cubicBezTo>
                  <a:pt x="2859" y="315"/>
                  <a:pt x="2859" y="315"/>
                  <a:pt x="2859" y="315"/>
                </a:cubicBezTo>
                <a:lnTo>
                  <a:pt x="2859" y="318"/>
                </a:lnTo>
                <a:close/>
                <a:moveTo>
                  <a:pt x="2859" y="313"/>
                </a:moveTo>
                <a:cubicBezTo>
                  <a:pt x="2857" y="313"/>
                  <a:pt x="2857" y="313"/>
                  <a:pt x="2857" y="313"/>
                </a:cubicBezTo>
                <a:cubicBezTo>
                  <a:pt x="2857" y="310"/>
                  <a:pt x="2857" y="310"/>
                  <a:pt x="2857" y="310"/>
                </a:cubicBezTo>
                <a:cubicBezTo>
                  <a:pt x="2859" y="310"/>
                  <a:pt x="2859" y="310"/>
                  <a:pt x="2859" y="310"/>
                </a:cubicBezTo>
                <a:lnTo>
                  <a:pt x="2859" y="313"/>
                </a:lnTo>
                <a:close/>
                <a:moveTo>
                  <a:pt x="2861" y="384"/>
                </a:moveTo>
                <a:cubicBezTo>
                  <a:pt x="2861" y="384"/>
                  <a:pt x="2860" y="384"/>
                  <a:pt x="2859" y="384"/>
                </a:cubicBezTo>
                <a:cubicBezTo>
                  <a:pt x="2859" y="383"/>
                  <a:pt x="2859" y="383"/>
                  <a:pt x="2859" y="383"/>
                </a:cubicBezTo>
                <a:cubicBezTo>
                  <a:pt x="2861" y="383"/>
                  <a:pt x="2861" y="383"/>
                  <a:pt x="2861" y="383"/>
                </a:cubicBezTo>
                <a:lnTo>
                  <a:pt x="2861" y="384"/>
                </a:lnTo>
                <a:close/>
                <a:moveTo>
                  <a:pt x="2861" y="383"/>
                </a:moveTo>
                <a:cubicBezTo>
                  <a:pt x="2859" y="383"/>
                  <a:pt x="2859" y="383"/>
                  <a:pt x="2859" y="383"/>
                </a:cubicBezTo>
                <a:cubicBezTo>
                  <a:pt x="2859" y="382"/>
                  <a:pt x="2859" y="382"/>
                  <a:pt x="2859" y="382"/>
                </a:cubicBezTo>
                <a:cubicBezTo>
                  <a:pt x="2861" y="382"/>
                  <a:pt x="2861" y="382"/>
                  <a:pt x="2861" y="382"/>
                </a:cubicBezTo>
                <a:lnTo>
                  <a:pt x="2861" y="383"/>
                </a:lnTo>
                <a:close/>
                <a:moveTo>
                  <a:pt x="2861" y="379"/>
                </a:moveTo>
                <a:cubicBezTo>
                  <a:pt x="2859" y="379"/>
                  <a:pt x="2859" y="379"/>
                  <a:pt x="2859" y="379"/>
                </a:cubicBezTo>
                <a:cubicBezTo>
                  <a:pt x="2859" y="378"/>
                  <a:pt x="2859" y="378"/>
                  <a:pt x="2859" y="378"/>
                </a:cubicBezTo>
                <a:cubicBezTo>
                  <a:pt x="2861" y="378"/>
                  <a:pt x="2861" y="378"/>
                  <a:pt x="2861" y="378"/>
                </a:cubicBezTo>
                <a:lnTo>
                  <a:pt x="2861" y="379"/>
                </a:lnTo>
                <a:close/>
                <a:moveTo>
                  <a:pt x="2861" y="378"/>
                </a:moveTo>
                <a:cubicBezTo>
                  <a:pt x="2859" y="378"/>
                  <a:pt x="2859" y="378"/>
                  <a:pt x="2859" y="378"/>
                </a:cubicBezTo>
                <a:cubicBezTo>
                  <a:pt x="2859" y="376"/>
                  <a:pt x="2859" y="376"/>
                  <a:pt x="2859" y="376"/>
                </a:cubicBezTo>
                <a:cubicBezTo>
                  <a:pt x="2861" y="376"/>
                  <a:pt x="2861" y="376"/>
                  <a:pt x="2861" y="376"/>
                </a:cubicBezTo>
                <a:lnTo>
                  <a:pt x="2861" y="378"/>
                </a:lnTo>
                <a:close/>
                <a:moveTo>
                  <a:pt x="2866" y="347"/>
                </a:moveTo>
                <a:cubicBezTo>
                  <a:pt x="2866" y="346"/>
                  <a:pt x="2866" y="346"/>
                  <a:pt x="2866" y="346"/>
                </a:cubicBezTo>
                <a:cubicBezTo>
                  <a:pt x="2868" y="346"/>
                  <a:pt x="2868" y="346"/>
                  <a:pt x="2868" y="346"/>
                </a:cubicBezTo>
                <a:cubicBezTo>
                  <a:pt x="2868" y="347"/>
                  <a:pt x="2868" y="347"/>
                  <a:pt x="2868" y="347"/>
                </a:cubicBezTo>
                <a:lnTo>
                  <a:pt x="2866" y="347"/>
                </a:lnTo>
                <a:close/>
                <a:moveTo>
                  <a:pt x="2868" y="348"/>
                </a:moveTo>
                <a:cubicBezTo>
                  <a:pt x="2868" y="349"/>
                  <a:pt x="2868" y="349"/>
                  <a:pt x="2868" y="349"/>
                </a:cubicBezTo>
                <a:cubicBezTo>
                  <a:pt x="2866" y="349"/>
                  <a:pt x="2866" y="349"/>
                  <a:pt x="2866" y="349"/>
                </a:cubicBezTo>
                <a:cubicBezTo>
                  <a:pt x="2866" y="348"/>
                  <a:pt x="2866" y="348"/>
                  <a:pt x="2866" y="348"/>
                </a:cubicBezTo>
                <a:lnTo>
                  <a:pt x="2868" y="348"/>
                </a:lnTo>
                <a:close/>
                <a:moveTo>
                  <a:pt x="2866" y="334"/>
                </a:moveTo>
                <a:cubicBezTo>
                  <a:pt x="2865" y="334"/>
                  <a:pt x="2865" y="334"/>
                  <a:pt x="2865" y="334"/>
                </a:cubicBezTo>
                <a:cubicBezTo>
                  <a:pt x="2865" y="331"/>
                  <a:pt x="2865" y="331"/>
                  <a:pt x="2865" y="331"/>
                </a:cubicBezTo>
                <a:cubicBezTo>
                  <a:pt x="2866" y="331"/>
                  <a:pt x="2866" y="331"/>
                  <a:pt x="2866" y="331"/>
                </a:cubicBezTo>
                <a:lnTo>
                  <a:pt x="2866" y="334"/>
                </a:lnTo>
                <a:close/>
                <a:moveTo>
                  <a:pt x="2866" y="336"/>
                </a:moveTo>
                <a:cubicBezTo>
                  <a:pt x="2866" y="339"/>
                  <a:pt x="2866" y="339"/>
                  <a:pt x="2866" y="339"/>
                </a:cubicBezTo>
                <a:cubicBezTo>
                  <a:pt x="2865" y="339"/>
                  <a:pt x="2865" y="339"/>
                  <a:pt x="2865" y="339"/>
                </a:cubicBezTo>
                <a:cubicBezTo>
                  <a:pt x="2865" y="336"/>
                  <a:pt x="2865" y="336"/>
                  <a:pt x="2865" y="336"/>
                </a:cubicBezTo>
                <a:lnTo>
                  <a:pt x="2866" y="336"/>
                </a:lnTo>
                <a:close/>
                <a:moveTo>
                  <a:pt x="2866" y="341"/>
                </a:moveTo>
                <a:cubicBezTo>
                  <a:pt x="2866" y="344"/>
                  <a:pt x="2866" y="344"/>
                  <a:pt x="2866" y="344"/>
                </a:cubicBezTo>
                <a:cubicBezTo>
                  <a:pt x="2865" y="344"/>
                  <a:pt x="2865" y="344"/>
                  <a:pt x="2865" y="344"/>
                </a:cubicBezTo>
                <a:cubicBezTo>
                  <a:pt x="2865" y="341"/>
                  <a:pt x="2865" y="341"/>
                  <a:pt x="2865" y="341"/>
                </a:cubicBezTo>
                <a:lnTo>
                  <a:pt x="2866" y="341"/>
                </a:lnTo>
                <a:close/>
                <a:moveTo>
                  <a:pt x="2868" y="371"/>
                </a:moveTo>
                <a:cubicBezTo>
                  <a:pt x="2868" y="373"/>
                  <a:pt x="2868" y="373"/>
                  <a:pt x="2868" y="373"/>
                </a:cubicBezTo>
                <a:cubicBezTo>
                  <a:pt x="2866" y="373"/>
                  <a:pt x="2866" y="373"/>
                  <a:pt x="2866" y="373"/>
                </a:cubicBezTo>
                <a:cubicBezTo>
                  <a:pt x="2866" y="371"/>
                  <a:pt x="2866" y="371"/>
                  <a:pt x="2866" y="371"/>
                </a:cubicBezTo>
                <a:lnTo>
                  <a:pt x="2868" y="371"/>
                </a:lnTo>
                <a:close/>
                <a:moveTo>
                  <a:pt x="2865" y="346"/>
                </a:moveTo>
                <a:cubicBezTo>
                  <a:pt x="2865" y="347"/>
                  <a:pt x="2865" y="347"/>
                  <a:pt x="2865" y="347"/>
                </a:cubicBezTo>
                <a:cubicBezTo>
                  <a:pt x="2863" y="347"/>
                  <a:pt x="2863" y="347"/>
                  <a:pt x="2863" y="347"/>
                </a:cubicBezTo>
                <a:cubicBezTo>
                  <a:pt x="2863" y="346"/>
                  <a:pt x="2863" y="346"/>
                  <a:pt x="2863" y="346"/>
                </a:cubicBezTo>
                <a:lnTo>
                  <a:pt x="2865" y="346"/>
                </a:lnTo>
                <a:close/>
                <a:moveTo>
                  <a:pt x="2861" y="373"/>
                </a:moveTo>
                <a:cubicBezTo>
                  <a:pt x="2861" y="371"/>
                  <a:pt x="2861" y="371"/>
                  <a:pt x="2861" y="371"/>
                </a:cubicBezTo>
                <a:cubicBezTo>
                  <a:pt x="2863" y="371"/>
                  <a:pt x="2863" y="371"/>
                  <a:pt x="2863" y="371"/>
                </a:cubicBezTo>
                <a:cubicBezTo>
                  <a:pt x="2863" y="373"/>
                  <a:pt x="2863" y="373"/>
                  <a:pt x="2863" y="373"/>
                </a:cubicBezTo>
                <a:lnTo>
                  <a:pt x="2861" y="373"/>
                </a:lnTo>
                <a:close/>
                <a:moveTo>
                  <a:pt x="2863" y="373"/>
                </a:moveTo>
                <a:cubicBezTo>
                  <a:pt x="2863" y="374"/>
                  <a:pt x="2863" y="374"/>
                  <a:pt x="2863" y="374"/>
                </a:cubicBezTo>
                <a:cubicBezTo>
                  <a:pt x="2861" y="374"/>
                  <a:pt x="2861" y="374"/>
                  <a:pt x="2861" y="374"/>
                </a:cubicBezTo>
                <a:cubicBezTo>
                  <a:pt x="2861" y="373"/>
                  <a:pt x="2861" y="373"/>
                  <a:pt x="2861" y="373"/>
                </a:cubicBezTo>
                <a:lnTo>
                  <a:pt x="2863" y="373"/>
                </a:lnTo>
                <a:close/>
                <a:moveTo>
                  <a:pt x="2863" y="348"/>
                </a:moveTo>
                <a:cubicBezTo>
                  <a:pt x="2863" y="349"/>
                  <a:pt x="2863" y="349"/>
                  <a:pt x="2863" y="349"/>
                </a:cubicBezTo>
                <a:cubicBezTo>
                  <a:pt x="2861" y="349"/>
                  <a:pt x="2861" y="349"/>
                  <a:pt x="2861" y="349"/>
                </a:cubicBezTo>
                <a:cubicBezTo>
                  <a:pt x="2861" y="348"/>
                  <a:pt x="2861" y="348"/>
                  <a:pt x="2861" y="348"/>
                </a:cubicBezTo>
                <a:lnTo>
                  <a:pt x="2863" y="348"/>
                </a:lnTo>
                <a:close/>
                <a:moveTo>
                  <a:pt x="2861" y="347"/>
                </a:moveTo>
                <a:cubicBezTo>
                  <a:pt x="2861" y="346"/>
                  <a:pt x="2861" y="346"/>
                  <a:pt x="2861" y="346"/>
                </a:cubicBezTo>
                <a:cubicBezTo>
                  <a:pt x="2863" y="346"/>
                  <a:pt x="2863" y="346"/>
                  <a:pt x="2863" y="346"/>
                </a:cubicBezTo>
                <a:cubicBezTo>
                  <a:pt x="2863" y="347"/>
                  <a:pt x="2863" y="347"/>
                  <a:pt x="2863" y="347"/>
                </a:cubicBezTo>
                <a:lnTo>
                  <a:pt x="2861" y="347"/>
                </a:lnTo>
                <a:close/>
                <a:moveTo>
                  <a:pt x="2861" y="369"/>
                </a:moveTo>
                <a:cubicBezTo>
                  <a:pt x="2861" y="368"/>
                  <a:pt x="2861" y="368"/>
                  <a:pt x="2861" y="368"/>
                </a:cubicBezTo>
                <a:cubicBezTo>
                  <a:pt x="2863" y="368"/>
                  <a:pt x="2863" y="368"/>
                  <a:pt x="2863" y="368"/>
                </a:cubicBezTo>
                <a:cubicBezTo>
                  <a:pt x="2863" y="369"/>
                  <a:pt x="2863" y="369"/>
                  <a:pt x="2863" y="369"/>
                </a:cubicBezTo>
                <a:lnTo>
                  <a:pt x="2861" y="369"/>
                </a:lnTo>
                <a:close/>
                <a:moveTo>
                  <a:pt x="2861" y="367"/>
                </a:moveTo>
                <a:cubicBezTo>
                  <a:pt x="2861" y="366"/>
                  <a:pt x="2861" y="366"/>
                  <a:pt x="2861" y="366"/>
                </a:cubicBezTo>
                <a:cubicBezTo>
                  <a:pt x="2863" y="366"/>
                  <a:pt x="2863" y="366"/>
                  <a:pt x="2863" y="366"/>
                </a:cubicBezTo>
                <a:cubicBezTo>
                  <a:pt x="2863" y="367"/>
                  <a:pt x="2863" y="367"/>
                  <a:pt x="2863" y="367"/>
                </a:cubicBezTo>
                <a:lnTo>
                  <a:pt x="2861" y="367"/>
                </a:lnTo>
                <a:close/>
                <a:moveTo>
                  <a:pt x="2861" y="366"/>
                </a:moveTo>
                <a:cubicBezTo>
                  <a:pt x="2861" y="365"/>
                  <a:pt x="2861" y="365"/>
                  <a:pt x="2861" y="365"/>
                </a:cubicBezTo>
                <a:cubicBezTo>
                  <a:pt x="2863" y="365"/>
                  <a:pt x="2863" y="365"/>
                  <a:pt x="2863" y="365"/>
                </a:cubicBezTo>
                <a:cubicBezTo>
                  <a:pt x="2863" y="366"/>
                  <a:pt x="2863" y="366"/>
                  <a:pt x="2863" y="366"/>
                </a:cubicBezTo>
                <a:lnTo>
                  <a:pt x="2861" y="366"/>
                </a:lnTo>
                <a:close/>
                <a:moveTo>
                  <a:pt x="2861" y="364"/>
                </a:moveTo>
                <a:cubicBezTo>
                  <a:pt x="2861" y="363"/>
                  <a:pt x="2861" y="363"/>
                  <a:pt x="2861" y="363"/>
                </a:cubicBezTo>
                <a:cubicBezTo>
                  <a:pt x="2863" y="363"/>
                  <a:pt x="2863" y="363"/>
                  <a:pt x="2863" y="363"/>
                </a:cubicBezTo>
                <a:cubicBezTo>
                  <a:pt x="2863" y="364"/>
                  <a:pt x="2863" y="364"/>
                  <a:pt x="2863" y="364"/>
                </a:cubicBezTo>
                <a:lnTo>
                  <a:pt x="2861" y="364"/>
                </a:lnTo>
                <a:close/>
                <a:moveTo>
                  <a:pt x="2861" y="363"/>
                </a:moveTo>
                <a:cubicBezTo>
                  <a:pt x="2861" y="362"/>
                  <a:pt x="2861" y="362"/>
                  <a:pt x="2861" y="362"/>
                </a:cubicBezTo>
                <a:cubicBezTo>
                  <a:pt x="2863" y="362"/>
                  <a:pt x="2863" y="362"/>
                  <a:pt x="2863" y="362"/>
                </a:cubicBezTo>
                <a:cubicBezTo>
                  <a:pt x="2863" y="363"/>
                  <a:pt x="2863" y="363"/>
                  <a:pt x="2863" y="363"/>
                </a:cubicBezTo>
                <a:lnTo>
                  <a:pt x="2861" y="363"/>
                </a:lnTo>
                <a:close/>
                <a:moveTo>
                  <a:pt x="2861" y="361"/>
                </a:moveTo>
                <a:cubicBezTo>
                  <a:pt x="2861" y="360"/>
                  <a:pt x="2861" y="360"/>
                  <a:pt x="2861" y="360"/>
                </a:cubicBezTo>
                <a:cubicBezTo>
                  <a:pt x="2863" y="360"/>
                  <a:pt x="2863" y="360"/>
                  <a:pt x="2863" y="360"/>
                </a:cubicBezTo>
                <a:cubicBezTo>
                  <a:pt x="2863" y="361"/>
                  <a:pt x="2863" y="361"/>
                  <a:pt x="2863" y="361"/>
                </a:cubicBezTo>
                <a:lnTo>
                  <a:pt x="2861" y="361"/>
                </a:lnTo>
                <a:close/>
                <a:moveTo>
                  <a:pt x="2861" y="360"/>
                </a:moveTo>
                <a:cubicBezTo>
                  <a:pt x="2861" y="359"/>
                  <a:pt x="2861" y="359"/>
                  <a:pt x="2861" y="359"/>
                </a:cubicBezTo>
                <a:cubicBezTo>
                  <a:pt x="2863" y="359"/>
                  <a:pt x="2863" y="359"/>
                  <a:pt x="2863" y="359"/>
                </a:cubicBezTo>
                <a:cubicBezTo>
                  <a:pt x="2863" y="360"/>
                  <a:pt x="2863" y="360"/>
                  <a:pt x="2863" y="360"/>
                </a:cubicBezTo>
                <a:lnTo>
                  <a:pt x="2861" y="360"/>
                </a:lnTo>
                <a:close/>
                <a:moveTo>
                  <a:pt x="2861" y="358"/>
                </a:moveTo>
                <a:cubicBezTo>
                  <a:pt x="2861" y="357"/>
                  <a:pt x="2861" y="357"/>
                  <a:pt x="2861" y="357"/>
                </a:cubicBezTo>
                <a:cubicBezTo>
                  <a:pt x="2863" y="357"/>
                  <a:pt x="2863" y="357"/>
                  <a:pt x="2863" y="357"/>
                </a:cubicBezTo>
                <a:cubicBezTo>
                  <a:pt x="2863" y="358"/>
                  <a:pt x="2863" y="358"/>
                  <a:pt x="2863" y="358"/>
                </a:cubicBezTo>
                <a:lnTo>
                  <a:pt x="2861" y="358"/>
                </a:lnTo>
                <a:close/>
                <a:moveTo>
                  <a:pt x="2861" y="357"/>
                </a:moveTo>
                <a:cubicBezTo>
                  <a:pt x="2861" y="356"/>
                  <a:pt x="2861" y="356"/>
                  <a:pt x="2861" y="356"/>
                </a:cubicBezTo>
                <a:cubicBezTo>
                  <a:pt x="2863" y="356"/>
                  <a:pt x="2863" y="356"/>
                  <a:pt x="2863" y="356"/>
                </a:cubicBezTo>
                <a:cubicBezTo>
                  <a:pt x="2863" y="357"/>
                  <a:pt x="2863" y="357"/>
                  <a:pt x="2863" y="357"/>
                </a:cubicBezTo>
                <a:lnTo>
                  <a:pt x="2861" y="357"/>
                </a:lnTo>
                <a:close/>
                <a:moveTo>
                  <a:pt x="2861" y="355"/>
                </a:moveTo>
                <a:cubicBezTo>
                  <a:pt x="2861" y="354"/>
                  <a:pt x="2861" y="354"/>
                  <a:pt x="2861" y="354"/>
                </a:cubicBezTo>
                <a:cubicBezTo>
                  <a:pt x="2863" y="354"/>
                  <a:pt x="2863" y="354"/>
                  <a:pt x="2863" y="354"/>
                </a:cubicBezTo>
                <a:cubicBezTo>
                  <a:pt x="2863" y="355"/>
                  <a:pt x="2863" y="355"/>
                  <a:pt x="2863" y="355"/>
                </a:cubicBezTo>
                <a:lnTo>
                  <a:pt x="2861" y="355"/>
                </a:lnTo>
                <a:close/>
                <a:moveTo>
                  <a:pt x="2861" y="354"/>
                </a:moveTo>
                <a:cubicBezTo>
                  <a:pt x="2861" y="353"/>
                  <a:pt x="2861" y="353"/>
                  <a:pt x="2861" y="353"/>
                </a:cubicBezTo>
                <a:cubicBezTo>
                  <a:pt x="2863" y="353"/>
                  <a:pt x="2863" y="353"/>
                  <a:pt x="2863" y="353"/>
                </a:cubicBezTo>
                <a:cubicBezTo>
                  <a:pt x="2863" y="354"/>
                  <a:pt x="2863" y="354"/>
                  <a:pt x="2863" y="354"/>
                </a:cubicBezTo>
                <a:lnTo>
                  <a:pt x="2861" y="354"/>
                </a:lnTo>
                <a:close/>
                <a:moveTo>
                  <a:pt x="2861" y="352"/>
                </a:moveTo>
                <a:cubicBezTo>
                  <a:pt x="2861" y="351"/>
                  <a:pt x="2861" y="351"/>
                  <a:pt x="2861" y="351"/>
                </a:cubicBezTo>
                <a:cubicBezTo>
                  <a:pt x="2863" y="351"/>
                  <a:pt x="2863" y="351"/>
                  <a:pt x="2863" y="351"/>
                </a:cubicBezTo>
                <a:cubicBezTo>
                  <a:pt x="2863" y="352"/>
                  <a:pt x="2863" y="352"/>
                  <a:pt x="2863" y="352"/>
                </a:cubicBezTo>
                <a:lnTo>
                  <a:pt x="2861" y="352"/>
                </a:lnTo>
                <a:close/>
                <a:moveTo>
                  <a:pt x="2862" y="344"/>
                </a:moveTo>
                <a:cubicBezTo>
                  <a:pt x="2862" y="341"/>
                  <a:pt x="2862" y="341"/>
                  <a:pt x="2862" y="341"/>
                </a:cubicBezTo>
                <a:cubicBezTo>
                  <a:pt x="2864" y="341"/>
                  <a:pt x="2864" y="341"/>
                  <a:pt x="2864" y="341"/>
                </a:cubicBezTo>
                <a:cubicBezTo>
                  <a:pt x="2864" y="344"/>
                  <a:pt x="2864" y="344"/>
                  <a:pt x="2864" y="344"/>
                </a:cubicBezTo>
                <a:lnTo>
                  <a:pt x="2862" y="344"/>
                </a:lnTo>
                <a:close/>
                <a:moveTo>
                  <a:pt x="2862" y="339"/>
                </a:moveTo>
                <a:cubicBezTo>
                  <a:pt x="2862" y="336"/>
                  <a:pt x="2862" y="336"/>
                  <a:pt x="2862" y="336"/>
                </a:cubicBezTo>
                <a:cubicBezTo>
                  <a:pt x="2864" y="336"/>
                  <a:pt x="2864" y="336"/>
                  <a:pt x="2864" y="336"/>
                </a:cubicBezTo>
                <a:cubicBezTo>
                  <a:pt x="2864" y="339"/>
                  <a:pt x="2864" y="339"/>
                  <a:pt x="2864" y="339"/>
                </a:cubicBezTo>
                <a:lnTo>
                  <a:pt x="2862" y="339"/>
                </a:lnTo>
                <a:close/>
                <a:moveTo>
                  <a:pt x="2863" y="348"/>
                </a:moveTo>
                <a:cubicBezTo>
                  <a:pt x="2865" y="348"/>
                  <a:pt x="2865" y="348"/>
                  <a:pt x="2865" y="348"/>
                </a:cubicBezTo>
                <a:cubicBezTo>
                  <a:pt x="2865" y="349"/>
                  <a:pt x="2865" y="349"/>
                  <a:pt x="2865" y="349"/>
                </a:cubicBezTo>
                <a:cubicBezTo>
                  <a:pt x="2863" y="349"/>
                  <a:pt x="2863" y="349"/>
                  <a:pt x="2863" y="349"/>
                </a:cubicBezTo>
                <a:lnTo>
                  <a:pt x="2863" y="348"/>
                </a:lnTo>
                <a:close/>
                <a:moveTo>
                  <a:pt x="2864" y="334"/>
                </a:moveTo>
                <a:cubicBezTo>
                  <a:pt x="2862" y="334"/>
                  <a:pt x="2862" y="334"/>
                  <a:pt x="2862" y="334"/>
                </a:cubicBezTo>
                <a:cubicBezTo>
                  <a:pt x="2862" y="331"/>
                  <a:pt x="2862" y="331"/>
                  <a:pt x="2862" y="331"/>
                </a:cubicBezTo>
                <a:cubicBezTo>
                  <a:pt x="2864" y="331"/>
                  <a:pt x="2864" y="331"/>
                  <a:pt x="2864" y="331"/>
                </a:cubicBezTo>
                <a:lnTo>
                  <a:pt x="2864" y="334"/>
                </a:lnTo>
                <a:close/>
                <a:moveTo>
                  <a:pt x="2862" y="180"/>
                </a:moveTo>
                <a:cubicBezTo>
                  <a:pt x="2860" y="180"/>
                  <a:pt x="2860" y="180"/>
                  <a:pt x="2860" y="180"/>
                </a:cubicBezTo>
                <a:cubicBezTo>
                  <a:pt x="2860" y="177"/>
                  <a:pt x="2860" y="177"/>
                  <a:pt x="2860" y="177"/>
                </a:cubicBezTo>
                <a:cubicBezTo>
                  <a:pt x="2862" y="177"/>
                  <a:pt x="2862" y="177"/>
                  <a:pt x="2862" y="177"/>
                </a:cubicBezTo>
                <a:lnTo>
                  <a:pt x="2862" y="180"/>
                </a:lnTo>
                <a:close/>
                <a:moveTo>
                  <a:pt x="2862" y="182"/>
                </a:moveTo>
                <a:cubicBezTo>
                  <a:pt x="2862" y="185"/>
                  <a:pt x="2862" y="185"/>
                  <a:pt x="2862" y="185"/>
                </a:cubicBezTo>
                <a:cubicBezTo>
                  <a:pt x="2860" y="185"/>
                  <a:pt x="2860" y="185"/>
                  <a:pt x="2860" y="185"/>
                </a:cubicBezTo>
                <a:cubicBezTo>
                  <a:pt x="2860" y="182"/>
                  <a:pt x="2860" y="182"/>
                  <a:pt x="2860" y="182"/>
                </a:cubicBezTo>
                <a:lnTo>
                  <a:pt x="2862" y="182"/>
                </a:lnTo>
                <a:close/>
                <a:moveTo>
                  <a:pt x="2862" y="187"/>
                </a:moveTo>
                <a:cubicBezTo>
                  <a:pt x="2862" y="190"/>
                  <a:pt x="2862" y="190"/>
                  <a:pt x="2862" y="190"/>
                </a:cubicBezTo>
                <a:cubicBezTo>
                  <a:pt x="2860" y="190"/>
                  <a:pt x="2860" y="190"/>
                  <a:pt x="2860" y="190"/>
                </a:cubicBezTo>
                <a:cubicBezTo>
                  <a:pt x="2860" y="187"/>
                  <a:pt x="2860" y="187"/>
                  <a:pt x="2860" y="187"/>
                </a:cubicBezTo>
                <a:lnTo>
                  <a:pt x="2862" y="187"/>
                </a:lnTo>
                <a:close/>
                <a:moveTo>
                  <a:pt x="2862" y="193"/>
                </a:moveTo>
                <a:cubicBezTo>
                  <a:pt x="2862" y="195"/>
                  <a:pt x="2862" y="195"/>
                  <a:pt x="2862" y="195"/>
                </a:cubicBezTo>
                <a:cubicBezTo>
                  <a:pt x="2860" y="195"/>
                  <a:pt x="2860" y="195"/>
                  <a:pt x="2860" y="195"/>
                </a:cubicBezTo>
                <a:cubicBezTo>
                  <a:pt x="2860" y="193"/>
                  <a:pt x="2860" y="193"/>
                  <a:pt x="2860" y="193"/>
                </a:cubicBezTo>
                <a:lnTo>
                  <a:pt x="2862" y="193"/>
                </a:lnTo>
                <a:close/>
                <a:moveTo>
                  <a:pt x="2862" y="198"/>
                </a:moveTo>
                <a:cubicBezTo>
                  <a:pt x="2862" y="201"/>
                  <a:pt x="2862" y="201"/>
                  <a:pt x="2862" y="201"/>
                </a:cubicBezTo>
                <a:cubicBezTo>
                  <a:pt x="2860" y="201"/>
                  <a:pt x="2860" y="201"/>
                  <a:pt x="2860" y="201"/>
                </a:cubicBezTo>
                <a:cubicBezTo>
                  <a:pt x="2860" y="198"/>
                  <a:pt x="2860" y="198"/>
                  <a:pt x="2860" y="198"/>
                </a:cubicBezTo>
                <a:lnTo>
                  <a:pt x="2862" y="198"/>
                </a:lnTo>
                <a:close/>
                <a:moveTo>
                  <a:pt x="2862" y="203"/>
                </a:moveTo>
                <a:cubicBezTo>
                  <a:pt x="2862" y="206"/>
                  <a:pt x="2862" y="206"/>
                  <a:pt x="2862" y="206"/>
                </a:cubicBezTo>
                <a:cubicBezTo>
                  <a:pt x="2860" y="206"/>
                  <a:pt x="2860" y="206"/>
                  <a:pt x="2860" y="206"/>
                </a:cubicBezTo>
                <a:cubicBezTo>
                  <a:pt x="2860" y="203"/>
                  <a:pt x="2860" y="203"/>
                  <a:pt x="2860" y="203"/>
                </a:cubicBezTo>
                <a:lnTo>
                  <a:pt x="2862" y="203"/>
                </a:lnTo>
                <a:close/>
                <a:moveTo>
                  <a:pt x="2862" y="208"/>
                </a:moveTo>
                <a:cubicBezTo>
                  <a:pt x="2862" y="211"/>
                  <a:pt x="2862" y="211"/>
                  <a:pt x="2862" y="211"/>
                </a:cubicBezTo>
                <a:cubicBezTo>
                  <a:pt x="2860" y="211"/>
                  <a:pt x="2860" y="211"/>
                  <a:pt x="2860" y="211"/>
                </a:cubicBezTo>
                <a:cubicBezTo>
                  <a:pt x="2860" y="208"/>
                  <a:pt x="2860" y="208"/>
                  <a:pt x="2860" y="208"/>
                </a:cubicBezTo>
                <a:lnTo>
                  <a:pt x="2862" y="208"/>
                </a:lnTo>
                <a:close/>
                <a:moveTo>
                  <a:pt x="2862" y="213"/>
                </a:moveTo>
                <a:cubicBezTo>
                  <a:pt x="2862" y="216"/>
                  <a:pt x="2862" y="216"/>
                  <a:pt x="2862" y="216"/>
                </a:cubicBezTo>
                <a:cubicBezTo>
                  <a:pt x="2860" y="216"/>
                  <a:pt x="2860" y="216"/>
                  <a:pt x="2860" y="216"/>
                </a:cubicBezTo>
                <a:cubicBezTo>
                  <a:pt x="2860" y="213"/>
                  <a:pt x="2860" y="213"/>
                  <a:pt x="2860" y="213"/>
                </a:cubicBezTo>
                <a:lnTo>
                  <a:pt x="2862" y="213"/>
                </a:lnTo>
                <a:close/>
                <a:moveTo>
                  <a:pt x="2862" y="218"/>
                </a:moveTo>
                <a:cubicBezTo>
                  <a:pt x="2862" y="221"/>
                  <a:pt x="2862" y="221"/>
                  <a:pt x="2862" y="221"/>
                </a:cubicBezTo>
                <a:cubicBezTo>
                  <a:pt x="2860" y="221"/>
                  <a:pt x="2860" y="221"/>
                  <a:pt x="2860" y="221"/>
                </a:cubicBezTo>
                <a:cubicBezTo>
                  <a:pt x="2860" y="218"/>
                  <a:pt x="2860" y="218"/>
                  <a:pt x="2860" y="218"/>
                </a:cubicBezTo>
                <a:lnTo>
                  <a:pt x="2862" y="218"/>
                </a:lnTo>
                <a:close/>
                <a:moveTo>
                  <a:pt x="2862" y="223"/>
                </a:moveTo>
                <a:cubicBezTo>
                  <a:pt x="2862" y="226"/>
                  <a:pt x="2862" y="226"/>
                  <a:pt x="2862" y="226"/>
                </a:cubicBezTo>
                <a:cubicBezTo>
                  <a:pt x="2860" y="226"/>
                  <a:pt x="2860" y="226"/>
                  <a:pt x="2860" y="226"/>
                </a:cubicBezTo>
                <a:cubicBezTo>
                  <a:pt x="2860" y="223"/>
                  <a:pt x="2860" y="223"/>
                  <a:pt x="2860" y="223"/>
                </a:cubicBezTo>
                <a:lnTo>
                  <a:pt x="2862" y="223"/>
                </a:lnTo>
                <a:close/>
                <a:moveTo>
                  <a:pt x="2862" y="228"/>
                </a:moveTo>
                <a:cubicBezTo>
                  <a:pt x="2862" y="231"/>
                  <a:pt x="2862" y="231"/>
                  <a:pt x="2862" y="231"/>
                </a:cubicBezTo>
                <a:cubicBezTo>
                  <a:pt x="2860" y="231"/>
                  <a:pt x="2860" y="231"/>
                  <a:pt x="2860" y="231"/>
                </a:cubicBezTo>
                <a:cubicBezTo>
                  <a:pt x="2860" y="228"/>
                  <a:pt x="2860" y="228"/>
                  <a:pt x="2860" y="228"/>
                </a:cubicBezTo>
                <a:lnTo>
                  <a:pt x="2862" y="228"/>
                </a:lnTo>
                <a:close/>
                <a:moveTo>
                  <a:pt x="2862" y="233"/>
                </a:moveTo>
                <a:cubicBezTo>
                  <a:pt x="2862" y="236"/>
                  <a:pt x="2862" y="236"/>
                  <a:pt x="2862" y="236"/>
                </a:cubicBezTo>
                <a:cubicBezTo>
                  <a:pt x="2860" y="236"/>
                  <a:pt x="2860" y="236"/>
                  <a:pt x="2860" y="236"/>
                </a:cubicBezTo>
                <a:cubicBezTo>
                  <a:pt x="2860" y="233"/>
                  <a:pt x="2860" y="233"/>
                  <a:pt x="2860" y="233"/>
                </a:cubicBezTo>
                <a:lnTo>
                  <a:pt x="2862" y="233"/>
                </a:lnTo>
                <a:close/>
                <a:moveTo>
                  <a:pt x="2862" y="238"/>
                </a:moveTo>
                <a:cubicBezTo>
                  <a:pt x="2862" y="241"/>
                  <a:pt x="2862" y="241"/>
                  <a:pt x="2862" y="241"/>
                </a:cubicBezTo>
                <a:cubicBezTo>
                  <a:pt x="2860" y="241"/>
                  <a:pt x="2860" y="241"/>
                  <a:pt x="2860" y="241"/>
                </a:cubicBezTo>
                <a:cubicBezTo>
                  <a:pt x="2860" y="238"/>
                  <a:pt x="2860" y="238"/>
                  <a:pt x="2860" y="238"/>
                </a:cubicBezTo>
                <a:lnTo>
                  <a:pt x="2862" y="238"/>
                </a:lnTo>
                <a:close/>
                <a:moveTo>
                  <a:pt x="2862" y="243"/>
                </a:moveTo>
                <a:cubicBezTo>
                  <a:pt x="2862" y="246"/>
                  <a:pt x="2862" y="246"/>
                  <a:pt x="2862" y="246"/>
                </a:cubicBezTo>
                <a:cubicBezTo>
                  <a:pt x="2860" y="246"/>
                  <a:pt x="2860" y="246"/>
                  <a:pt x="2860" y="246"/>
                </a:cubicBezTo>
                <a:cubicBezTo>
                  <a:pt x="2860" y="243"/>
                  <a:pt x="2860" y="243"/>
                  <a:pt x="2860" y="243"/>
                </a:cubicBezTo>
                <a:lnTo>
                  <a:pt x="2862" y="243"/>
                </a:lnTo>
                <a:close/>
                <a:moveTo>
                  <a:pt x="2862" y="249"/>
                </a:moveTo>
                <a:cubicBezTo>
                  <a:pt x="2862" y="252"/>
                  <a:pt x="2862" y="252"/>
                  <a:pt x="2862" y="252"/>
                </a:cubicBezTo>
                <a:cubicBezTo>
                  <a:pt x="2860" y="252"/>
                  <a:pt x="2860" y="252"/>
                  <a:pt x="2860" y="252"/>
                </a:cubicBezTo>
                <a:cubicBezTo>
                  <a:pt x="2860" y="249"/>
                  <a:pt x="2860" y="249"/>
                  <a:pt x="2860" y="249"/>
                </a:cubicBezTo>
                <a:lnTo>
                  <a:pt x="2862" y="249"/>
                </a:lnTo>
                <a:close/>
                <a:moveTo>
                  <a:pt x="2862" y="254"/>
                </a:moveTo>
                <a:cubicBezTo>
                  <a:pt x="2862" y="257"/>
                  <a:pt x="2862" y="257"/>
                  <a:pt x="2862" y="257"/>
                </a:cubicBezTo>
                <a:cubicBezTo>
                  <a:pt x="2860" y="257"/>
                  <a:pt x="2860" y="257"/>
                  <a:pt x="2860" y="257"/>
                </a:cubicBezTo>
                <a:cubicBezTo>
                  <a:pt x="2860" y="254"/>
                  <a:pt x="2860" y="254"/>
                  <a:pt x="2860" y="254"/>
                </a:cubicBezTo>
                <a:lnTo>
                  <a:pt x="2862" y="254"/>
                </a:lnTo>
                <a:close/>
                <a:moveTo>
                  <a:pt x="2862" y="259"/>
                </a:moveTo>
                <a:cubicBezTo>
                  <a:pt x="2862" y="262"/>
                  <a:pt x="2862" y="262"/>
                  <a:pt x="2862" y="262"/>
                </a:cubicBezTo>
                <a:cubicBezTo>
                  <a:pt x="2860" y="262"/>
                  <a:pt x="2860" y="262"/>
                  <a:pt x="2860" y="262"/>
                </a:cubicBezTo>
                <a:cubicBezTo>
                  <a:pt x="2860" y="259"/>
                  <a:pt x="2860" y="259"/>
                  <a:pt x="2860" y="259"/>
                </a:cubicBezTo>
                <a:lnTo>
                  <a:pt x="2862" y="259"/>
                </a:lnTo>
                <a:close/>
                <a:moveTo>
                  <a:pt x="2862" y="264"/>
                </a:moveTo>
                <a:cubicBezTo>
                  <a:pt x="2862" y="267"/>
                  <a:pt x="2862" y="267"/>
                  <a:pt x="2862" y="267"/>
                </a:cubicBezTo>
                <a:cubicBezTo>
                  <a:pt x="2860" y="267"/>
                  <a:pt x="2860" y="267"/>
                  <a:pt x="2860" y="267"/>
                </a:cubicBezTo>
                <a:cubicBezTo>
                  <a:pt x="2860" y="264"/>
                  <a:pt x="2860" y="264"/>
                  <a:pt x="2860" y="264"/>
                </a:cubicBezTo>
                <a:lnTo>
                  <a:pt x="2862" y="264"/>
                </a:lnTo>
                <a:close/>
                <a:moveTo>
                  <a:pt x="2862" y="269"/>
                </a:moveTo>
                <a:cubicBezTo>
                  <a:pt x="2862" y="272"/>
                  <a:pt x="2862" y="272"/>
                  <a:pt x="2862" y="272"/>
                </a:cubicBezTo>
                <a:cubicBezTo>
                  <a:pt x="2860" y="272"/>
                  <a:pt x="2860" y="272"/>
                  <a:pt x="2860" y="272"/>
                </a:cubicBezTo>
                <a:cubicBezTo>
                  <a:pt x="2860" y="269"/>
                  <a:pt x="2860" y="269"/>
                  <a:pt x="2860" y="269"/>
                </a:cubicBezTo>
                <a:lnTo>
                  <a:pt x="2862" y="269"/>
                </a:lnTo>
                <a:close/>
                <a:moveTo>
                  <a:pt x="2862" y="274"/>
                </a:moveTo>
                <a:cubicBezTo>
                  <a:pt x="2862" y="277"/>
                  <a:pt x="2862" y="277"/>
                  <a:pt x="2862" y="277"/>
                </a:cubicBezTo>
                <a:cubicBezTo>
                  <a:pt x="2860" y="277"/>
                  <a:pt x="2860" y="277"/>
                  <a:pt x="2860" y="277"/>
                </a:cubicBezTo>
                <a:cubicBezTo>
                  <a:pt x="2860" y="274"/>
                  <a:pt x="2860" y="274"/>
                  <a:pt x="2860" y="274"/>
                </a:cubicBezTo>
                <a:lnTo>
                  <a:pt x="2862" y="274"/>
                </a:lnTo>
                <a:close/>
                <a:moveTo>
                  <a:pt x="2862" y="279"/>
                </a:moveTo>
                <a:cubicBezTo>
                  <a:pt x="2862" y="282"/>
                  <a:pt x="2862" y="282"/>
                  <a:pt x="2862" y="282"/>
                </a:cubicBezTo>
                <a:cubicBezTo>
                  <a:pt x="2860" y="282"/>
                  <a:pt x="2860" y="282"/>
                  <a:pt x="2860" y="282"/>
                </a:cubicBezTo>
                <a:cubicBezTo>
                  <a:pt x="2860" y="279"/>
                  <a:pt x="2860" y="279"/>
                  <a:pt x="2860" y="279"/>
                </a:cubicBezTo>
                <a:lnTo>
                  <a:pt x="2862" y="279"/>
                </a:lnTo>
                <a:close/>
                <a:moveTo>
                  <a:pt x="2862" y="284"/>
                </a:moveTo>
                <a:cubicBezTo>
                  <a:pt x="2862" y="287"/>
                  <a:pt x="2862" y="287"/>
                  <a:pt x="2862" y="287"/>
                </a:cubicBezTo>
                <a:cubicBezTo>
                  <a:pt x="2860" y="287"/>
                  <a:pt x="2860" y="287"/>
                  <a:pt x="2860" y="287"/>
                </a:cubicBezTo>
                <a:cubicBezTo>
                  <a:pt x="2860" y="284"/>
                  <a:pt x="2860" y="284"/>
                  <a:pt x="2860" y="284"/>
                </a:cubicBezTo>
                <a:lnTo>
                  <a:pt x="2862" y="284"/>
                </a:lnTo>
                <a:close/>
                <a:moveTo>
                  <a:pt x="2862" y="289"/>
                </a:moveTo>
                <a:cubicBezTo>
                  <a:pt x="2862" y="292"/>
                  <a:pt x="2862" y="292"/>
                  <a:pt x="2862" y="292"/>
                </a:cubicBezTo>
                <a:cubicBezTo>
                  <a:pt x="2860" y="292"/>
                  <a:pt x="2860" y="292"/>
                  <a:pt x="2860" y="292"/>
                </a:cubicBezTo>
                <a:cubicBezTo>
                  <a:pt x="2860" y="289"/>
                  <a:pt x="2860" y="289"/>
                  <a:pt x="2860" y="289"/>
                </a:cubicBezTo>
                <a:lnTo>
                  <a:pt x="2862" y="289"/>
                </a:lnTo>
                <a:close/>
                <a:moveTo>
                  <a:pt x="2862" y="294"/>
                </a:moveTo>
                <a:cubicBezTo>
                  <a:pt x="2862" y="297"/>
                  <a:pt x="2862" y="297"/>
                  <a:pt x="2862" y="297"/>
                </a:cubicBezTo>
                <a:cubicBezTo>
                  <a:pt x="2860" y="297"/>
                  <a:pt x="2860" y="297"/>
                  <a:pt x="2860" y="297"/>
                </a:cubicBezTo>
                <a:cubicBezTo>
                  <a:pt x="2860" y="294"/>
                  <a:pt x="2860" y="294"/>
                  <a:pt x="2860" y="294"/>
                </a:cubicBezTo>
                <a:lnTo>
                  <a:pt x="2862" y="294"/>
                </a:lnTo>
                <a:close/>
                <a:moveTo>
                  <a:pt x="2862" y="300"/>
                </a:moveTo>
                <a:cubicBezTo>
                  <a:pt x="2862" y="302"/>
                  <a:pt x="2862" y="302"/>
                  <a:pt x="2862" y="302"/>
                </a:cubicBezTo>
                <a:cubicBezTo>
                  <a:pt x="2860" y="302"/>
                  <a:pt x="2860" y="302"/>
                  <a:pt x="2860" y="302"/>
                </a:cubicBezTo>
                <a:cubicBezTo>
                  <a:pt x="2860" y="300"/>
                  <a:pt x="2860" y="300"/>
                  <a:pt x="2860" y="300"/>
                </a:cubicBezTo>
                <a:lnTo>
                  <a:pt x="2862" y="300"/>
                </a:lnTo>
                <a:close/>
                <a:moveTo>
                  <a:pt x="2862" y="310"/>
                </a:moveTo>
                <a:cubicBezTo>
                  <a:pt x="2862" y="313"/>
                  <a:pt x="2862" y="313"/>
                  <a:pt x="2862" y="313"/>
                </a:cubicBezTo>
                <a:cubicBezTo>
                  <a:pt x="2860" y="313"/>
                  <a:pt x="2860" y="313"/>
                  <a:pt x="2860" y="313"/>
                </a:cubicBezTo>
                <a:cubicBezTo>
                  <a:pt x="2860" y="310"/>
                  <a:pt x="2860" y="310"/>
                  <a:pt x="2860" y="310"/>
                </a:cubicBezTo>
                <a:lnTo>
                  <a:pt x="2862" y="310"/>
                </a:lnTo>
                <a:close/>
                <a:moveTo>
                  <a:pt x="2862" y="315"/>
                </a:moveTo>
                <a:cubicBezTo>
                  <a:pt x="2862" y="318"/>
                  <a:pt x="2862" y="318"/>
                  <a:pt x="2862" y="318"/>
                </a:cubicBezTo>
                <a:cubicBezTo>
                  <a:pt x="2860" y="318"/>
                  <a:pt x="2860" y="318"/>
                  <a:pt x="2860" y="318"/>
                </a:cubicBezTo>
                <a:cubicBezTo>
                  <a:pt x="2860" y="315"/>
                  <a:pt x="2860" y="315"/>
                  <a:pt x="2860" y="315"/>
                </a:cubicBezTo>
                <a:lnTo>
                  <a:pt x="2862" y="315"/>
                </a:lnTo>
                <a:close/>
                <a:moveTo>
                  <a:pt x="2862" y="320"/>
                </a:moveTo>
                <a:cubicBezTo>
                  <a:pt x="2862" y="323"/>
                  <a:pt x="2862" y="323"/>
                  <a:pt x="2862" y="323"/>
                </a:cubicBezTo>
                <a:cubicBezTo>
                  <a:pt x="2860" y="323"/>
                  <a:pt x="2860" y="323"/>
                  <a:pt x="2860" y="323"/>
                </a:cubicBezTo>
                <a:cubicBezTo>
                  <a:pt x="2860" y="320"/>
                  <a:pt x="2860" y="320"/>
                  <a:pt x="2860" y="320"/>
                </a:cubicBezTo>
                <a:lnTo>
                  <a:pt x="2862" y="320"/>
                </a:lnTo>
                <a:close/>
                <a:moveTo>
                  <a:pt x="2862" y="326"/>
                </a:moveTo>
                <a:cubicBezTo>
                  <a:pt x="2862" y="329"/>
                  <a:pt x="2862" y="329"/>
                  <a:pt x="2862" y="329"/>
                </a:cubicBezTo>
                <a:cubicBezTo>
                  <a:pt x="2860" y="329"/>
                  <a:pt x="2860" y="329"/>
                  <a:pt x="2860" y="329"/>
                </a:cubicBezTo>
                <a:cubicBezTo>
                  <a:pt x="2860" y="326"/>
                  <a:pt x="2860" y="326"/>
                  <a:pt x="2860" y="326"/>
                </a:cubicBezTo>
                <a:lnTo>
                  <a:pt x="2862" y="326"/>
                </a:lnTo>
                <a:close/>
                <a:moveTo>
                  <a:pt x="2864" y="384"/>
                </a:moveTo>
                <a:cubicBezTo>
                  <a:pt x="2863" y="384"/>
                  <a:pt x="2863" y="384"/>
                  <a:pt x="2862" y="384"/>
                </a:cubicBezTo>
                <a:cubicBezTo>
                  <a:pt x="2862" y="383"/>
                  <a:pt x="2862" y="383"/>
                  <a:pt x="2862" y="383"/>
                </a:cubicBezTo>
                <a:cubicBezTo>
                  <a:pt x="2864" y="383"/>
                  <a:pt x="2864" y="383"/>
                  <a:pt x="2864" y="383"/>
                </a:cubicBezTo>
                <a:lnTo>
                  <a:pt x="2864" y="384"/>
                </a:lnTo>
                <a:close/>
                <a:moveTo>
                  <a:pt x="2864" y="383"/>
                </a:moveTo>
                <a:cubicBezTo>
                  <a:pt x="2862" y="383"/>
                  <a:pt x="2862" y="383"/>
                  <a:pt x="2862" y="383"/>
                </a:cubicBezTo>
                <a:cubicBezTo>
                  <a:pt x="2862" y="382"/>
                  <a:pt x="2862" y="382"/>
                  <a:pt x="2862" y="382"/>
                </a:cubicBezTo>
                <a:cubicBezTo>
                  <a:pt x="2864" y="382"/>
                  <a:pt x="2864" y="382"/>
                  <a:pt x="2864" y="382"/>
                </a:cubicBezTo>
                <a:lnTo>
                  <a:pt x="2864" y="383"/>
                </a:lnTo>
                <a:close/>
                <a:moveTo>
                  <a:pt x="2864" y="379"/>
                </a:moveTo>
                <a:cubicBezTo>
                  <a:pt x="2862" y="379"/>
                  <a:pt x="2862" y="379"/>
                  <a:pt x="2862" y="379"/>
                </a:cubicBezTo>
                <a:cubicBezTo>
                  <a:pt x="2862" y="378"/>
                  <a:pt x="2862" y="378"/>
                  <a:pt x="2862" y="378"/>
                </a:cubicBezTo>
                <a:cubicBezTo>
                  <a:pt x="2864" y="378"/>
                  <a:pt x="2864" y="378"/>
                  <a:pt x="2864" y="378"/>
                </a:cubicBezTo>
                <a:lnTo>
                  <a:pt x="2864" y="379"/>
                </a:lnTo>
                <a:close/>
                <a:moveTo>
                  <a:pt x="2864" y="378"/>
                </a:moveTo>
                <a:cubicBezTo>
                  <a:pt x="2862" y="378"/>
                  <a:pt x="2862" y="378"/>
                  <a:pt x="2862" y="378"/>
                </a:cubicBezTo>
                <a:cubicBezTo>
                  <a:pt x="2862" y="376"/>
                  <a:pt x="2862" y="376"/>
                  <a:pt x="2862" y="376"/>
                </a:cubicBezTo>
                <a:cubicBezTo>
                  <a:pt x="2864" y="376"/>
                  <a:pt x="2864" y="376"/>
                  <a:pt x="2864" y="376"/>
                </a:cubicBezTo>
                <a:lnTo>
                  <a:pt x="2864" y="378"/>
                </a:lnTo>
                <a:close/>
                <a:moveTo>
                  <a:pt x="2865" y="374"/>
                </a:moveTo>
                <a:cubicBezTo>
                  <a:pt x="2863" y="374"/>
                  <a:pt x="2863" y="374"/>
                  <a:pt x="2863" y="374"/>
                </a:cubicBezTo>
                <a:cubicBezTo>
                  <a:pt x="2863" y="373"/>
                  <a:pt x="2863" y="373"/>
                  <a:pt x="2863" y="373"/>
                </a:cubicBezTo>
                <a:cubicBezTo>
                  <a:pt x="2865" y="373"/>
                  <a:pt x="2865" y="373"/>
                  <a:pt x="2865" y="373"/>
                </a:cubicBezTo>
                <a:lnTo>
                  <a:pt x="2865" y="374"/>
                </a:lnTo>
                <a:close/>
                <a:moveTo>
                  <a:pt x="2865" y="373"/>
                </a:moveTo>
                <a:cubicBezTo>
                  <a:pt x="2863" y="373"/>
                  <a:pt x="2863" y="373"/>
                  <a:pt x="2863" y="373"/>
                </a:cubicBezTo>
                <a:cubicBezTo>
                  <a:pt x="2863" y="371"/>
                  <a:pt x="2863" y="371"/>
                  <a:pt x="2863" y="371"/>
                </a:cubicBezTo>
                <a:cubicBezTo>
                  <a:pt x="2865" y="371"/>
                  <a:pt x="2865" y="371"/>
                  <a:pt x="2865" y="371"/>
                </a:cubicBezTo>
                <a:lnTo>
                  <a:pt x="2865" y="373"/>
                </a:lnTo>
                <a:close/>
                <a:moveTo>
                  <a:pt x="2865" y="369"/>
                </a:moveTo>
                <a:cubicBezTo>
                  <a:pt x="2863" y="369"/>
                  <a:pt x="2863" y="369"/>
                  <a:pt x="2863" y="369"/>
                </a:cubicBezTo>
                <a:cubicBezTo>
                  <a:pt x="2863" y="368"/>
                  <a:pt x="2863" y="368"/>
                  <a:pt x="2863" y="368"/>
                </a:cubicBezTo>
                <a:cubicBezTo>
                  <a:pt x="2865" y="368"/>
                  <a:pt x="2865" y="368"/>
                  <a:pt x="2865" y="368"/>
                </a:cubicBezTo>
                <a:lnTo>
                  <a:pt x="2865" y="369"/>
                </a:lnTo>
                <a:close/>
                <a:moveTo>
                  <a:pt x="2865" y="367"/>
                </a:moveTo>
                <a:cubicBezTo>
                  <a:pt x="2863" y="367"/>
                  <a:pt x="2863" y="367"/>
                  <a:pt x="2863" y="367"/>
                </a:cubicBezTo>
                <a:cubicBezTo>
                  <a:pt x="2863" y="366"/>
                  <a:pt x="2863" y="366"/>
                  <a:pt x="2863" y="366"/>
                </a:cubicBezTo>
                <a:cubicBezTo>
                  <a:pt x="2865" y="366"/>
                  <a:pt x="2865" y="366"/>
                  <a:pt x="2865" y="366"/>
                </a:cubicBezTo>
                <a:lnTo>
                  <a:pt x="2865" y="367"/>
                </a:lnTo>
                <a:close/>
                <a:moveTo>
                  <a:pt x="2865" y="366"/>
                </a:moveTo>
                <a:cubicBezTo>
                  <a:pt x="2863" y="366"/>
                  <a:pt x="2863" y="366"/>
                  <a:pt x="2863" y="366"/>
                </a:cubicBezTo>
                <a:cubicBezTo>
                  <a:pt x="2863" y="365"/>
                  <a:pt x="2863" y="365"/>
                  <a:pt x="2863" y="365"/>
                </a:cubicBezTo>
                <a:cubicBezTo>
                  <a:pt x="2865" y="365"/>
                  <a:pt x="2865" y="365"/>
                  <a:pt x="2865" y="365"/>
                </a:cubicBezTo>
                <a:lnTo>
                  <a:pt x="2865" y="366"/>
                </a:lnTo>
                <a:close/>
                <a:moveTo>
                  <a:pt x="2865" y="364"/>
                </a:moveTo>
                <a:cubicBezTo>
                  <a:pt x="2863" y="364"/>
                  <a:pt x="2863" y="364"/>
                  <a:pt x="2863" y="364"/>
                </a:cubicBezTo>
                <a:cubicBezTo>
                  <a:pt x="2863" y="363"/>
                  <a:pt x="2863" y="363"/>
                  <a:pt x="2863" y="363"/>
                </a:cubicBezTo>
                <a:cubicBezTo>
                  <a:pt x="2865" y="363"/>
                  <a:pt x="2865" y="363"/>
                  <a:pt x="2865" y="363"/>
                </a:cubicBezTo>
                <a:lnTo>
                  <a:pt x="2865" y="364"/>
                </a:lnTo>
                <a:close/>
                <a:moveTo>
                  <a:pt x="2865" y="363"/>
                </a:moveTo>
                <a:cubicBezTo>
                  <a:pt x="2863" y="363"/>
                  <a:pt x="2863" y="363"/>
                  <a:pt x="2863" y="363"/>
                </a:cubicBezTo>
                <a:cubicBezTo>
                  <a:pt x="2863" y="362"/>
                  <a:pt x="2863" y="362"/>
                  <a:pt x="2863" y="362"/>
                </a:cubicBezTo>
                <a:cubicBezTo>
                  <a:pt x="2865" y="362"/>
                  <a:pt x="2865" y="362"/>
                  <a:pt x="2865" y="362"/>
                </a:cubicBezTo>
                <a:lnTo>
                  <a:pt x="2865" y="363"/>
                </a:lnTo>
                <a:close/>
                <a:moveTo>
                  <a:pt x="2865" y="361"/>
                </a:moveTo>
                <a:cubicBezTo>
                  <a:pt x="2863" y="361"/>
                  <a:pt x="2863" y="361"/>
                  <a:pt x="2863" y="361"/>
                </a:cubicBezTo>
                <a:cubicBezTo>
                  <a:pt x="2863" y="360"/>
                  <a:pt x="2863" y="360"/>
                  <a:pt x="2863" y="360"/>
                </a:cubicBezTo>
                <a:cubicBezTo>
                  <a:pt x="2865" y="360"/>
                  <a:pt x="2865" y="360"/>
                  <a:pt x="2865" y="360"/>
                </a:cubicBezTo>
                <a:lnTo>
                  <a:pt x="2865" y="361"/>
                </a:lnTo>
                <a:close/>
                <a:moveTo>
                  <a:pt x="2865" y="360"/>
                </a:moveTo>
                <a:cubicBezTo>
                  <a:pt x="2863" y="360"/>
                  <a:pt x="2863" y="360"/>
                  <a:pt x="2863" y="360"/>
                </a:cubicBezTo>
                <a:cubicBezTo>
                  <a:pt x="2863" y="359"/>
                  <a:pt x="2863" y="359"/>
                  <a:pt x="2863" y="359"/>
                </a:cubicBezTo>
                <a:cubicBezTo>
                  <a:pt x="2865" y="359"/>
                  <a:pt x="2865" y="359"/>
                  <a:pt x="2865" y="359"/>
                </a:cubicBezTo>
                <a:lnTo>
                  <a:pt x="2865" y="360"/>
                </a:lnTo>
                <a:close/>
                <a:moveTo>
                  <a:pt x="2865" y="358"/>
                </a:moveTo>
                <a:cubicBezTo>
                  <a:pt x="2863" y="358"/>
                  <a:pt x="2863" y="358"/>
                  <a:pt x="2863" y="358"/>
                </a:cubicBezTo>
                <a:cubicBezTo>
                  <a:pt x="2863" y="357"/>
                  <a:pt x="2863" y="357"/>
                  <a:pt x="2863" y="357"/>
                </a:cubicBezTo>
                <a:cubicBezTo>
                  <a:pt x="2865" y="357"/>
                  <a:pt x="2865" y="357"/>
                  <a:pt x="2865" y="357"/>
                </a:cubicBezTo>
                <a:lnTo>
                  <a:pt x="2865" y="358"/>
                </a:lnTo>
                <a:close/>
                <a:moveTo>
                  <a:pt x="2865" y="357"/>
                </a:moveTo>
                <a:cubicBezTo>
                  <a:pt x="2863" y="357"/>
                  <a:pt x="2863" y="357"/>
                  <a:pt x="2863" y="357"/>
                </a:cubicBezTo>
                <a:cubicBezTo>
                  <a:pt x="2863" y="356"/>
                  <a:pt x="2863" y="356"/>
                  <a:pt x="2863" y="356"/>
                </a:cubicBezTo>
                <a:cubicBezTo>
                  <a:pt x="2865" y="356"/>
                  <a:pt x="2865" y="356"/>
                  <a:pt x="2865" y="356"/>
                </a:cubicBezTo>
                <a:lnTo>
                  <a:pt x="2865" y="357"/>
                </a:lnTo>
                <a:close/>
                <a:moveTo>
                  <a:pt x="2865" y="355"/>
                </a:moveTo>
                <a:cubicBezTo>
                  <a:pt x="2863" y="355"/>
                  <a:pt x="2863" y="355"/>
                  <a:pt x="2863" y="355"/>
                </a:cubicBezTo>
                <a:cubicBezTo>
                  <a:pt x="2863" y="354"/>
                  <a:pt x="2863" y="354"/>
                  <a:pt x="2863" y="354"/>
                </a:cubicBezTo>
                <a:cubicBezTo>
                  <a:pt x="2865" y="354"/>
                  <a:pt x="2865" y="354"/>
                  <a:pt x="2865" y="354"/>
                </a:cubicBezTo>
                <a:lnTo>
                  <a:pt x="2865" y="355"/>
                </a:lnTo>
                <a:close/>
                <a:moveTo>
                  <a:pt x="2865" y="354"/>
                </a:moveTo>
                <a:cubicBezTo>
                  <a:pt x="2863" y="354"/>
                  <a:pt x="2863" y="354"/>
                  <a:pt x="2863" y="354"/>
                </a:cubicBezTo>
                <a:cubicBezTo>
                  <a:pt x="2863" y="353"/>
                  <a:pt x="2863" y="353"/>
                  <a:pt x="2863" y="353"/>
                </a:cubicBezTo>
                <a:cubicBezTo>
                  <a:pt x="2865" y="353"/>
                  <a:pt x="2865" y="353"/>
                  <a:pt x="2865" y="353"/>
                </a:cubicBezTo>
                <a:lnTo>
                  <a:pt x="2865" y="354"/>
                </a:lnTo>
                <a:close/>
                <a:moveTo>
                  <a:pt x="2865" y="352"/>
                </a:moveTo>
                <a:cubicBezTo>
                  <a:pt x="2863" y="352"/>
                  <a:pt x="2863" y="352"/>
                  <a:pt x="2863" y="352"/>
                </a:cubicBezTo>
                <a:cubicBezTo>
                  <a:pt x="2863" y="351"/>
                  <a:pt x="2863" y="351"/>
                  <a:pt x="2863" y="351"/>
                </a:cubicBezTo>
                <a:cubicBezTo>
                  <a:pt x="2865" y="351"/>
                  <a:pt x="2865" y="351"/>
                  <a:pt x="2865" y="351"/>
                </a:cubicBezTo>
                <a:lnTo>
                  <a:pt x="2865" y="352"/>
                </a:lnTo>
                <a:close/>
                <a:moveTo>
                  <a:pt x="2866" y="373"/>
                </a:moveTo>
                <a:cubicBezTo>
                  <a:pt x="2868" y="373"/>
                  <a:pt x="2868" y="373"/>
                  <a:pt x="2868" y="373"/>
                </a:cubicBezTo>
                <a:cubicBezTo>
                  <a:pt x="2868" y="374"/>
                  <a:pt x="2868" y="374"/>
                  <a:pt x="2868" y="374"/>
                </a:cubicBezTo>
                <a:cubicBezTo>
                  <a:pt x="2866" y="374"/>
                  <a:pt x="2866" y="374"/>
                  <a:pt x="2866" y="374"/>
                </a:cubicBezTo>
                <a:lnTo>
                  <a:pt x="2866" y="373"/>
                </a:lnTo>
                <a:close/>
                <a:moveTo>
                  <a:pt x="2868" y="384"/>
                </a:moveTo>
                <a:cubicBezTo>
                  <a:pt x="2867" y="384"/>
                  <a:pt x="2867" y="384"/>
                  <a:pt x="2866" y="384"/>
                </a:cubicBezTo>
                <a:cubicBezTo>
                  <a:pt x="2866" y="383"/>
                  <a:pt x="2866" y="383"/>
                  <a:pt x="2866" y="383"/>
                </a:cubicBezTo>
                <a:cubicBezTo>
                  <a:pt x="2868" y="383"/>
                  <a:pt x="2868" y="383"/>
                  <a:pt x="2868" y="383"/>
                </a:cubicBezTo>
                <a:lnTo>
                  <a:pt x="2868" y="384"/>
                </a:lnTo>
                <a:close/>
                <a:moveTo>
                  <a:pt x="2868" y="383"/>
                </a:moveTo>
                <a:cubicBezTo>
                  <a:pt x="2866" y="383"/>
                  <a:pt x="2866" y="383"/>
                  <a:pt x="2866" y="383"/>
                </a:cubicBezTo>
                <a:cubicBezTo>
                  <a:pt x="2866" y="382"/>
                  <a:pt x="2866" y="382"/>
                  <a:pt x="2866" y="382"/>
                </a:cubicBezTo>
                <a:cubicBezTo>
                  <a:pt x="2868" y="382"/>
                  <a:pt x="2868" y="382"/>
                  <a:pt x="2868" y="382"/>
                </a:cubicBezTo>
                <a:lnTo>
                  <a:pt x="2868" y="383"/>
                </a:lnTo>
                <a:close/>
                <a:moveTo>
                  <a:pt x="2868" y="379"/>
                </a:moveTo>
                <a:cubicBezTo>
                  <a:pt x="2866" y="379"/>
                  <a:pt x="2866" y="379"/>
                  <a:pt x="2866" y="379"/>
                </a:cubicBezTo>
                <a:cubicBezTo>
                  <a:pt x="2866" y="378"/>
                  <a:pt x="2866" y="378"/>
                  <a:pt x="2866" y="378"/>
                </a:cubicBezTo>
                <a:cubicBezTo>
                  <a:pt x="2868" y="378"/>
                  <a:pt x="2868" y="378"/>
                  <a:pt x="2868" y="378"/>
                </a:cubicBezTo>
                <a:lnTo>
                  <a:pt x="2868" y="379"/>
                </a:lnTo>
                <a:close/>
                <a:moveTo>
                  <a:pt x="2868" y="378"/>
                </a:moveTo>
                <a:cubicBezTo>
                  <a:pt x="2866" y="378"/>
                  <a:pt x="2866" y="378"/>
                  <a:pt x="2866" y="378"/>
                </a:cubicBezTo>
                <a:cubicBezTo>
                  <a:pt x="2866" y="376"/>
                  <a:pt x="2866" y="376"/>
                  <a:pt x="2866" y="376"/>
                </a:cubicBezTo>
                <a:cubicBezTo>
                  <a:pt x="2868" y="376"/>
                  <a:pt x="2868" y="376"/>
                  <a:pt x="2868" y="376"/>
                </a:cubicBezTo>
                <a:lnTo>
                  <a:pt x="2868" y="378"/>
                </a:lnTo>
                <a:close/>
                <a:moveTo>
                  <a:pt x="2868" y="369"/>
                </a:moveTo>
                <a:cubicBezTo>
                  <a:pt x="2866" y="369"/>
                  <a:pt x="2866" y="369"/>
                  <a:pt x="2866" y="369"/>
                </a:cubicBezTo>
                <a:cubicBezTo>
                  <a:pt x="2866" y="368"/>
                  <a:pt x="2866" y="368"/>
                  <a:pt x="2866" y="368"/>
                </a:cubicBezTo>
                <a:cubicBezTo>
                  <a:pt x="2868" y="368"/>
                  <a:pt x="2868" y="368"/>
                  <a:pt x="2868" y="368"/>
                </a:cubicBezTo>
                <a:lnTo>
                  <a:pt x="2868" y="369"/>
                </a:lnTo>
                <a:close/>
                <a:moveTo>
                  <a:pt x="2868" y="367"/>
                </a:moveTo>
                <a:cubicBezTo>
                  <a:pt x="2866" y="367"/>
                  <a:pt x="2866" y="367"/>
                  <a:pt x="2866" y="367"/>
                </a:cubicBezTo>
                <a:cubicBezTo>
                  <a:pt x="2866" y="366"/>
                  <a:pt x="2866" y="366"/>
                  <a:pt x="2866" y="366"/>
                </a:cubicBezTo>
                <a:cubicBezTo>
                  <a:pt x="2868" y="366"/>
                  <a:pt x="2868" y="366"/>
                  <a:pt x="2868" y="366"/>
                </a:cubicBezTo>
                <a:lnTo>
                  <a:pt x="2868" y="367"/>
                </a:lnTo>
                <a:close/>
                <a:moveTo>
                  <a:pt x="2868" y="366"/>
                </a:moveTo>
                <a:cubicBezTo>
                  <a:pt x="2866" y="366"/>
                  <a:pt x="2866" y="366"/>
                  <a:pt x="2866" y="366"/>
                </a:cubicBezTo>
                <a:cubicBezTo>
                  <a:pt x="2866" y="365"/>
                  <a:pt x="2866" y="365"/>
                  <a:pt x="2866" y="365"/>
                </a:cubicBezTo>
                <a:cubicBezTo>
                  <a:pt x="2868" y="365"/>
                  <a:pt x="2868" y="365"/>
                  <a:pt x="2868" y="365"/>
                </a:cubicBezTo>
                <a:lnTo>
                  <a:pt x="2868" y="366"/>
                </a:lnTo>
                <a:close/>
                <a:moveTo>
                  <a:pt x="2868" y="364"/>
                </a:moveTo>
                <a:cubicBezTo>
                  <a:pt x="2866" y="364"/>
                  <a:pt x="2866" y="364"/>
                  <a:pt x="2866" y="364"/>
                </a:cubicBezTo>
                <a:cubicBezTo>
                  <a:pt x="2866" y="363"/>
                  <a:pt x="2866" y="363"/>
                  <a:pt x="2866" y="363"/>
                </a:cubicBezTo>
                <a:cubicBezTo>
                  <a:pt x="2868" y="363"/>
                  <a:pt x="2868" y="363"/>
                  <a:pt x="2868" y="363"/>
                </a:cubicBezTo>
                <a:lnTo>
                  <a:pt x="2868" y="364"/>
                </a:lnTo>
                <a:close/>
                <a:moveTo>
                  <a:pt x="2868" y="363"/>
                </a:moveTo>
                <a:cubicBezTo>
                  <a:pt x="2866" y="363"/>
                  <a:pt x="2866" y="363"/>
                  <a:pt x="2866" y="363"/>
                </a:cubicBezTo>
                <a:cubicBezTo>
                  <a:pt x="2866" y="362"/>
                  <a:pt x="2866" y="362"/>
                  <a:pt x="2866" y="362"/>
                </a:cubicBezTo>
                <a:cubicBezTo>
                  <a:pt x="2868" y="362"/>
                  <a:pt x="2868" y="362"/>
                  <a:pt x="2868" y="362"/>
                </a:cubicBezTo>
                <a:lnTo>
                  <a:pt x="2868" y="363"/>
                </a:lnTo>
                <a:close/>
                <a:moveTo>
                  <a:pt x="2868" y="361"/>
                </a:moveTo>
                <a:cubicBezTo>
                  <a:pt x="2866" y="361"/>
                  <a:pt x="2866" y="361"/>
                  <a:pt x="2866" y="361"/>
                </a:cubicBezTo>
                <a:cubicBezTo>
                  <a:pt x="2866" y="360"/>
                  <a:pt x="2866" y="360"/>
                  <a:pt x="2866" y="360"/>
                </a:cubicBezTo>
                <a:cubicBezTo>
                  <a:pt x="2868" y="360"/>
                  <a:pt x="2868" y="360"/>
                  <a:pt x="2868" y="360"/>
                </a:cubicBezTo>
                <a:lnTo>
                  <a:pt x="2868" y="361"/>
                </a:lnTo>
                <a:close/>
                <a:moveTo>
                  <a:pt x="2868" y="360"/>
                </a:moveTo>
                <a:cubicBezTo>
                  <a:pt x="2866" y="360"/>
                  <a:pt x="2866" y="360"/>
                  <a:pt x="2866" y="360"/>
                </a:cubicBezTo>
                <a:cubicBezTo>
                  <a:pt x="2866" y="359"/>
                  <a:pt x="2866" y="359"/>
                  <a:pt x="2866" y="359"/>
                </a:cubicBezTo>
                <a:cubicBezTo>
                  <a:pt x="2868" y="359"/>
                  <a:pt x="2868" y="359"/>
                  <a:pt x="2868" y="359"/>
                </a:cubicBezTo>
                <a:lnTo>
                  <a:pt x="2868" y="360"/>
                </a:lnTo>
                <a:close/>
                <a:moveTo>
                  <a:pt x="2868" y="358"/>
                </a:moveTo>
                <a:cubicBezTo>
                  <a:pt x="2866" y="358"/>
                  <a:pt x="2866" y="358"/>
                  <a:pt x="2866" y="358"/>
                </a:cubicBezTo>
                <a:cubicBezTo>
                  <a:pt x="2866" y="357"/>
                  <a:pt x="2866" y="357"/>
                  <a:pt x="2866" y="357"/>
                </a:cubicBezTo>
                <a:cubicBezTo>
                  <a:pt x="2868" y="357"/>
                  <a:pt x="2868" y="357"/>
                  <a:pt x="2868" y="357"/>
                </a:cubicBezTo>
                <a:lnTo>
                  <a:pt x="2868" y="358"/>
                </a:lnTo>
                <a:close/>
                <a:moveTo>
                  <a:pt x="2868" y="357"/>
                </a:moveTo>
                <a:cubicBezTo>
                  <a:pt x="2866" y="357"/>
                  <a:pt x="2866" y="357"/>
                  <a:pt x="2866" y="357"/>
                </a:cubicBezTo>
                <a:cubicBezTo>
                  <a:pt x="2866" y="356"/>
                  <a:pt x="2866" y="356"/>
                  <a:pt x="2866" y="356"/>
                </a:cubicBezTo>
                <a:cubicBezTo>
                  <a:pt x="2868" y="356"/>
                  <a:pt x="2868" y="356"/>
                  <a:pt x="2868" y="356"/>
                </a:cubicBezTo>
                <a:lnTo>
                  <a:pt x="2868" y="357"/>
                </a:lnTo>
                <a:close/>
                <a:moveTo>
                  <a:pt x="2868" y="355"/>
                </a:moveTo>
                <a:cubicBezTo>
                  <a:pt x="2866" y="355"/>
                  <a:pt x="2866" y="355"/>
                  <a:pt x="2866" y="355"/>
                </a:cubicBezTo>
                <a:cubicBezTo>
                  <a:pt x="2866" y="354"/>
                  <a:pt x="2866" y="354"/>
                  <a:pt x="2866" y="354"/>
                </a:cubicBezTo>
                <a:cubicBezTo>
                  <a:pt x="2868" y="354"/>
                  <a:pt x="2868" y="354"/>
                  <a:pt x="2868" y="354"/>
                </a:cubicBezTo>
                <a:lnTo>
                  <a:pt x="2868" y="355"/>
                </a:lnTo>
                <a:close/>
                <a:moveTo>
                  <a:pt x="2868" y="354"/>
                </a:moveTo>
                <a:cubicBezTo>
                  <a:pt x="2866" y="354"/>
                  <a:pt x="2866" y="354"/>
                  <a:pt x="2866" y="354"/>
                </a:cubicBezTo>
                <a:cubicBezTo>
                  <a:pt x="2866" y="353"/>
                  <a:pt x="2866" y="353"/>
                  <a:pt x="2866" y="353"/>
                </a:cubicBezTo>
                <a:cubicBezTo>
                  <a:pt x="2868" y="353"/>
                  <a:pt x="2868" y="353"/>
                  <a:pt x="2868" y="353"/>
                </a:cubicBezTo>
                <a:lnTo>
                  <a:pt x="2868" y="354"/>
                </a:lnTo>
                <a:close/>
                <a:moveTo>
                  <a:pt x="2868" y="352"/>
                </a:moveTo>
                <a:cubicBezTo>
                  <a:pt x="2866" y="352"/>
                  <a:pt x="2866" y="352"/>
                  <a:pt x="2866" y="352"/>
                </a:cubicBezTo>
                <a:cubicBezTo>
                  <a:pt x="2866" y="351"/>
                  <a:pt x="2866" y="351"/>
                  <a:pt x="2866" y="351"/>
                </a:cubicBezTo>
                <a:cubicBezTo>
                  <a:pt x="2868" y="351"/>
                  <a:pt x="2868" y="351"/>
                  <a:pt x="2868" y="351"/>
                </a:cubicBezTo>
                <a:lnTo>
                  <a:pt x="2868" y="352"/>
                </a:lnTo>
                <a:close/>
                <a:moveTo>
                  <a:pt x="2870" y="384"/>
                </a:moveTo>
                <a:cubicBezTo>
                  <a:pt x="2870" y="384"/>
                  <a:pt x="2869" y="384"/>
                  <a:pt x="2868" y="384"/>
                </a:cubicBezTo>
                <a:cubicBezTo>
                  <a:pt x="2868" y="383"/>
                  <a:pt x="2868" y="383"/>
                  <a:pt x="2868" y="383"/>
                </a:cubicBezTo>
                <a:cubicBezTo>
                  <a:pt x="2870" y="383"/>
                  <a:pt x="2870" y="383"/>
                  <a:pt x="2870" y="383"/>
                </a:cubicBezTo>
                <a:lnTo>
                  <a:pt x="2870" y="384"/>
                </a:lnTo>
                <a:close/>
                <a:moveTo>
                  <a:pt x="2870" y="383"/>
                </a:moveTo>
                <a:cubicBezTo>
                  <a:pt x="2868" y="383"/>
                  <a:pt x="2868" y="383"/>
                  <a:pt x="2868" y="383"/>
                </a:cubicBezTo>
                <a:cubicBezTo>
                  <a:pt x="2868" y="382"/>
                  <a:pt x="2868" y="382"/>
                  <a:pt x="2868" y="382"/>
                </a:cubicBezTo>
                <a:cubicBezTo>
                  <a:pt x="2870" y="382"/>
                  <a:pt x="2870" y="382"/>
                  <a:pt x="2870" y="382"/>
                </a:cubicBezTo>
                <a:lnTo>
                  <a:pt x="2870" y="383"/>
                </a:lnTo>
                <a:close/>
                <a:moveTo>
                  <a:pt x="2870" y="379"/>
                </a:moveTo>
                <a:cubicBezTo>
                  <a:pt x="2868" y="379"/>
                  <a:pt x="2868" y="379"/>
                  <a:pt x="2868" y="379"/>
                </a:cubicBezTo>
                <a:cubicBezTo>
                  <a:pt x="2868" y="378"/>
                  <a:pt x="2868" y="378"/>
                  <a:pt x="2868" y="378"/>
                </a:cubicBezTo>
                <a:cubicBezTo>
                  <a:pt x="2870" y="378"/>
                  <a:pt x="2870" y="378"/>
                  <a:pt x="2870" y="378"/>
                </a:cubicBezTo>
                <a:lnTo>
                  <a:pt x="2870" y="379"/>
                </a:lnTo>
                <a:close/>
                <a:moveTo>
                  <a:pt x="2870" y="378"/>
                </a:moveTo>
                <a:cubicBezTo>
                  <a:pt x="2868" y="378"/>
                  <a:pt x="2868" y="378"/>
                  <a:pt x="2868" y="378"/>
                </a:cubicBezTo>
                <a:cubicBezTo>
                  <a:pt x="2868" y="376"/>
                  <a:pt x="2868" y="376"/>
                  <a:pt x="2868" y="376"/>
                </a:cubicBezTo>
                <a:cubicBezTo>
                  <a:pt x="2870" y="376"/>
                  <a:pt x="2870" y="376"/>
                  <a:pt x="2870" y="376"/>
                </a:cubicBezTo>
                <a:lnTo>
                  <a:pt x="2870" y="378"/>
                </a:lnTo>
                <a:close/>
                <a:moveTo>
                  <a:pt x="2870" y="374"/>
                </a:moveTo>
                <a:cubicBezTo>
                  <a:pt x="2868" y="374"/>
                  <a:pt x="2868" y="374"/>
                  <a:pt x="2868" y="374"/>
                </a:cubicBezTo>
                <a:cubicBezTo>
                  <a:pt x="2868" y="373"/>
                  <a:pt x="2868" y="373"/>
                  <a:pt x="2868" y="373"/>
                </a:cubicBezTo>
                <a:cubicBezTo>
                  <a:pt x="2870" y="373"/>
                  <a:pt x="2870" y="373"/>
                  <a:pt x="2870" y="373"/>
                </a:cubicBezTo>
                <a:lnTo>
                  <a:pt x="2870" y="374"/>
                </a:lnTo>
                <a:close/>
                <a:moveTo>
                  <a:pt x="2870" y="373"/>
                </a:moveTo>
                <a:cubicBezTo>
                  <a:pt x="2868" y="373"/>
                  <a:pt x="2868" y="373"/>
                  <a:pt x="2868" y="373"/>
                </a:cubicBezTo>
                <a:cubicBezTo>
                  <a:pt x="2868" y="371"/>
                  <a:pt x="2868" y="371"/>
                  <a:pt x="2868" y="371"/>
                </a:cubicBezTo>
                <a:cubicBezTo>
                  <a:pt x="2870" y="371"/>
                  <a:pt x="2870" y="371"/>
                  <a:pt x="2870" y="371"/>
                </a:cubicBezTo>
                <a:lnTo>
                  <a:pt x="2870" y="373"/>
                </a:lnTo>
                <a:close/>
                <a:moveTo>
                  <a:pt x="2871" y="369"/>
                </a:moveTo>
                <a:cubicBezTo>
                  <a:pt x="2869" y="369"/>
                  <a:pt x="2869" y="369"/>
                  <a:pt x="2869" y="369"/>
                </a:cubicBezTo>
                <a:cubicBezTo>
                  <a:pt x="2869" y="368"/>
                  <a:pt x="2869" y="368"/>
                  <a:pt x="2869" y="368"/>
                </a:cubicBezTo>
                <a:cubicBezTo>
                  <a:pt x="2871" y="368"/>
                  <a:pt x="2871" y="368"/>
                  <a:pt x="2871" y="368"/>
                </a:cubicBezTo>
                <a:lnTo>
                  <a:pt x="2871" y="369"/>
                </a:lnTo>
                <a:close/>
                <a:moveTo>
                  <a:pt x="2868" y="349"/>
                </a:moveTo>
                <a:cubicBezTo>
                  <a:pt x="2868" y="348"/>
                  <a:pt x="2868" y="348"/>
                  <a:pt x="2868" y="348"/>
                </a:cubicBezTo>
                <a:cubicBezTo>
                  <a:pt x="2870" y="348"/>
                  <a:pt x="2870" y="348"/>
                  <a:pt x="2870" y="348"/>
                </a:cubicBezTo>
                <a:cubicBezTo>
                  <a:pt x="2870" y="349"/>
                  <a:pt x="2870" y="349"/>
                  <a:pt x="2870" y="349"/>
                </a:cubicBezTo>
                <a:lnTo>
                  <a:pt x="2868" y="349"/>
                </a:lnTo>
                <a:close/>
                <a:moveTo>
                  <a:pt x="2871" y="367"/>
                </a:moveTo>
                <a:cubicBezTo>
                  <a:pt x="2869" y="367"/>
                  <a:pt x="2869" y="367"/>
                  <a:pt x="2869" y="367"/>
                </a:cubicBezTo>
                <a:cubicBezTo>
                  <a:pt x="2869" y="366"/>
                  <a:pt x="2869" y="366"/>
                  <a:pt x="2869" y="366"/>
                </a:cubicBezTo>
                <a:cubicBezTo>
                  <a:pt x="2871" y="366"/>
                  <a:pt x="2871" y="366"/>
                  <a:pt x="2871" y="366"/>
                </a:cubicBezTo>
                <a:lnTo>
                  <a:pt x="2871" y="367"/>
                </a:lnTo>
                <a:close/>
                <a:moveTo>
                  <a:pt x="2871" y="366"/>
                </a:moveTo>
                <a:cubicBezTo>
                  <a:pt x="2869" y="366"/>
                  <a:pt x="2869" y="366"/>
                  <a:pt x="2869" y="366"/>
                </a:cubicBezTo>
                <a:cubicBezTo>
                  <a:pt x="2869" y="365"/>
                  <a:pt x="2869" y="365"/>
                  <a:pt x="2869" y="365"/>
                </a:cubicBezTo>
                <a:cubicBezTo>
                  <a:pt x="2871" y="365"/>
                  <a:pt x="2871" y="365"/>
                  <a:pt x="2871" y="365"/>
                </a:cubicBezTo>
                <a:lnTo>
                  <a:pt x="2871" y="366"/>
                </a:lnTo>
                <a:close/>
                <a:moveTo>
                  <a:pt x="2871" y="364"/>
                </a:moveTo>
                <a:cubicBezTo>
                  <a:pt x="2869" y="364"/>
                  <a:pt x="2869" y="364"/>
                  <a:pt x="2869" y="364"/>
                </a:cubicBezTo>
                <a:cubicBezTo>
                  <a:pt x="2869" y="363"/>
                  <a:pt x="2869" y="363"/>
                  <a:pt x="2869" y="363"/>
                </a:cubicBezTo>
                <a:cubicBezTo>
                  <a:pt x="2871" y="363"/>
                  <a:pt x="2871" y="363"/>
                  <a:pt x="2871" y="363"/>
                </a:cubicBezTo>
                <a:lnTo>
                  <a:pt x="2871" y="364"/>
                </a:lnTo>
                <a:close/>
                <a:moveTo>
                  <a:pt x="2871" y="363"/>
                </a:moveTo>
                <a:cubicBezTo>
                  <a:pt x="2869" y="363"/>
                  <a:pt x="2869" y="363"/>
                  <a:pt x="2869" y="363"/>
                </a:cubicBezTo>
                <a:cubicBezTo>
                  <a:pt x="2869" y="362"/>
                  <a:pt x="2869" y="362"/>
                  <a:pt x="2869" y="362"/>
                </a:cubicBezTo>
                <a:cubicBezTo>
                  <a:pt x="2871" y="362"/>
                  <a:pt x="2871" y="362"/>
                  <a:pt x="2871" y="362"/>
                </a:cubicBezTo>
                <a:lnTo>
                  <a:pt x="2871" y="363"/>
                </a:lnTo>
                <a:close/>
                <a:moveTo>
                  <a:pt x="2871" y="361"/>
                </a:moveTo>
                <a:cubicBezTo>
                  <a:pt x="2869" y="361"/>
                  <a:pt x="2869" y="361"/>
                  <a:pt x="2869" y="361"/>
                </a:cubicBezTo>
                <a:cubicBezTo>
                  <a:pt x="2869" y="360"/>
                  <a:pt x="2869" y="360"/>
                  <a:pt x="2869" y="360"/>
                </a:cubicBezTo>
                <a:cubicBezTo>
                  <a:pt x="2871" y="360"/>
                  <a:pt x="2871" y="360"/>
                  <a:pt x="2871" y="360"/>
                </a:cubicBezTo>
                <a:lnTo>
                  <a:pt x="2871" y="361"/>
                </a:lnTo>
                <a:close/>
                <a:moveTo>
                  <a:pt x="2871" y="360"/>
                </a:moveTo>
                <a:cubicBezTo>
                  <a:pt x="2869" y="360"/>
                  <a:pt x="2869" y="360"/>
                  <a:pt x="2869" y="360"/>
                </a:cubicBezTo>
                <a:cubicBezTo>
                  <a:pt x="2869" y="359"/>
                  <a:pt x="2869" y="359"/>
                  <a:pt x="2869" y="359"/>
                </a:cubicBezTo>
                <a:cubicBezTo>
                  <a:pt x="2871" y="359"/>
                  <a:pt x="2871" y="359"/>
                  <a:pt x="2871" y="359"/>
                </a:cubicBezTo>
                <a:lnTo>
                  <a:pt x="2871" y="360"/>
                </a:lnTo>
                <a:close/>
                <a:moveTo>
                  <a:pt x="2871" y="358"/>
                </a:moveTo>
                <a:cubicBezTo>
                  <a:pt x="2869" y="358"/>
                  <a:pt x="2869" y="358"/>
                  <a:pt x="2869" y="358"/>
                </a:cubicBezTo>
                <a:cubicBezTo>
                  <a:pt x="2869" y="357"/>
                  <a:pt x="2869" y="357"/>
                  <a:pt x="2869" y="357"/>
                </a:cubicBezTo>
                <a:cubicBezTo>
                  <a:pt x="2871" y="357"/>
                  <a:pt x="2871" y="357"/>
                  <a:pt x="2871" y="357"/>
                </a:cubicBezTo>
                <a:lnTo>
                  <a:pt x="2871" y="358"/>
                </a:lnTo>
                <a:close/>
                <a:moveTo>
                  <a:pt x="2871" y="357"/>
                </a:moveTo>
                <a:cubicBezTo>
                  <a:pt x="2869" y="357"/>
                  <a:pt x="2869" y="357"/>
                  <a:pt x="2869" y="357"/>
                </a:cubicBezTo>
                <a:cubicBezTo>
                  <a:pt x="2869" y="356"/>
                  <a:pt x="2869" y="356"/>
                  <a:pt x="2869" y="356"/>
                </a:cubicBezTo>
                <a:cubicBezTo>
                  <a:pt x="2871" y="356"/>
                  <a:pt x="2871" y="356"/>
                  <a:pt x="2871" y="356"/>
                </a:cubicBezTo>
                <a:lnTo>
                  <a:pt x="2871" y="357"/>
                </a:lnTo>
                <a:close/>
                <a:moveTo>
                  <a:pt x="2871" y="355"/>
                </a:moveTo>
                <a:cubicBezTo>
                  <a:pt x="2869" y="355"/>
                  <a:pt x="2869" y="355"/>
                  <a:pt x="2869" y="355"/>
                </a:cubicBezTo>
                <a:cubicBezTo>
                  <a:pt x="2869" y="354"/>
                  <a:pt x="2869" y="354"/>
                  <a:pt x="2869" y="354"/>
                </a:cubicBezTo>
                <a:cubicBezTo>
                  <a:pt x="2871" y="354"/>
                  <a:pt x="2871" y="354"/>
                  <a:pt x="2871" y="354"/>
                </a:cubicBezTo>
                <a:lnTo>
                  <a:pt x="2871" y="355"/>
                </a:lnTo>
                <a:close/>
                <a:moveTo>
                  <a:pt x="2871" y="354"/>
                </a:moveTo>
                <a:cubicBezTo>
                  <a:pt x="2869" y="354"/>
                  <a:pt x="2869" y="354"/>
                  <a:pt x="2869" y="354"/>
                </a:cubicBezTo>
                <a:cubicBezTo>
                  <a:pt x="2869" y="353"/>
                  <a:pt x="2869" y="353"/>
                  <a:pt x="2869" y="353"/>
                </a:cubicBezTo>
                <a:cubicBezTo>
                  <a:pt x="2871" y="353"/>
                  <a:pt x="2871" y="353"/>
                  <a:pt x="2871" y="353"/>
                </a:cubicBezTo>
                <a:lnTo>
                  <a:pt x="2871" y="354"/>
                </a:lnTo>
                <a:close/>
                <a:moveTo>
                  <a:pt x="2871" y="352"/>
                </a:moveTo>
                <a:cubicBezTo>
                  <a:pt x="2869" y="352"/>
                  <a:pt x="2869" y="352"/>
                  <a:pt x="2869" y="352"/>
                </a:cubicBezTo>
                <a:cubicBezTo>
                  <a:pt x="2869" y="351"/>
                  <a:pt x="2869" y="351"/>
                  <a:pt x="2869" y="351"/>
                </a:cubicBezTo>
                <a:cubicBezTo>
                  <a:pt x="2871" y="351"/>
                  <a:pt x="2871" y="351"/>
                  <a:pt x="2871" y="351"/>
                </a:cubicBezTo>
                <a:lnTo>
                  <a:pt x="2871" y="352"/>
                </a:lnTo>
                <a:close/>
                <a:moveTo>
                  <a:pt x="2870" y="347"/>
                </a:moveTo>
                <a:cubicBezTo>
                  <a:pt x="2868" y="347"/>
                  <a:pt x="2868" y="347"/>
                  <a:pt x="2868" y="347"/>
                </a:cubicBezTo>
                <a:cubicBezTo>
                  <a:pt x="2868" y="346"/>
                  <a:pt x="2868" y="346"/>
                  <a:pt x="2868" y="346"/>
                </a:cubicBezTo>
                <a:cubicBezTo>
                  <a:pt x="2870" y="346"/>
                  <a:pt x="2870" y="346"/>
                  <a:pt x="2870" y="346"/>
                </a:cubicBezTo>
                <a:lnTo>
                  <a:pt x="2870" y="347"/>
                </a:lnTo>
                <a:close/>
                <a:moveTo>
                  <a:pt x="2867" y="331"/>
                </a:moveTo>
                <a:cubicBezTo>
                  <a:pt x="2869" y="331"/>
                  <a:pt x="2869" y="331"/>
                  <a:pt x="2869" y="331"/>
                </a:cubicBezTo>
                <a:cubicBezTo>
                  <a:pt x="2869" y="334"/>
                  <a:pt x="2869" y="334"/>
                  <a:pt x="2869" y="334"/>
                </a:cubicBezTo>
                <a:cubicBezTo>
                  <a:pt x="2867" y="334"/>
                  <a:pt x="2867" y="334"/>
                  <a:pt x="2867" y="334"/>
                </a:cubicBezTo>
                <a:lnTo>
                  <a:pt x="2867" y="331"/>
                </a:lnTo>
                <a:close/>
                <a:moveTo>
                  <a:pt x="2867" y="336"/>
                </a:moveTo>
                <a:cubicBezTo>
                  <a:pt x="2869" y="336"/>
                  <a:pt x="2869" y="336"/>
                  <a:pt x="2869" y="336"/>
                </a:cubicBezTo>
                <a:cubicBezTo>
                  <a:pt x="2869" y="339"/>
                  <a:pt x="2869" y="339"/>
                  <a:pt x="2869" y="339"/>
                </a:cubicBezTo>
                <a:cubicBezTo>
                  <a:pt x="2867" y="339"/>
                  <a:pt x="2867" y="339"/>
                  <a:pt x="2867" y="339"/>
                </a:cubicBezTo>
                <a:lnTo>
                  <a:pt x="2867" y="336"/>
                </a:lnTo>
                <a:close/>
                <a:moveTo>
                  <a:pt x="2867" y="341"/>
                </a:moveTo>
                <a:cubicBezTo>
                  <a:pt x="2869" y="341"/>
                  <a:pt x="2869" y="341"/>
                  <a:pt x="2869" y="341"/>
                </a:cubicBezTo>
                <a:cubicBezTo>
                  <a:pt x="2869" y="344"/>
                  <a:pt x="2869" y="344"/>
                  <a:pt x="2869" y="344"/>
                </a:cubicBezTo>
                <a:cubicBezTo>
                  <a:pt x="2867" y="344"/>
                  <a:pt x="2867" y="344"/>
                  <a:pt x="2867" y="344"/>
                </a:cubicBezTo>
                <a:lnTo>
                  <a:pt x="2867" y="341"/>
                </a:lnTo>
                <a:close/>
                <a:moveTo>
                  <a:pt x="2865" y="310"/>
                </a:moveTo>
                <a:cubicBezTo>
                  <a:pt x="2867" y="310"/>
                  <a:pt x="2867" y="310"/>
                  <a:pt x="2867" y="310"/>
                </a:cubicBezTo>
                <a:cubicBezTo>
                  <a:pt x="2867" y="313"/>
                  <a:pt x="2867" y="313"/>
                  <a:pt x="2867" y="313"/>
                </a:cubicBezTo>
                <a:cubicBezTo>
                  <a:pt x="2865" y="313"/>
                  <a:pt x="2865" y="313"/>
                  <a:pt x="2865" y="313"/>
                </a:cubicBezTo>
                <a:lnTo>
                  <a:pt x="2865" y="310"/>
                </a:lnTo>
                <a:close/>
                <a:moveTo>
                  <a:pt x="2865" y="315"/>
                </a:moveTo>
                <a:cubicBezTo>
                  <a:pt x="2867" y="315"/>
                  <a:pt x="2867" y="315"/>
                  <a:pt x="2867" y="315"/>
                </a:cubicBezTo>
                <a:cubicBezTo>
                  <a:pt x="2867" y="318"/>
                  <a:pt x="2867" y="318"/>
                  <a:pt x="2867" y="318"/>
                </a:cubicBezTo>
                <a:cubicBezTo>
                  <a:pt x="2865" y="318"/>
                  <a:pt x="2865" y="318"/>
                  <a:pt x="2865" y="318"/>
                </a:cubicBezTo>
                <a:lnTo>
                  <a:pt x="2865" y="315"/>
                </a:lnTo>
                <a:close/>
                <a:moveTo>
                  <a:pt x="2865" y="320"/>
                </a:moveTo>
                <a:cubicBezTo>
                  <a:pt x="2867" y="320"/>
                  <a:pt x="2867" y="320"/>
                  <a:pt x="2867" y="320"/>
                </a:cubicBezTo>
                <a:cubicBezTo>
                  <a:pt x="2867" y="323"/>
                  <a:pt x="2867" y="323"/>
                  <a:pt x="2867" y="323"/>
                </a:cubicBezTo>
                <a:cubicBezTo>
                  <a:pt x="2865" y="323"/>
                  <a:pt x="2865" y="323"/>
                  <a:pt x="2865" y="323"/>
                </a:cubicBezTo>
                <a:lnTo>
                  <a:pt x="2865" y="320"/>
                </a:lnTo>
                <a:close/>
                <a:moveTo>
                  <a:pt x="2865" y="326"/>
                </a:moveTo>
                <a:cubicBezTo>
                  <a:pt x="2867" y="326"/>
                  <a:pt x="2867" y="326"/>
                  <a:pt x="2867" y="326"/>
                </a:cubicBezTo>
                <a:cubicBezTo>
                  <a:pt x="2867" y="329"/>
                  <a:pt x="2867" y="329"/>
                  <a:pt x="2867" y="329"/>
                </a:cubicBezTo>
                <a:cubicBezTo>
                  <a:pt x="2865" y="329"/>
                  <a:pt x="2865" y="329"/>
                  <a:pt x="2865" y="329"/>
                </a:cubicBezTo>
                <a:lnTo>
                  <a:pt x="2865" y="326"/>
                </a:lnTo>
                <a:close/>
                <a:moveTo>
                  <a:pt x="2863" y="172"/>
                </a:moveTo>
                <a:cubicBezTo>
                  <a:pt x="2865" y="172"/>
                  <a:pt x="2865" y="172"/>
                  <a:pt x="2865" y="172"/>
                </a:cubicBezTo>
                <a:cubicBezTo>
                  <a:pt x="2865" y="175"/>
                  <a:pt x="2865" y="175"/>
                  <a:pt x="2865" y="175"/>
                </a:cubicBezTo>
                <a:cubicBezTo>
                  <a:pt x="2863" y="175"/>
                  <a:pt x="2863" y="175"/>
                  <a:pt x="2863" y="175"/>
                </a:cubicBezTo>
                <a:lnTo>
                  <a:pt x="2863" y="172"/>
                </a:lnTo>
                <a:close/>
                <a:moveTo>
                  <a:pt x="2863" y="177"/>
                </a:moveTo>
                <a:cubicBezTo>
                  <a:pt x="2865" y="177"/>
                  <a:pt x="2865" y="177"/>
                  <a:pt x="2865" y="177"/>
                </a:cubicBezTo>
                <a:cubicBezTo>
                  <a:pt x="2865" y="180"/>
                  <a:pt x="2865" y="180"/>
                  <a:pt x="2865" y="180"/>
                </a:cubicBezTo>
                <a:cubicBezTo>
                  <a:pt x="2863" y="180"/>
                  <a:pt x="2863" y="180"/>
                  <a:pt x="2863" y="180"/>
                </a:cubicBezTo>
                <a:lnTo>
                  <a:pt x="2863" y="177"/>
                </a:lnTo>
                <a:close/>
                <a:moveTo>
                  <a:pt x="2862" y="172"/>
                </a:moveTo>
                <a:cubicBezTo>
                  <a:pt x="2862" y="175"/>
                  <a:pt x="2862" y="175"/>
                  <a:pt x="2862" y="175"/>
                </a:cubicBezTo>
                <a:cubicBezTo>
                  <a:pt x="2860" y="175"/>
                  <a:pt x="2860" y="175"/>
                  <a:pt x="2860" y="175"/>
                </a:cubicBezTo>
                <a:cubicBezTo>
                  <a:pt x="2860" y="172"/>
                  <a:pt x="2860" y="172"/>
                  <a:pt x="2860" y="172"/>
                </a:cubicBezTo>
                <a:lnTo>
                  <a:pt x="2862" y="172"/>
                </a:lnTo>
                <a:close/>
                <a:moveTo>
                  <a:pt x="2858" y="136"/>
                </a:moveTo>
                <a:cubicBezTo>
                  <a:pt x="2860" y="136"/>
                  <a:pt x="2860" y="136"/>
                  <a:pt x="2860" y="136"/>
                </a:cubicBezTo>
                <a:cubicBezTo>
                  <a:pt x="2860" y="139"/>
                  <a:pt x="2860" y="139"/>
                  <a:pt x="2860" y="139"/>
                </a:cubicBezTo>
                <a:cubicBezTo>
                  <a:pt x="2858" y="139"/>
                  <a:pt x="2858" y="139"/>
                  <a:pt x="2858" y="139"/>
                </a:cubicBezTo>
                <a:lnTo>
                  <a:pt x="2858" y="136"/>
                </a:lnTo>
                <a:close/>
                <a:moveTo>
                  <a:pt x="2858" y="141"/>
                </a:moveTo>
                <a:cubicBezTo>
                  <a:pt x="2860" y="141"/>
                  <a:pt x="2860" y="141"/>
                  <a:pt x="2860" y="141"/>
                </a:cubicBezTo>
                <a:cubicBezTo>
                  <a:pt x="2860" y="144"/>
                  <a:pt x="2860" y="144"/>
                  <a:pt x="2860" y="144"/>
                </a:cubicBezTo>
                <a:cubicBezTo>
                  <a:pt x="2858" y="144"/>
                  <a:pt x="2858" y="144"/>
                  <a:pt x="2858" y="144"/>
                </a:cubicBezTo>
                <a:lnTo>
                  <a:pt x="2858" y="141"/>
                </a:lnTo>
                <a:close/>
                <a:moveTo>
                  <a:pt x="2858" y="146"/>
                </a:moveTo>
                <a:cubicBezTo>
                  <a:pt x="2860" y="146"/>
                  <a:pt x="2860" y="146"/>
                  <a:pt x="2860" y="146"/>
                </a:cubicBezTo>
                <a:cubicBezTo>
                  <a:pt x="2860" y="149"/>
                  <a:pt x="2860" y="149"/>
                  <a:pt x="2860" y="149"/>
                </a:cubicBezTo>
                <a:cubicBezTo>
                  <a:pt x="2858" y="149"/>
                  <a:pt x="2858" y="149"/>
                  <a:pt x="2858" y="149"/>
                </a:cubicBezTo>
                <a:lnTo>
                  <a:pt x="2858" y="146"/>
                </a:lnTo>
                <a:close/>
                <a:moveTo>
                  <a:pt x="2858" y="152"/>
                </a:moveTo>
                <a:cubicBezTo>
                  <a:pt x="2860" y="152"/>
                  <a:pt x="2860" y="152"/>
                  <a:pt x="2860" y="152"/>
                </a:cubicBezTo>
                <a:cubicBezTo>
                  <a:pt x="2860" y="155"/>
                  <a:pt x="2860" y="155"/>
                  <a:pt x="2860" y="155"/>
                </a:cubicBezTo>
                <a:cubicBezTo>
                  <a:pt x="2858" y="155"/>
                  <a:pt x="2858" y="155"/>
                  <a:pt x="2858" y="155"/>
                </a:cubicBezTo>
                <a:lnTo>
                  <a:pt x="2858" y="152"/>
                </a:lnTo>
                <a:close/>
                <a:moveTo>
                  <a:pt x="2858" y="157"/>
                </a:moveTo>
                <a:cubicBezTo>
                  <a:pt x="2860" y="157"/>
                  <a:pt x="2860" y="157"/>
                  <a:pt x="2860" y="157"/>
                </a:cubicBezTo>
                <a:cubicBezTo>
                  <a:pt x="2860" y="160"/>
                  <a:pt x="2860" y="160"/>
                  <a:pt x="2860" y="160"/>
                </a:cubicBezTo>
                <a:cubicBezTo>
                  <a:pt x="2858" y="160"/>
                  <a:pt x="2858" y="160"/>
                  <a:pt x="2858" y="160"/>
                </a:cubicBezTo>
                <a:lnTo>
                  <a:pt x="2858" y="157"/>
                </a:lnTo>
                <a:close/>
                <a:moveTo>
                  <a:pt x="2858" y="162"/>
                </a:moveTo>
                <a:cubicBezTo>
                  <a:pt x="2860" y="162"/>
                  <a:pt x="2860" y="162"/>
                  <a:pt x="2860" y="162"/>
                </a:cubicBezTo>
                <a:cubicBezTo>
                  <a:pt x="2860" y="165"/>
                  <a:pt x="2860" y="165"/>
                  <a:pt x="2860" y="165"/>
                </a:cubicBezTo>
                <a:cubicBezTo>
                  <a:pt x="2858" y="165"/>
                  <a:pt x="2858" y="165"/>
                  <a:pt x="2858" y="165"/>
                </a:cubicBezTo>
                <a:lnTo>
                  <a:pt x="2858" y="162"/>
                </a:lnTo>
                <a:close/>
                <a:moveTo>
                  <a:pt x="2858" y="167"/>
                </a:moveTo>
                <a:cubicBezTo>
                  <a:pt x="2860" y="167"/>
                  <a:pt x="2860" y="167"/>
                  <a:pt x="2860" y="167"/>
                </a:cubicBezTo>
                <a:cubicBezTo>
                  <a:pt x="2860" y="170"/>
                  <a:pt x="2860" y="170"/>
                  <a:pt x="2860" y="170"/>
                </a:cubicBezTo>
                <a:cubicBezTo>
                  <a:pt x="2858" y="170"/>
                  <a:pt x="2858" y="170"/>
                  <a:pt x="2858" y="170"/>
                </a:cubicBezTo>
                <a:lnTo>
                  <a:pt x="2858" y="167"/>
                </a:lnTo>
                <a:close/>
                <a:moveTo>
                  <a:pt x="2858" y="175"/>
                </a:moveTo>
                <a:cubicBezTo>
                  <a:pt x="2856" y="175"/>
                  <a:pt x="2856" y="175"/>
                  <a:pt x="2856" y="175"/>
                </a:cubicBezTo>
                <a:cubicBezTo>
                  <a:pt x="2856" y="172"/>
                  <a:pt x="2856" y="172"/>
                  <a:pt x="2856" y="172"/>
                </a:cubicBezTo>
                <a:cubicBezTo>
                  <a:pt x="2858" y="172"/>
                  <a:pt x="2858" y="172"/>
                  <a:pt x="2858" y="172"/>
                </a:cubicBezTo>
                <a:lnTo>
                  <a:pt x="2858" y="175"/>
                </a:lnTo>
                <a:close/>
                <a:moveTo>
                  <a:pt x="2857" y="129"/>
                </a:moveTo>
                <a:cubicBezTo>
                  <a:pt x="2855" y="136"/>
                  <a:pt x="2855" y="136"/>
                  <a:pt x="2855" y="136"/>
                </a:cubicBezTo>
                <a:cubicBezTo>
                  <a:pt x="2855" y="133"/>
                  <a:pt x="2854" y="129"/>
                  <a:pt x="2854" y="129"/>
                </a:cubicBezTo>
                <a:lnTo>
                  <a:pt x="2857" y="129"/>
                </a:lnTo>
                <a:close/>
                <a:moveTo>
                  <a:pt x="2855" y="116"/>
                </a:moveTo>
                <a:cubicBezTo>
                  <a:pt x="2855" y="120"/>
                  <a:pt x="2855" y="120"/>
                  <a:pt x="2855" y="120"/>
                </a:cubicBezTo>
                <a:cubicBezTo>
                  <a:pt x="2855" y="120"/>
                  <a:pt x="2854" y="119"/>
                  <a:pt x="2853" y="118"/>
                </a:cubicBezTo>
                <a:lnTo>
                  <a:pt x="2855" y="116"/>
                </a:lnTo>
                <a:close/>
                <a:moveTo>
                  <a:pt x="2853" y="112"/>
                </a:moveTo>
                <a:cubicBezTo>
                  <a:pt x="2853" y="112"/>
                  <a:pt x="2853" y="111"/>
                  <a:pt x="2852" y="110"/>
                </a:cubicBezTo>
                <a:cubicBezTo>
                  <a:pt x="2853" y="108"/>
                  <a:pt x="2853" y="108"/>
                  <a:pt x="2853" y="108"/>
                </a:cubicBezTo>
                <a:lnTo>
                  <a:pt x="2853" y="112"/>
                </a:lnTo>
                <a:close/>
                <a:moveTo>
                  <a:pt x="2852" y="102"/>
                </a:moveTo>
                <a:cubicBezTo>
                  <a:pt x="2852" y="106"/>
                  <a:pt x="2852" y="106"/>
                  <a:pt x="2852" y="106"/>
                </a:cubicBezTo>
                <a:cubicBezTo>
                  <a:pt x="2852" y="106"/>
                  <a:pt x="2852" y="105"/>
                  <a:pt x="2850" y="104"/>
                </a:cubicBezTo>
                <a:lnTo>
                  <a:pt x="2852" y="102"/>
                </a:lnTo>
                <a:close/>
                <a:moveTo>
                  <a:pt x="2851" y="117"/>
                </a:moveTo>
                <a:cubicBezTo>
                  <a:pt x="2851" y="117"/>
                  <a:pt x="2849" y="115"/>
                  <a:pt x="2847" y="115"/>
                </a:cubicBezTo>
                <a:cubicBezTo>
                  <a:pt x="2850" y="112"/>
                  <a:pt x="2850" y="112"/>
                  <a:pt x="2850" y="112"/>
                </a:cubicBezTo>
                <a:lnTo>
                  <a:pt x="2851" y="117"/>
                </a:lnTo>
                <a:close/>
                <a:moveTo>
                  <a:pt x="2850" y="109"/>
                </a:moveTo>
                <a:cubicBezTo>
                  <a:pt x="2850" y="109"/>
                  <a:pt x="2849" y="108"/>
                  <a:pt x="2847" y="108"/>
                </a:cubicBezTo>
                <a:cubicBezTo>
                  <a:pt x="2849" y="104"/>
                  <a:pt x="2849" y="104"/>
                  <a:pt x="2849" y="104"/>
                </a:cubicBezTo>
                <a:lnTo>
                  <a:pt x="2850" y="109"/>
                </a:lnTo>
                <a:close/>
                <a:moveTo>
                  <a:pt x="2849" y="96"/>
                </a:moveTo>
                <a:cubicBezTo>
                  <a:pt x="2849" y="99"/>
                  <a:pt x="2849" y="99"/>
                  <a:pt x="2849" y="99"/>
                </a:cubicBezTo>
                <a:cubicBezTo>
                  <a:pt x="2849" y="99"/>
                  <a:pt x="2848" y="98"/>
                  <a:pt x="2847" y="97"/>
                </a:cubicBezTo>
                <a:lnTo>
                  <a:pt x="2849" y="96"/>
                </a:lnTo>
                <a:close/>
                <a:moveTo>
                  <a:pt x="2848" y="92"/>
                </a:moveTo>
                <a:cubicBezTo>
                  <a:pt x="2848" y="95"/>
                  <a:pt x="2848" y="95"/>
                  <a:pt x="2848" y="95"/>
                </a:cubicBezTo>
                <a:cubicBezTo>
                  <a:pt x="2848" y="95"/>
                  <a:pt x="2847" y="94"/>
                  <a:pt x="2847" y="94"/>
                </a:cubicBezTo>
                <a:lnTo>
                  <a:pt x="2848" y="92"/>
                </a:lnTo>
                <a:close/>
                <a:moveTo>
                  <a:pt x="2849" y="99"/>
                </a:moveTo>
                <a:cubicBezTo>
                  <a:pt x="2849" y="103"/>
                  <a:pt x="2849" y="103"/>
                  <a:pt x="2849" y="103"/>
                </a:cubicBezTo>
                <a:cubicBezTo>
                  <a:pt x="2849" y="103"/>
                  <a:pt x="2848" y="102"/>
                  <a:pt x="2846" y="102"/>
                </a:cubicBezTo>
                <a:lnTo>
                  <a:pt x="2849" y="99"/>
                </a:lnTo>
                <a:close/>
                <a:moveTo>
                  <a:pt x="2843" y="83"/>
                </a:moveTo>
                <a:cubicBezTo>
                  <a:pt x="2845" y="88"/>
                  <a:pt x="2845" y="88"/>
                  <a:pt x="2845" y="88"/>
                </a:cubicBezTo>
                <a:cubicBezTo>
                  <a:pt x="2844" y="88"/>
                  <a:pt x="2841" y="88"/>
                  <a:pt x="2841" y="88"/>
                </a:cubicBezTo>
                <a:lnTo>
                  <a:pt x="2843" y="83"/>
                </a:lnTo>
                <a:close/>
                <a:moveTo>
                  <a:pt x="2843" y="102"/>
                </a:moveTo>
                <a:cubicBezTo>
                  <a:pt x="2845" y="108"/>
                  <a:pt x="2845" y="108"/>
                  <a:pt x="2845" y="108"/>
                </a:cubicBezTo>
                <a:cubicBezTo>
                  <a:pt x="2844" y="107"/>
                  <a:pt x="2841" y="108"/>
                  <a:pt x="2841" y="108"/>
                </a:cubicBezTo>
                <a:lnTo>
                  <a:pt x="2843" y="102"/>
                </a:lnTo>
                <a:close/>
                <a:moveTo>
                  <a:pt x="2842" y="102"/>
                </a:moveTo>
                <a:cubicBezTo>
                  <a:pt x="2843" y="97"/>
                  <a:pt x="2843" y="97"/>
                  <a:pt x="2843" y="97"/>
                </a:cubicBezTo>
                <a:cubicBezTo>
                  <a:pt x="2845" y="102"/>
                  <a:pt x="2845" y="102"/>
                  <a:pt x="2845" y="102"/>
                </a:cubicBezTo>
                <a:cubicBezTo>
                  <a:pt x="2843" y="101"/>
                  <a:pt x="2842" y="102"/>
                  <a:pt x="2842" y="102"/>
                </a:cubicBezTo>
                <a:close/>
                <a:moveTo>
                  <a:pt x="2841" y="97"/>
                </a:moveTo>
                <a:cubicBezTo>
                  <a:pt x="2843" y="93"/>
                  <a:pt x="2843" y="93"/>
                  <a:pt x="2843" y="93"/>
                </a:cubicBezTo>
                <a:cubicBezTo>
                  <a:pt x="2845" y="97"/>
                  <a:pt x="2845" y="97"/>
                  <a:pt x="2845" y="97"/>
                </a:cubicBezTo>
                <a:cubicBezTo>
                  <a:pt x="2844" y="97"/>
                  <a:pt x="2841" y="97"/>
                  <a:pt x="2841" y="97"/>
                </a:cubicBezTo>
                <a:close/>
                <a:moveTo>
                  <a:pt x="2842" y="93"/>
                </a:moveTo>
                <a:cubicBezTo>
                  <a:pt x="2843" y="89"/>
                  <a:pt x="2843" y="89"/>
                  <a:pt x="2843" y="89"/>
                </a:cubicBezTo>
                <a:cubicBezTo>
                  <a:pt x="2845" y="93"/>
                  <a:pt x="2845" y="93"/>
                  <a:pt x="2845" y="93"/>
                </a:cubicBezTo>
                <a:cubicBezTo>
                  <a:pt x="2844" y="93"/>
                  <a:pt x="2842" y="93"/>
                  <a:pt x="2842" y="93"/>
                </a:cubicBezTo>
                <a:close/>
                <a:moveTo>
                  <a:pt x="2843" y="109"/>
                </a:moveTo>
                <a:cubicBezTo>
                  <a:pt x="2845" y="115"/>
                  <a:pt x="2845" y="115"/>
                  <a:pt x="2845" y="115"/>
                </a:cubicBezTo>
                <a:cubicBezTo>
                  <a:pt x="2843" y="114"/>
                  <a:pt x="2841" y="115"/>
                  <a:pt x="2841" y="115"/>
                </a:cubicBezTo>
                <a:lnTo>
                  <a:pt x="2843" y="109"/>
                </a:lnTo>
                <a:close/>
                <a:moveTo>
                  <a:pt x="2843" y="120"/>
                </a:moveTo>
                <a:cubicBezTo>
                  <a:pt x="2846" y="117"/>
                  <a:pt x="2846" y="117"/>
                  <a:pt x="2846" y="117"/>
                </a:cubicBezTo>
                <a:cubicBezTo>
                  <a:pt x="2848" y="122"/>
                  <a:pt x="2848" y="122"/>
                  <a:pt x="2848" y="122"/>
                </a:cubicBezTo>
                <a:cubicBezTo>
                  <a:pt x="2843" y="120"/>
                  <a:pt x="2837" y="122"/>
                  <a:pt x="2837" y="122"/>
                </a:cubicBezTo>
                <a:cubicBezTo>
                  <a:pt x="2840" y="117"/>
                  <a:pt x="2840" y="117"/>
                  <a:pt x="2840" y="117"/>
                </a:cubicBezTo>
                <a:lnTo>
                  <a:pt x="2843" y="120"/>
                </a:lnTo>
                <a:close/>
                <a:moveTo>
                  <a:pt x="2838" y="103"/>
                </a:moveTo>
                <a:cubicBezTo>
                  <a:pt x="2838" y="99"/>
                  <a:pt x="2838" y="99"/>
                  <a:pt x="2838" y="99"/>
                </a:cubicBezTo>
                <a:cubicBezTo>
                  <a:pt x="2841" y="102"/>
                  <a:pt x="2841" y="102"/>
                  <a:pt x="2841" y="102"/>
                </a:cubicBezTo>
                <a:cubicBezTo>
                  <a:pt x="2841" y="102"/>
                  <a:pt x="2839" y="102"/>
                  <a:pt x="2838" y="103"/>
                </a:cubicBezTo>
                <a:close/>
                <a:moveTo>
                  <a:pt x="2839" y="92"/>
                </a:moveTo>
                <a:cubicBezTo>
                  <a:pt x="2840" y="94"/>
                  <a:pt x="2840" y="94"/>
                  <a:pt x="2840" y="94"/>
                </a:cubicBezTo>
                <a:cubicBezTo>
                  <a:pt x="2838" y="94"/>
                  <a:pt x="2838" y="94"/>
                  <a:pt x="2838" y="94"/>
                </a:cubicBezTo>
                <a:lnTo>
                  <a:pt x="2839" y="92"/>
                </a:lnTo>
                <a:close/>
                <a:moveTo>
                  <a:pt x="2838" y="96"/>
                </a:moveTo>
                <a:cubicBezTo>
                  <a:pt x="2840" y="97"/>
                  <a:pt x="2840" y="97"/>
                  <a:pt x="2840" y="97"/>
                </a:cubicBezTo>
                <a:cubicBezTo>
                  <a:pt x="2840" y="97"/>
                  <a:pt x="2838" y="98"/>
                  <a:pt x="2837" y="98"/>
                </a:cubicBezTo>
                <a:lnTo>
                  <a:pt x="2838" y="96"/>
                </a:lnTo>
                <a:close/>
                <a:moveTo>
                  <a:pt x="2835" y="101"/>
                </a:moveTo>
                <a:cubicBezTo>
                  <a:pt x="2837" y="103"/>
                  <a:pt x="2837" y="103"/>
                  <a:pt x="2837" y="103"/>
                </a:cubicBezTo>
                <a:cubicBezTo>
                  <a:pt x="2837" y="103"/>
                  <a:pt x="2836" y="104"/>
                  <a:pt x="2835" y="105"/>
                </a:cubicBezTo>
                <a:lnTo>
                  <a:pt x="2835" y="101"/>
                </a:lnTo>
                <a:close/>
                <a:moveTo>
                  <a:pt x="2834" y="107"/>
                </a:moveTo>
                <a:cubicBezTo>
                  <a:pt x="2836" y="109"/>
                  <a:pt x="2836" y="109"/>
                  <a:pt x="2836" y="109"/>
                </a:cubicBezTo>
                <a:cubicBezTo>
                  <a:pt x="2836" y="109"/>
                  <a:pt x="2835" y="110"/>
                  <a:pt x="2833" y="111"/>
                </a:cubicBezTo>
                <a:lnTo>
                  <a:pt x="2834" y="107"/>
                </a:lnTo>
                <a:close/>
                <a:moveTo>
                  <a:pt x="2832" y="114"/>
                </a:moveTo>
                <a:cubicBezTo>
                  <a:pt x="2835" y="117"/>
                  <a:pt x="2835" y="117"/>
                  <a:pt x="2835" y="117"/>
                </a:cubicBezTo>
                <a:cubicBezTo>
                  <a:pt x="2835" y="117"/>
                  <a:pt x="2833" y="117"/>
                  <a:pt x="2832" y="118"/>
                </a:cubicBezTo>
                <a:lnTo>
                  <a:pt x="2832" y="114"/>
                </a:lnTo>
                <a:close/>
                <a:moveTo>
                  <a:pt x="2835" y="123"/>
                </a:moveTo>
                <a:cubicBezTo>
                  <a:pt x="2835" y="123"/>
                  <a:pt x="2833" y="126"/>
                  <a:pt x="2832" y="128"/>
                </a:cubicBezTo>
                <a:cubicBezTo>
                  <a:pt x="2831" y="121"/>
                  <a:pt x="2831" y="121"/>
                  <a:pt x="2831" y="121"/>
                </a:cubicBezTo>
                <a:lnTo>
                  <a:pt x="2835" y="123"/>
                </a:lnTo>
                <a:close/>
                <a:moveTo>
                  <a:pt x="2831" y="129"/>
                </a:moveTo>
                <a:cubicBezTo>
                  <a:pt x="2831" y="129"/>
                  <a:pt x="2830" y="133"/>
                  <a:pt x="2830" y="136"/>
                </a:cubicBezTo>
                <a:cubicBezTo>
                  <a:pt x="2828" y="129"/>
                  <a:pt x="2828" y="129"/>
                  <a:pt x="2828" y="129"/>
                </a:cubicBezTo>
                <a:lnTo>
                  <a:pt x="2831" y="129"/>
                </a:lnTo>
                <a:close/>
                <a:moveTo>
                  <a:pt x="2829" y="172"/>
                </a:moveTo>
                <a:cubicBezTo>
                  <a:pt x="2829" y="175"/>
                  <a:pt x="2829" y="175"/>
                  <a:pt x="2829" y="175"/>
                </a:cubicBezTo>
                <a:cubicBezTo>
                  <a:pt x="2828" y="175"/>
                  <a:pt x="2828" y="175"/>
                  <a:pt x="2828" y="175"/>
                </a:cubicBezTo>
                <a:cubicBezTo>
                  <a:pt x="2828" y="172"/>
                  <a:pt x="2828" y="172"/>
                  <a:pt x="2828" y="172"/>
                </a:cubicBezTo>
                <a:lnTo>
                  <a:pt x="2829" y="172"/>
                </a:lnTo>
                <a:close/>
                <a:moveTo>
                  <a:pt x="2826" y="136"/>
                </a:moveTo>
                <a:cubicBezTo>
                  <a:pt x="2828" y="136"/>
                  <a:pt x="2828" y="136"/>
                  <a:pt x="2828" y="136"/>
                </a:cubicBezTo>
                <a:cubicBezTo>
                  <a:pt x="2828" y="139"/>
                  <a:pt x="2828" y="139"/>
                  <a:pt x="2828" y="139"/>
                </a:cubicBezTo>
                <a:cubicBezTo>
                  <a:pt x="2826" y="139"/>
                  <a:pt x="2826" y="139"/>
                  <a:pt x="2826" y="139"/>
                </a:cubicBezTo>
                <a:lnTo>
                  <a:pt x="2826" y="136"/>
                </a:lnTo>
                <a:close/>
                <a:moveTo>
                  <a:pt x="2826" y="141"/>
                </a:moveTo>
                <a:cubicBezTo>
                  <a:pt x="2828" y="141"/>
                  <a:pt x="2828" y="141"/>
                  <a:pt x="2828" y="141"/>
                </a:cubicBezTo>
                <a:cubicBezTo>
                  <a:pt x="2828" y="144"/>
                  <a:pt x="2828" y="144"/>
                  <a:pt x="2828" y="144"/>
                </a:cubicBezTo>
                <a:cubicBezTo>
                  <a:pt x="2826" y="144"/>
                  <a:pt x="2826" y="144"/>
                  <a:pt x="2826" y="144"/>
                </a:cubicBezTo>
                <a:lnTo>
                  <a:pt x="2826" y="141"/>
                </a:lnTo>
                <a:close/>
                <a:moveTo>
                  <a:pt x="2826" y="146"/>
                </a:moveTo>
                <a:cubicBezTo>
                  <a:pt x="2828" y="146"/>
                  <a:pt x="2828" y="146"/>
                  <a:pt x="2828" y="146"/>
                </a:cubicBezTo>
                <a:cubicBezTo>
                  <a:pt x="2828" y="149"/>
                  <a:pt x="2828" y="149"/>
                  <a:pt x="2828" y="149"/>
                </a:cubicBezTo>
                <a:cubicBezTo>
                  <a:pt x="2826" y="149"/>
                  <a:pt x="2826" y="149"/>
                  <a:pt x="2826" y="149"/>
                </a:cubicBezTo>
                <a:lnTo>
                  <a:pt x="2826" y="146"/>
                </a:lnTo>
                <a:close/>
                <a:moveTo>
                  <a:pt x="2826" y="152"/>
                </a:moveTo>
                <a:cubicBezTo>
                  <a:pt x="2828" y="152"/>
                  <a:pt x="2828" y="152"/>
                  <a:pt x="2828" y="152"/>
                </a:cubicBezTo>
                <a:cubicBezTo>
                  <a:pt x="2828" y="155"/>
                  <a:pt x="2828" y="155"/>
                  <a:pt x="2828" y="155"/>
                </a:cubicBezTo>
                <a:cubicBezTo>
                  <a:pt x="2826" y="155"/>
                  <a:pt x="2826" y="155"/>
                  <a:pt x="2826" y="155"/>
                </a:cubicBezTo>
                <a:lnTo>
                  <a:pt x="2826" y="152"/>
                </a:lnTo>
                <a:close/>
                <a:moveTo>
                  <a:pt x="2826" y="157"/>
                </a:moveTo>
                <a:cubicBezTo>
                  <a:pt x="2828" y="157"/>
                  <a:pt x="2828" y="157"/>
                  <a:pt x="2828" y="157"/>
                </a:cubicBezTo>
                <a:cubicBezTo>
                  <a:pt x="2828" y="160"/>
                  <a:pt x="2828" y="160"/>
                  <a:pt x="2828" y="160"/>
                </a:cubicBezTo>
                <a:cubicBezTo>
                  <a:pt x="2826" y="160"/>
                  <a:pt x="2826" y="160"/>
                  <a:pt x="2826" y="160"/>
                </a:cubicBezTo>
                <a:lnTo>
                  <a:pt x="2826" y="157"/>
                </a:lnTo>
                <a:close/>
                <a:moveTo>
                  <a:pt x="2826" y="162"/>
                </a:moveTo>
                <a:cubicBezTo>
                  <a:pt x="2828" y="162"/>
                  <a:pt x="2828" y="162"/>
                  <a:pt x="2828" y="162"/>
                </a:cubicBezTo>
                <a:cubicBezTo>
                  <a:pt x="2828" y="165"/>
                  <a:pt x="2828" y="165"/>
                  <a:pt x="2828" y="165"/>
                </a:cubicBezTo>
                <a:cubicBezTo>
                  <a:pt x="2826" y="165"/>
                  <a:pt x="2826" y="165"/>
                  <a:pt x="2826" y="165"/>
                </a:cubicBezTo>
                <a:lnTo>
                  <a:pt x="2826" y="162"/>
                </a:lnTo>
                <a:close/>
                <a:moveTo>
                  <a:pt x="2826" y="167"/>
                </a:moveTo>
                <a:cubicBezTo>
                  <a:pt x="2828" y="167"/>
                  <a:pt x="2828" y="167"/>
                  <a:pt x="2828" y="167"/>
                </a:cubicBezTo>
                <a:cubicBezTo>
                  <a:pt x="2828" y="170"/>
                  <a:pt x="2828" y="170"/>
                  <a:pt x="2828" y="170"/>
                </a:cubicBezTo>
                <a:cubicBezTo>
                  <a:pt x="2826" y="170"/>
                  <a:pt x="2826" y="170"/>
                  <a:pt x="2826" y="170"/>
                </a:cubicBezTo>
                <a:lnTo>
                  <a:pt x="2826" y="167"/>
                </a:lnTo>
                <a:close/>
                <a:moveTo>
                  <a:pt x="2824" y="172"/>
                </a:moveTo>
                <a:cubicBezTo>
                  <a:pt x="2826" y="172"/>
                  <a:pt x="2826" y="172"/>
                  <a:pt x="2826" y="172"/>
                </a:cubicBezTo>
                <a:cubicBezTo>
                  <a:pt x="2826" y="175"/>
                  <a:pt x="2826" y="175"/>
                  <a:pt x="2826" y="175"/>
                </a:cubicBezTo>
                <a:cubicBezTo>
                  <a:pt x="2824" y="175"/>
                  <a:pt x="2824" y="175"/>
                  <a:pt x="2824" y="175"/>
                </a:cubicBezTo>
                <a:lnTo>
                  <a:pt x="2824" y="172"/>
                </a:lnTo>
                <a:close/>
                <a:moveTo>
                  <a:pt x="2824" y="177"/>
                </a:moveTo>
                <a:cubicBezTo>
                  <a:pt x="2826" y="177"/>
                  <a:pt x="2826" y="177"/>
                  <a:pt x="2826" y="177"/>
                </a:cubicBezTo>
                <a:cubicBezTo>
                  <a:pt x="2826" y="180"/>
                  <a:pt x="2826" y="180"/>
                  <a:pt x="2826" y="180"/>
                </a:cubicBezTo>
                <a:cubicBezTo>
                  <a:pt x="2824" y="180"/>
                  <a:pt x="2824" y="180"/>
                  <a:pt x="2824" y="180"/>
                </a:cubicBezTo>
                <a:lnTo>
                  <a:pt x="2824" y="177"/>
                </a:lnTo>
                <a:close/>
                <a:moveTo>
                  <a:pt x="2821" y="172"/>
                </a:moveTo>
                <a:cubicBezTo>
                  <a:pt x="2823" y="172"/>
                  <a:pt x="2823" y="172"/>
                  <a:pt x="2823" y="172"/>
                </a:cubicBezTo>
                <a:cubicBezTo>
                  <a:pt x="2823" y="175"/>
                  <a:pt x="2823" y="175"/>
                  <a:pt x="2823" y="175"/>
                </a:cubicBezTo>
                <a:cubicBezTo>
                  <a:pt x="2821" y="175"/>
                  <a:pt x="2821" y="175"/>
                  <a:pt x="2821" y="175"/>
                </a:cubicBezTo>
                <a:lnTo>
                  <a:pt x="2821" y="172"/>
                </a:lnTo>
                <a:close/>
                <a:moveTo>
                  <a:pt x="2821" y="177"/>
                </a:moveTo>
                <a:cubicBezTo>
                  <a:pt x="2823" y="177"/>
                  <a:pt x="2823" y="177"/>
                  <a:pt x="2823" y="177"/>
                </a:cubicBezTo>
                <a:cubicBezTo>
                  <a:pt x="2823" y="180"/>
                  <a:pt x="2823" y="180"/>
                  <a:pt x="2823" y="180"/>
                </a:cubicBezTo>
                <a:cubicBezTo>
                  <a:pt x="2821" y="180"/>
                  <a:pt x="2821" y="180"/>
                  <a:pt x="2821" y="180"/>
                </a:cubicBezTo>
                <a:lnTo>
                  <a:pt x="2821" y="177"/>
                </a:lnTo>
                <a:close/>
                <a:moveTo>
                  <a:pt x="2821" y="334"/>
                </a:moveTo>
                <a:cubicBezTo>
                  <a:pt x="2819" y="334"/>
                  <a:pt x="2819" y="334"/>
                  <a:pt x="2819" y="334"/>
                </a:cubicBezTo>
                <a:cubicBezTo>
                  <a:pt x="2819" y="331"/>
                  <a:pt x="2819" y="331"/>
                  <a:pt x="2819" y="331"/>
                </a:cubicBezTo>
                <a:cubicBezTo>
                  <a:pt x="2821" y="331"/>
                  <a:pt x="2821" y="331"/>
                  <a:pt x="2821" y="331"/>
                </a:cubicBezTo>
                <a:lnTo>
                  <a:pt x="2821" y="334"/>
                </a:lnTo>
                <a:close/>
                <a:moveTo>
                  <a:pt x="2819" y="310"/>
                </a:moveTo>
                <a:cubicBezTo>
                  <a:pt x="2821" y="310"/>
                  <a:pt x="2821" y="310"/>
                  <a:pt x="2821" y="310"/>
                </a:cubicBezTo>
                <a:cubicBezTo>
                  <a:pt x="2821" y="313"/>
                  <a:pt x="2821" y="313"/>
                  <a:pt x="2821" y="313"/>
                </a:cubicBezTo>
                <a:cubicBezTo>
                  <a:pt x="2819" y="313"/>
                  <a:pt x="2819" y="313"/>
                  <a:pt x="2819" y="313"/>
                </a:cubicBezTo>
                <a:lnTo>
                  <a:pt x="2819" y="310"/>
                </a:lnTo>
                <a:close/>
                <a:moveTo>
                  <a:pt x="2819" y="315"/>
                </a:moveTo>
                <a:cubicBezTo>
                  <a:pt x="2821" y="315"/>
                  <a:pt x="2821" y="315"/>
                  <a:pt x="2821" y="315"/>
                </a:cubicBezTo>
                <a:cubicBezTo>
                  <a:pt x="2821" y="318"/>
                  <a:pt x="2821" y="318"/>
                  <a:pt x="2821" y="318"/>
                </a:cubicBezTo>
                <a:cubicBezTo>
                  <a:pt x="2819" y="318"/>
                  <a:pt x="2819" y="318"/>
                  <a:pt x="2819" y="318"/>
                </a:cubicBezTo>
                <a:lnTo>
                  <a:pt x="2819" y="315"/>
                </a:lnTo>
                <a:close/>
                <a:moveTo>
                  <a:pt x="2819" y="320"/>
                </a:moveTo>
                <a:cubicBezTo>
                  <a:pt x="2821" y="320"/>
                  <a:pt x="2821" y="320"/>
                  <a:pt x="2821" y="320"/>
                </a:cubicBezTo>
                <a:cubicBezTo>
                  <a:pt x="2821" y="323"/>
                  <a:pt x="2821" y="323"/>
                  <a:pt x="2821" y="323"/>
                </a:cubicBezTo>
                <a:cubicBezTo>
                  <a:pt x="2819" y="323"/>
                  <a:pt x="2819" y="323"/>
                  <a:pt x="2819" y="323"/>
                </a:cubicBezTo>
                <a:lnTo>
                  <a:pt x="2819" y="320"/>
                </a:lnTo>
                <a:close/>
                <a:moveTo>
                  <a:pt x="2819" y="326"/>
                </a:moveTo>
                <a:cubicBezTo>
                  <a:pt x="2821" y="326"/>
                  <a:pt x="2821" y="326"/>
                  <a:pt x="2821" y="326"/>
                </a:cubicBezTo>
                <a:cubicBezTo>
                  <a:pt x="2821" y="329"/>
                  <a:pt x="2821" y="329"/>
                  <a:pt x="2821" y="329"/>
                </a:cubicBezTo>
                <a:cubicBezTo>
                  <a:pt x="2819" y="329"/>
                  <a:pt x="2819" y="329"/>
                  <a:pt x="2819" y="329"/>
                </a:cubicBezTo>
                <a:lnTo>
                  <a:pt x="2819" y="326"/>
                </a:lnTo>
                <a:close/>
                <a:moveTo>
                  <a:pt x="2817" y="331"/>
                </a:moveTo>
                <a:cubicBezTo>
                  <a:pt x="2819" y="331"/>
                  <a:pt x="2819" y="331"/>
                  <a:pt x="2819" y="331"/>
                </a:cubicBezTo>
                <a:cubicBezTo>
                  <a:pt x="2819" y="334"/>
                  <a:pt x="2819" y="334"/>
                  <a:pt x="2819" y="334"/>
                </a:cubicBezTo>
                <a:cubicBezTo>
                  <a:pt x="2817" y="334"/>
                  <a:pt x="2817" y="334"/>
                  <a:pt x="2817" y="334"/>
                </a:cubicBezTo>
                <a:lnTo>
                  <a:pt x="2817" y="331"/>
                </a:lnTo>
                <a:close/>
                <a:moveTo>
                  <a:pt x="2817" y="336"/>
                </a:moveTo>
                <a:cubicBezTo>
                  <a:pt x="2819" y="336"/>
                  <a:pt x="2819" y="336"/>
                  <a:pt x="2819" y="336"/>
                </a:cubicBezTo>
                <a:cubicBezTo>
                  <a:pt x="2819" y="339"/>
                  <a:pt x="2819" y="339"/>
                  <a:pt x="2819" y="339"/>
                </a:cubicBezTo>
                <a:cubicBezTo>
                  <a:pt x="2817" y="339"/>
                  <a:pt x="2817" y="339"/>
                  <a:pt x="2817" y="339"/>
                </a:cubicBezTo>
                <a:lnTo>
                  <a:pt x="2817" y="336"/>
                </a:lnTo>
                <a:close/>
                <a:moveTo>
                  <a:pt x="2817" y="341"/>
                </a:moveTo>
                <a:cubicBezTo>
                  <a:pt x="2819" y="341"/>
                  <a:pt x="2819" y="341"/>
                  <a:pt x="2819" y="341"/>
                </a:cubicBezTo>
                <a:cubicBezTo>
                  <a:pt x="2819" y="344"/>
                  <a:pt x="2819" y="344"/>
                  <a:pt x="2819" y="344"/>
                </a:cubicBezTo>
                <a:cubicBezTo>
                  <a:pt x="2817" y="344"/>
                  <a:pt x="2817" y="344"/>
                  <a:pt x="2817" y="344"/>
                </a:cubicBezTo>
                <a:lnTo>
                  <a:pt x="2817" y="341"/>
                </a:lnTo>
                <a:close/>
                <a:moveTo>
                  <a:pt x="2815" y="346"/>
                </a:moveTo>
                <a:cubicBezTo>
                  <a:pt x="2817" y="346"/>
                  <a:pt x="2817" y="346"/>
                  <a:pt x="2817" y="346"/>
                </a:cubicBezTo>
                <a:cubicBezTo>
                  <a:pt x="2817" y="347"/>
                  <a:pt x="2817" y="347"/>
                  <a:pt x="2817" y="347"/>
                </a:cubicBezTo>
                <a:cubicBezTo>
                  <a:pt x="2815" y="347"/>
                  <a:pt x="2815" y="347"/>
                  <a:pt x="2815" y="347"/>
                </a:cubicBezTo>
                <a:lnTo>
                  <a:pt x="2815" y="346"/>
                </a:lnTo>
                <a:close/>
                <a:moveTo>
                  <a:pt x="2815" y="348"/>
                </a:moveTo>
                <a:cubicBezTo>
                  <a:pt x="2817" y="348"/>
                  <a:pt x="2817" y="348"/>
                  <a:pt x="2817" y="348"/>
                </a:cubicBezTo>
                <a:cubicBezTo>
                  <a:pt x="2817" y="349"/>
                  <a:pt x="2817" y="349"/>
                  <a:pt x="2817" y="349"/>
                </a:cubicBezTo>
                <a:cubicBezTo>
                  <a:pt x="2815" y="349"/>
                  <a:pt x="2815" y="349"/>
                  <a:pt x="2815" y="349"/>
                </a:cubicBezTo>
                <a:lnTo>
                  <a:pt x="2815" y="348"/>
                </a:lnTo>
                <a:close/>
                <a:moveTo>
                  <a:pt x="2815" y="351"/>
                </a:moveTo>
                <a:cubicBezTo>
                  <a:pt x="2817" y="351"/>
                  <a:pt x="2817" y="351"/>
                  <a:pt x="2817" y="351"/>
                </a:cubicBezTo>
                <a:cubicBezTo>
                  <a:pt x="2817" y="352"/>
                  <a:pt x="2817" y="352"/>
                  <a:pt x="2817" y="352"/>
                </a:cubicBezTo>
                <a:cubicBezTo>
                  <a:pt x="2815" y="352"/>
                  <a:pt x="2815" y="352"/>
                  <a:pt x="2815" y="352"/>
                </a:cubicBezTo>
                <a:lnTo>
                  <a:pt x="2815" y="351"/>
                </a:lnTo>
                <a:close/>
                <a:moveTo>
                  <a:pt x="2815" y="353"/>
                </a:moveTo>
                <a:cubicBezTo>
                  <a:pt x="2817" y="353"/>
                  <a:pt x="2817" y="353"/>
                  <a:pt x="2817" y="353"/>
                </a:cubicBezTo>
                <a:cubicBezTo>
                  <a:pt x="2817" y="354"/>
                  <a:pt x="2817" y="354"/>
                  <a:pt x="2817" y="354"/>
                </a:cubicBezTo>
                <a:cubicBezTo>
                  <a:pt x="2815" y="354"/>
                  <a:pt x="2815" y="354"/>
                  <a:pt x="2815" y="354"/>
                </a:cubicBezTo>
                <a:lnTo>
                  <a:pt x="2815" y="353"/>
                </a:lnTo>
                <a:close/>
                <a:moveTo>
                  <a:pt x="2815" y="354"/>
                </a:moveTo>
                <a:cubicBezTo>
                  <a:pt x="2817" y="354"/>
                  <a:pt x="2817" y="354"/>
                  <a:pt x="2817" y="354"/>
                </a:cubicBezTo>
                <a:cubicBezTo>
                  <a:pt x="2817" y="355"/>
                  <a:pt x="2817" y="355"/>
                  <a:pt x="2817" y="355"/>
                </a:cubicBezTo>
                <a:cubicBezTo>
                  <a:pt x="2815" y="355"/>
                  <a:pt x="2815" y="355"/>
                  <a:pt x="2815" y="355"/>
                </a:cubicBezTo>
                <a:lnTo>
                  <a:pt x="2815" y="354"/>
                </a:lnTo>
                <a:close/>
                <a:moveTo>
                  <a:pt x="2815" y="356"/>
                </a:moveTo>
                <a:cubicBezTo>
                  <a:pt x="2817" y="356"/>
                  <a:pt x="2817" y="356"/>
                  <a:pt x="2817" y="356"/>
                </a:cubicBezTo>
                <a:cubicBezTo>
                  <a:pt x="2817" y="357"/>
                  <a:pt x="2817" y="357"/>
                  <a:pt x="2817" y="357"/>
                </a:cubicBezTo>
                <a:cubicBezTo>
                  <a:pt x="2815" y="357"/>
                  <a:pt x="2815" y="357"/>
                  <a:pt x="2815" y="357"/>
                </a:cubicBezTo>
                <a:lnTo>
                  <a:pt x="2815" y="356"/>
                </a:lnTo>
                <a:close/>
                <a:moveTo>
                  <a:pt x="2815" y="357"/>
                </a:moveTo>
                <a:cubicBezTo>
                  <a:pt x="2817" y="357"/>
                  <a:pt x="2817" y="357"/>
                  <a:pt x="2817" y="357"/>
                </a:cubicBezTo>
                <a:cubicBezTo>
                  <a:pt x="2817" y="358"/>
                  <a:pt x="2817" y="358"/>
                  <a:pt x="2817" y="358"/>
                </a:cubicBezTo>
                <a:cubicBezTo>
                  <a:pt x="2815" y="358"/>
                  <a:pt x="2815" y="358"/>
                  <a:pt x="2815" y="358"/>
                </a:cubicBezTo>
                <a:lnTo>
                  <a:pt x="2815" y="357"/>
                </a:lnTo>
                <a:close/>
                <a:moveTo>
                  <a:pt x="2815" y="359"/>
                </a:moveTo>
                <a:cubicBezTo>
                  <a:pt x="2817" y="359"/>
                  <a:pt x="2817" y="359"/>
                  <a:pt x="2817" y="359"/>
                </a:cubicBezTo>
                <a:cubicBezTo>
                  <a:pt x="2817" y="360"/>
                  <a:pt x="2817" y="360"/>
                  <a:pt x="2817" y="360"/>
                </a:cubicBezTo>
                <a:cubicBezTo>
                  <a:pt x="2815" y="360"/>
                  <a:pt x="2815" y="360"/>
                  <a:pt x="2815" y="360"/>
                </a:cubicBezTo>
                <a:lnTo>
                  <a:pt x="2815" y="359"/>
                </a:lnTo>
                <a:close/>
                <a:moveTo>
                  <a:pt x="2815" y="360"/>
                </a:moveTo>
                <a:cubicBezTo>
                  <a:pt x="2817" y="360"/>
                  <a:pt x="2817" y="360"/>
                  <a:pt x="2817" y="360"/>
                </a:cubicBezTo>
                <a:cubicBezTo>
                  <a:pt x="2817" y="361"/>
                  <a:pt x="2817" y="361"/>
                  <a:pt x="2817" y="361"/>
                </a:cubicBezTo>
                <a:cubicBezTo>
                  <a:pt x="2815" y="361"/>
                  <a:pt x="2815" y="361"/>
                  <a:pt x="2815" y="361"/>
                </a:cubicBezTo>
                <a:lnTo>
                  <a:pt x="2815" y="360"/>
                </a:lnTo>
                <a:close/>
                <a:moveTo>
                  <a:pt x="2815" y="362"/>
                </a:moveTo>
                <a:cubicBezTo>
                  <a:pt x="2817" y="362"/>
                  <a:pt x="2817" y="362"/>
                  <a:pt x="2817" y="362"/>
                </a:cubicBezTo>
                <a:cubicBezTo>
                  <a:pt x="2817" y="363"/>
                  <a:pt x="2817" y="363"/>
                  <a:pt x="2817" y="363"/>
                </a:cubicBezTo>
                <a:cubicBezTo>
                  <a:pt x="2815" y="363"/>
                  <a:pt x="2815" y="363"/>
                  <a:pt x="2815" y="363"/>
                </a:cubicBezTo>
                <a:lnTo>
                  <a:pt x="2815" y="362"/>
                </a:lnTo>
                <a:close/>
                <a:moveTo>
                  <a:pt x="2815" y="363"/>
                </a:moveTo>
                <a:cubicBezTo>
                  <a:pt x="2817" y="363"/>
                  <a:pt x="2817" y="363"/>
                  <a:pt x="2817" y="363"/>
                </a:cubicBezTo>
                <a:cubicBezTo>
                  <a:pt x="2817" y="364"/>
                  <a:pt x="2817" y="364"/>
                  <a:pt x="2817" y="364"/>
                </a:cubicBezTo>
                <a:cubicBezTo>
                  <a:pt x="2815" y="364"/>
                  <a:pt x="2815" y="364"/>
                  <a:pt x="2815" y="364"/>
                </a:cubicBezTo>
                <a:lnTo>
                  <a:pt x="2815" y="363"/>
                </a:lnTo>
                <a:close/>
                <a:moveTo>
                  <a:pt x="2815" y="365"/>
                </a:moveTo>
                <a:cubicBezTo>
                  <a:pt x="2817" y="365"/>
                  <a:pt x="2817" y="365"/>
                  <a:pt x="2817" y="365"/>
                </a:cubicBezTo>
                <a:cubicBezTo>
                  <a:pt x="2817" y="366"/>
                  <a:pt x="2817" y="366"/>
                  <a:pt x="2817" y="366"/>
                </a:cubicBezTo>
                <a:cubicBezTo>
                  <a:pt x="2815" y="366"/>
                  <a:pt x="2815" y="366"/>
                  <a:pt x="2815" y="366"/>
                </a:cubicBezTo>
                <a:lnTo>
                  <a:pt x="2815" y="365"/>
                </a:lnTo>
                <a:close/>
                <a:moveTo>
                  <a:pt x="2815" y="366"/>
                </a:moveTo>
                <a:cubicBezTo>
                  <a:pt x="2817" y="366"/>
                  <a:pt x="2817" y="366"/>
                  <a:pt x="2817" y="366"/>
                </a:cubicBezTo>
                <a:cubicBezTo>
                  <a:pt x="2817" y="367"/>
                  <a:pt x="2817" y="367"/>
                  <a:pt x="2817" y="367"/>
                </a:cubicBezTo>
                <a:cubicBezTo>
                  <a:pt x="2815" y="367"/>
                  <a:pt x="2815" y="367"/>
                  <a:pt x="2815" y="367"/>
                </a:cubicBezTo>
                <a:lnTo>
                  <a:pt x="2815" y="366"/>
                </a:lnTo>
                <a:close/>
                <a:moveTo>
                  <a:pt x="2815" y="368"/>
                </a:moveTo>
                <a:cubicBezTo>
                  <a:pt x="2817" y="368"/>
                  <a:pt x="2817" y="368"/>
                  <a:pt x="2817" y="368"/>
                </a:cubicBezTo>
                <a:cubicBezTo>
                  <a:pt x="2817" y="369"/>
                  <a:pt x="2817" y="369"/>
                  <a:pt x="2817" y="369"/>
                </a:cubicBezTo>
                <a:cubicBezTo>
                  <a:pt x="2815" y="369"/>
                  <a:pt x="2815" y="369"/>
                  <a:pt x="2815" y="369"/>
                </a:cubicBezTo>
                <a:lnTo>
                  <a:pt x="2815" y="368"/>
                </a:lnTo>
                <a:close/>
                <a:moveTo>
                  <a:pt x="2815" y="371"/>
                </a:moveTo>
                <a:cubicBezTo>
                  <a:pt x="2817" y="371"/>
                  <a:pt x="2817" y="371"/>
                  <a:pt x="2817" y="371"/>
                </a:cubicBezTo>
                <a:cubicBezTo>
                  <a:pt x="2817" y="373"/>
                  <a:pt x="2817" y="373"/>
                  <a:pt x="2817" y="373"/>
                </a:cubicBezTo>
                <a:cubicBezTo>
                  <a:pt x="2815" y="373"/>
                  <a:pt x="2815" y="373"/>
                  <a:pt x="2815" y="373"/>
                </a:cubicBezTo>
                <a:lnTo>
                  <a:pt x="2815" y="371"/>
                </a:lnTo>
                <a:close/>
                <a:moveTo>
                  <a:pt x="2815" y="373"/>
                </a:moveTo>
                <a:cubicBezTo>
                  <a:pt x="2817" y="373"/>
                  <a:pt x="2817" y="373"/>
                  <a:pt x="2817" y="373"/>
                </a:cubicBezTo>
                <a:cubicBezTo>
                  <a:pt x="2817" y="374"/>
                  <a:pt x="2817" y="374"/>
                  <a:pt x="2817" y="374"/>
                </a:cubicBezTo>
                <a:cubicBezTo>
                  <a:pt x="2815" y="374"/>
                  <a:pt x="2815" y="374"/>
                  <a:pt x="2815" y="374"/>
                </a:cubicBezTo>
                <a:lnTo>
                  <a:pt x="2815" y="373"/>
                </a:lnTo>
                <a:close/>
                <a:moveTo>
                  <a:pt x="2811" y="376"/>
                </a:moveTo>
                <a:cubicBezTo>
                  <a:pt x="2813" y="376"/>
                  <a:pt x="2813" y="376"/>
                  <a:pt x="2813" y="376"/>
                </a:cubicBezTo>
                <a:cubicBezTo>
                  <a:pt x="2813" y="378"/>
                  <a:pt x="2813" y="378"/>
                  <a:pt x="2813" y="378"/>
                </a:cubicBezTo>
                <a:cubicBezTo>
                  <a:pt x="2811" y="378"/>
                  <a:pt x="2811" y="378"/>
                  <a:pt x="2811" y="378"/>
                </a:cubicBezTo>
                <a:lnTo>
                  <a:pt x="2811" y="376"/>
                </a:lnTo>
                <a:close/>
                <a:moveTo>
                  <a:pt x="2811" y="378"/>
                </a:moveTo>
                <a:cubicBezTo>
                  <a:pt x="2813" y="378"/>
                  <a:pt x="2813" y="378"/>
                  <a:pt x="2813" y="378"/>
                </a:cubicBezTo>
                <a:cubicBezTo>
                  <a:pt x="2813" y="379"/>
                  <a:pt x="2813" y="379"/>
                  <a:pt x="2813" y="379"/>
                </a:cubicBezTo>
                <a:cubicBezTo>
                  <a:pt x="2811" y="379"/>
                  <a:pt x="2811" y="379"/>
                  <a:pt x="2811" y="379"/>
                </a:cubicBezTo>
                <a:lnTo>
                  <a:pt x="2811" y="378"/>
                </a:lnTo>
                <a:close/>
                <a:moveTo>
                  <a:pt x="2809" y="376"/>
                </a:moveTo>
                <a:cubicBezTo>
                  <a:pt x="2811" y="376"/>
                  <a:pt x="2811" y="376"/>
                  <a:pt x="2811" y="376"/>
                </a:cubicBezTo>
                <a:cubicBezTo>
                  <a:pt x="2811" y="378"/>
                  <a:pt x="2811" y="378"/>
                  <a:pt x="2811" y="378"/>
                </a:cubicBezTo>
                <a:cubicBezTo>
                  <a:pt x="2809" y="378"/>
                  <a:pt x="2809" y="378"/>
                  <a:pt x="2809" y="378"/>
                </a:cubicBezTo>
                <a:lnTo>
                  <a:pt x="2809" y="376"/>
                </a:lnTo>
                <a:close/>
                <a:moveTo>
                  <a:pt x="2809" y="378"/>
                </a:moveTo>
                <a:cubicBezTo>
                  <a:pt x="2811" y="378"/>
                  <a:pt x="2811" y="378"/>
                  <a:pt x="2811" y="378"/>
                </a:cubicBezTo>
                <a:cubicBezTo>
                  <a:pt x="2811" y="379"/>
                  <a:pt x="2811" y="379"/>
                  <a:pt x="2811" y="379"/>
                </a:cubicBezTo>
                <a:cubicBezTo>
                  <a:pt x="2809" y="379"/>
                  <a:pt x="2809" y="379"/>
                  <a:pt x="2809" y="379"/>
                </a:cubicBezTo>
                <a:lnTo>
                  <a:pt x="2809" y="378"/>
                </a:lnTo>
                <a:close/>
                <a:moveTo>
                  <a:pt x="2738" y="101"/>
                </a:moveTo>
                <a:cubicBezTo>
                  <a:pt x="2738" y="102"/>
                  <a:pt x="2739" y="104"/>
                  <a:pt x="2739" y="104"/>
                </a:cubicBezTo>
                <a:cubicBezTo>
                  <a:pt x="2740" y="105"/>
                  <a:pt x="2741" y="107"/>
                  <a:pt x="2741" y="107"/>
                </a:cubicBezTo>
                <a:cubicBezTo>
                  <a:pt x="2740" y="107"/>
                  <a:pt x="2739" y="107"/>
                  <a:pt x="2739" y="107"/>
                </a:cubicBezTo>
                <a:cubicBezTo>
                  <a:pt x="2737" y="107"/>
                  <a:pt x="2738" y="101"/>
                  <a:pt x="2738" y="101"/>
                </a:cubicBezTo>
                <a:close/>
                <a:moveTo>
                  <a:pt x="2718" y="88"/>
                </a:moveTo>
                <a:cubicBezTo>
                  <a:pt x="2717" y="90"/>
                  <a:pt x="2718" y="90"/>
                  <a:pt x="2718" y="90"/>
                </a:cubicBezTo>
                <a:cubicBezTo>
                  <a:pt x="2718" y="91"/>
                  <a:pt x="2716" y="94"/>
                  <a:pt x="2716" y="94"/>
                </a:cubicBezTo>
                <a:cubicBezTo>
                  <a:pt x="2714" y="93"/>
                  <a:pt x="2713" y="90"/>
                  <a:pt x="2713" y="90"/>
                </a:cubicBezTo>
                <a:cubicBezTo>
                  <a:pt x="2713" y="89"/>
                  <a:pt x="2713" y="88"/>
                  <a:pt x="2713" y="88"/>
                </a:cubicBezTo>
                <a:cubicBezTo>
                  <a:pt x="2714" y="85"/>
                  <a:pt x="2712" y="85"/>
                  <a:pt x="2712" y="85"/>
                </a:cubicBezTo>
                <a:cubicBezTo>
                  <a:pt x="2711" y="84"/>
                  <a:pt x="2711" y="84"/>
                  <a:pt x="2711" y="84"/>
                </a:cubicBezTo>
                <a:cubicBezTo>
                  <a:pt x="2711" y="83"/>
                  <a:pt x="2711" y="83"/>
                  <a:pt x="2711" y="83"/>
                </a:cubicBezTo>
                <a:cubicBezTo>
                  <a:pt x="2717" y="83"/>
                  <a:pt x="2717" y="83"/>
                  <a:pt x="2717" y="83"/>
                </a:cubicBezTo>
                <a:cubicBezTo>
                  <a:pt x="2718" y="84"/>
                  <a:pt x="2718" y="84"/>
                  <a:pt x="2718" y="84"/>
                </a:cubicBezTo>
                <a:cubicBezTo>
                  <a:pt x="2718" y="85"/>
                  <a:pt x="2718" y="88"/>
                  <a:pt x="2718" y="88"/>
                </a:cubicBezTo>
                <a:close/>
                <a:moveTo>
                  <a:pt x="2707" y="77"/>
                </a:moveTo>
                <a:cubicBezTo>
                  <a:pt x="2717" y="78"/>
                  <a:pt x="2717" y="78"/>
                  <a:pt x="2717" y="78"/>
                </a:cubicBezTo>
                <a:cubicBezTo>
                  <a:pt x="2717" y="78"/>
                  <a:pt x="2717" y="80"/>
                  <a:pt x="2717" y="80"/>
                </a:cubicBezTo>
                <a:cubicBezTo>
                  <a:pt x="2710" y="81"/>
                  <a:pt x="2710" y="81"/>
                  <a:pt x="2710" y="81"/>
                </a:cubicBezTo>
                <a:cubicBezTo>
                  <a:pt x="2709" y="80"/>
                  <a:pt x="2709" y="79"/>
                  <a:pt x="2709" y="79"/>
                </a:cubicBezTo>
                <a:cubicBezTo>
                  <a:pt x="2708" y="78"/>
                  <a:pt x="2707" y="77"/>
                  <a:pt x="2707" y="77"/>
                </a:cubicBezTo>
                <a:close/>
                <a:moveTo>
                  <a:pt x="2645" y="236"/>
                </a:moveTo>
                <a:cubicBezTo>
                  <a:pt x="2647" y="236"/>
                  <a:pt x="2647" y="236"/>
                  <a:pt x="2647" y="236"/>
                </a:cubicBezTo>
                <a:cubicBezTo>
                  <a:pt x="2647" y="380"/>
                  <a:pt x="2647" y="380"/>
                  <a:pt x="2647" y="380"/>
                </a:cubicBezTo>
                <a:cubicBezTo>
                  <a:pt x="2646" y="380"/>
                  <a:pt x="2646" y="380"/>
                  <a:pt x="2645" y="380"/>
                </a:cubicBezTo>
                <a:lnTo>
                  <a:pt x="2645" y="236"/>
                </a:lnTo>
                <a:close/>
                <a:moveTo>
                  <a:pt x="2645" y="380"/>
                </a:moveTo>
                <a:cubicBezTo>
                  <a:pt x="2644" y="380"/>
                  <a:pt x="2644" y="380"/>
                  <a:pt x="2644" y="380"/>
                </a:cubicBezTo>
                <a:cubicBezTo>
                  <a:pt x="2644" y="236"/>
                  <a:pt x="2644" y="236"/>
                  <a:pt x="2644" y="236"/>
                </a:cubicBezTo>
                <a:cubicBezTo>
                  <a:pt x="2645" y="236"/>
                  <a:pt x="2645" y="236"/>
                  <a:pt x="2645" y="236"/>
                </a:cubicBezTo>
                <a:lnTo>
                  <a:pt x="2645" y="380"/>
                </a:lnTo>
                <a:close/>
                <a:moveTo>
                  <a:pt x="2643" y="204"/>
                </a:moveTo>
                <a:cubicBezTo>
                  <a:pt x="2645" y="204"/>
                  <a:pt x="2645" y="204"/>
                  <a:pt x="2645" y="204"/>
                </a:cubicBezTo>
                <a:cubicBezTo>
                  <a:pt x="2645" y="233"/>
                  <a:pt x="2645" y="233"/>
                  <a:pt x="2645" y="233"/>
                </a:cubicBezTo>
                <a:cubicBezTo>
                  <a:pt x="2643" y="233"/>
                  <a:pt x="2643" y="233"/>
                  <a:pt x="2643" y="233"/>
                </a:cubicBezTo>
                <a:lnTo>
                  <a:pt x="2643" y="204"/>
                </a:lnTo>
                <a:close/>
                <a:moveTo>
                  <a:pt x="2640" y="380"/>
                </a:moveTo>
                <a:cubicBezTo>
                  <a:pt x="2639" y="380"/>
                  <a:pt x="2639" y="380"/>
                  <a:pt x="2639" y="380"/>
                </a:cubicBezTo>
                <a:cubicBezTo>
                  <a:pt x="2639" y="236"/>
                  <a:pt x="2639" y="236"/>
                  <a:pt x="2639" y="236"/>
                </a:cubicBezTo>
                <a:cubicBezTo>
                  <a:pt x="2640" y="236"/>
                  <a:pt x="2640" y="236"/>
                  <a:pt x="2640" y="236"/>
                </a:cubicBezTo>
                <a:lnTo>
                  <a:pt x="2640" y="380"/>
                </a:lnTo>
                <a:close/>
                <a:moveTo>
                  <a:pt x="2642" y="380"/>
                </a:moveTo>
                <a:cubicBezTo>
                  <a:pt x="2641" y="380"/>
                  <a:pt x="2641" y="380"/>
                  <a:pt x="2640" y="380"/>
                </a:cubicBezTo>
                <a:cubicBezTo>
                  <a:pt x="2640" y="236"/>
                  <a:pt x="2640" y="236"/>
                  <a:pt x="2640" y="236"/>
                </a:cubicBezTo>
                <a:cubicBezTo>
                  <a:pt x="2642" y="236"/>
                  <a:pt x="2642" y="236"/>
                  <a:pt x="2642" y="236"/>
                </a:cubicBezTo>
                <a:lnTo>
                  <a:pt x="2642" y="380"/>
                </a:lnTo>
                <a:close/>
                <a:moveTo>
                  <a:pt x="2640" y="204"/>
                </a:moveTo>
                <a:cubicBezTo>
                  <a:pt x="2641" y="204"/>
                  <a:pt x="2641" y="204"/>
                  <a:pt x="2641" y="204"/>
                </a:cubicBezTo>
                <a:cubicBezTo>
                  <a:pt x="2641" y="233"/>
                  <a:pt x="2641" y="233"/>
                  <a:pt x="2641" y="233"/>
                </a:cubicBezTo>
                <a:cubicBezTo>
                  <a:pt x="2640" y="233"/>
                  <a:pt x="2640" y="233"/>
                  <a:pt x="2640" y="233"/>
                </a:cubicBezTo>
                <a:lnTo>
                  <a:pt x="2640" y="204"/>
                </a:lnTo>
                <a:close/>
                <a:moveTo>
                  <a:pt x="2639" y="193"/>
                </a:moveTo>
                <a:cubicBezTo>
                  <a:pt x="2640" y="193"/>
                  <a:pt x="2640" y="193"/>
                  <a:pt x="2640" y="193"/>
                </a:cubicBezTo>
                <a:cubicBezTo>
                  <a:pt x="2640" y="201"/>
                  <a:pt x="2640" y="201"/>
                  <a:pt x="2640" y="201"/>
                </a:cubicBezTo>
                <a:cubicBezTo>
                  <a:pt x="2639" y="201"/>
                  <a:pt x="2639" y="201"/>
                  <a:pt x="2639" y="201"/>
                </a:cubicBezTo>
                <a:lnTo>
                  <a:pt x="2639" y="193"/>
                </a:lnTo>
                <a:close/>
                <a:moveTo>
                  <a:pt x="2638" y="204"/>
                </a:moveTo>
                <a:cubicBezTo>
                  <a:pt x="2640" y="204"/>
                  <a:pt x="2640" y="204"/>
                  <a:pt x="2640" y="204"/>
                </a:cubicBezTo>
                <a:cubicBezTo>
                  <a:pt x="2640" y="233"/>
                  <a:pt x="2640" y="233"/>
                  <a:pt x="2640" y="233"/>
                </a:cubicBezTo>
                <a:cubicBezTo>
                  <a:pt x="2638" y="233"/>
                  <a:pt x="2638" y="233"/>
                  <a:pt x="2638" y="233"/>
                </a:cubicBezTo>
                <a:lnTo>
                  <a:pt x="2638" y="204"/>
                </a:lnTo>
                <a:close/>
                <a:moveTo>
                  <a:pt x="2635" y="380"/>
                </a:moveTo>
                <a:cubicBezTo>
                  <a:pt x="2634" y="380"/>
                  <a:pt x="2634" y="380"/>
                  <a:pt x="2633" y="380"/>
                </a:cubicBezTo>
                <a:cubicBezTo>
                  <a:pt x="2633" y="236"/>
                  <a:pt x="2633" y="236"/>
                  <a:pt x="2633" y="236"/>
                </a:cubicBezTo>
                <a:cubicBezTo>
                  <a:pt x="2635" y="236"/>
                  <a:pt x="2635" y="236"/>
                  <a:pt x="2635" y="236"/>
                </a:cubicBezTo>
                <a:lnTo>
                  <a:pt x="2635" y="380"/>
                </a:lnTo>
                <a:close/>
                <a:moveTo>
                  <a:pt x="2633" y="233"/>
                </a:moveTo>
                <a:cubicBezTo>
                  <a:pt x="2633" y="204"/>
                  <a:pt x="2633" y="204"/>
                  <a:pt x="2633" y="204"/>
                </a:cubicBezTo>
                <a:cubicBezTo>
                  <a:pt x="2634" y="204"/>
                  <a:pt x="2634" y="204"/>
                  <a:pt x="2634" y="204"/>
                </a:cubicBezTo>
                <a:cubicBezTo>
                  <a:pt x="2634" y="233"/>
                  <a:pt x="2634" y="233"/>
                  <a:pt x="2634" y="233"/>
                </a:cubicBezTo>
                <a:lnTo>
                  <a:pt x="2633" y="233"/>
                </a:lnTo>
                <a:close/>
                <a:moveTo>
                  <a:pt x="2638" y="380"/>
                </a:moveTo>
                <a:cubicBezTo>
                  <a:pt x="2637" y="380"/>
                  <a:pt x="2637" y="380"/>
                  <a:pt x="2637" y="380"/>
                </a:cubicBezTo>
                <a:cubicBezTo>
                  <a:pt x="2637" y="236"/>
                  <a:pt x="2637" y="236"/>
                  <a:pt x="2637" y="236"/>
                </a:cubicBezTo>
                <a:cubicBezTo>
                  <a:pt x="2638" y="236"/>
                  <a:pt x="2638" y="236"/>
                  <a:pt x="2638" y="236"/>
                </a:cubicBezTo>
                <a:lnTo>
                  <a:pt x="2638" y="380"/>
                </a:lnTo>
                <a:close/>
                <a:moveTo>
                  <a:pt x="2637" y="204"/>
                </a:moveTo>
                <a:cubicBezTo>
                  <a:pt x="2638" y="204"/>
                  <a:pt x="2638" y="204"/>
                  <a:pt x="2638" y="204"/>
                </a:cubicBezTo>
                <a:cubicBezTo>
                  <a:pt x="2638" y="233"/>
                  <a:pt x="2638" y="233"/>
                  <a:pt x="2638" y="233"/>
                </a:cubicBezTo>
                <a:cubicBezTo>
                  <a:pt x="2637" y="233"/>
                  <a:pt x="2637" y="233"/>
                  <a:pt x="2637" y="233"/>
                </a:cubicBezTo>
                <a:lnTo>
                  <a:pt x="2637" y="204"/>
                </a:lnTo>
                <a:close/>
                <a:moveTo>
                  <a:pt x="2635" y="201"/>
                </a:moveTo>
                <a:cubicBezTo>
                  <a:pt x="2633" y="201"/>
                  <a:pt x="2633" y="201"/>
                  <a:pt x="2633" y="201"/>
                </a:cubicBezTo>
                <a:cubicBezTo>
                  <a:pt x="2633" y="193"/>
                  <a:pt x="2633" y="193"/>
                  <a:pt x="2633" y="193"/>
                </a:cubicBezTo>
                <a:cubicBezTo>
                  <a:pt x="2635" y="193"/>
                  <a:pt x="2635" y="193"/>
                  <a:pt x="2635" y="193"/>
                </a:cubicBezTo>
                <a:lnTo>
                  <a:pt x="2635" y="201"/>
                </a:lnTo>
                <a:close/>
                <a:moveTo>
                  <a:pt x="2633" y="182"/>
                </a:moveTo>
                <a:cubicBezTo>
                  <a:pt x="2634" y="182"/>
                  <a:pt x="2634" y="182"/>
                  <a:pt x="2634" y="182"/>
                </a:cubicBezTo>
                <a:cubicBezTo>
                  <a:pt x="2634" y="185"/>
                  <a:pt x="2634" y="185"/>
                  <a:pt x="2634" y="185"/>
                </a:cubicBezTo>
                <a:cubicBezTo>
                  <a:pt x="2633" y="185"/>
                  <a:pt x="2633" y="185"/>
                  <a:pt x="2633" y="185"/>
                </a:cubicBezTo>
                <a:lnTo>
                  <a:pt x="2633" y="182"/>
                </a:lnTo>
                <a:close/>
                <a:moveTo>
                  <a:pt x="2632" y="193"/>
                </a:moveTo>
                <a:cubicBezTo>
                  <a:pt x="2633" y="193"/>
                  <a:pt x="2633" y="193"/>
                  <a:pt x="2633" y="193"/>
                </a:cubicBezTo>
                <a:cubicBezTo>
                  <a:pt x="2633" y="201"/>
                  <a:pt x="2633" y="201"/>
                  <a:pt x="2633" y="201"/>
                </a:cubicBezTo>
                <a:cubicBezTo>
                  <a:pt x="2632" y="201"/>
                  <a:pt x="2632" y="201"/>
                  <a:pt x="2632" y="201"/>
                </a:cubicBezTo>
                <a:lnTo>
                  <a:pt x="2632" y="193"/>
                </a:lnTo>
                <a:close/>
                <a:moveTo>
                  <a:pt x="2632" y="236"/>
                </a:moveTo>
                <a:cubicBezTo>
                  <a:pt x="2633" y="236"/>
                  <a:pt x="2633" y="236"/>
                  <a:pt x="2633" y="236"/>
                </a:cubicBezTo>
                <a:cubicBezTo>
                  <a:pt x="2633" y="380"/>
                  <a:pt x="2633" y="380"/>
                  <a:pt x="2633" y="380"/>
                </a:cubicBezTo>
                <a:cubicBezTo>
                  <a:pt x="2632" y="380"/>
                  <a:pt x="2632" y="380"/>
                  <a:pt x="2632" y="380"/>
                </a:cubicBezTo>
                <a:lnTo>
                  <a:pt x="2632" y="236"/>
                </a:lnTo>
                <a:close/>
                <a:moveTo>
                  <a:pt x="2616" y="379"/>
                </a:moveTo>
                <a:cubicBezTo>
                  <a:pt x="2614" y="379"/>
                  <a:pt x="2614" y="379"/>
                  <a:pt x="2614" y="379"/>
                </a:cubicBezTo>
                <a:cubicBezTo>
                  <a:pt x="2614" y="193"/>
                  <a:pt x="2614" y="193"/>
                  <a:pt x="2614" y="193"/>
                </a:cubicBezTo>
                <a:cubicBezTo>
                  <a:pt x="2616" y="193"/>
                  <a:pt x="2616" y="193"/>
                  <a:pt x="2616" y="193"/>
                </a:cubicBezTo>
                <a:lnTo>
                  <a:pt x="2616" y="379"/>
                </a:lnTo>
                <a:close/>
                <a:moveTo>
                  <a:pt x="2618" y="379"/>
                </a:moveTo>
                <a:cubicBezTo>
                  <a:pt x="2616" y="379"/>
                  <a:pt x="2616" y="379"/>
                  <a:pt x="2616" y="379"/>
                </a:cubicBezTo>
                <a:cubicBezTo>
                  <a:pt x="2616" y="193"/>
                  <a:pt x="2616" y="193"/>
                  <a:pt x="2616" y="193"/>
                </a:cubicBezTo>
                <a:cubicBezTo>
                  <a:pt x="2618" y="193"/>
                  <a:pt x="2618" y="193"/>
                  <a:pt x="2618" y="193"/>
                </a:cubicBezTo>
                <a:lnTo>
                  <a:pt x="2618" y="379"/>
                </a:lnTo>
                <a:close/>
                <a:moveTo>
                  <a:pt x="2621" y="379"/>
                </a:moveTo>
                <a:cubicBezTo>
                  <a:pt x="2620" y="379"/>
                  <a:pt x="2620" y="379"/>
                  <a:pt x="2620" y="379"/>
                </a:cubicBezTo>
                <a:cubicBezTo>
                  <a:pt x="2620" y="193"/>
                  <a:pt x="2620" y="193"/>
                  <a:pt x="2620" y="193"/>
                </a:cubicBezTo>
                <a:cubicBezTo>
                  <a:pt x="2621" y="193"/>
                  <a:pt x="2621" y="193"/>
                  <a:pt x="2621" y="193"/>
                </a:cubicBezTo>
                <a:lnTo>
                  <a:pt x="2621" y="379"/>
                </a:lnTo>
                <a:close/>
                <a:moveTo>
                  <a:pt x="2623" y="379"/>
                </a:moveTo>
                <a:cubicBezTo>
                  <a:pt x="2622" y="379"/>
                  <a:pt x="2622" y="379"/>
                  <a:pt x="2622" y="379"/>
                </a:cubicBezTo>
                <a:cubicBezTo>
                  <a:pt x="2622" y="193"/>
                  <a:pt x="2622" y="193"/>
                  <a:pt x="2622" y="193"/>
                </a:cubicBezTo>
                <a:cubicBezTo>
                  <a:pt x="2623" y="193"/>
                  <a:pt x="2623" y="193"/>
                  <a:pt x="2623" y="193"/>
                </a:cubicBezTo>
                <a:lnTo>
                  <a:pt x="2623" y="379"/>
                </a:lnTo>
                <a:close/>
                <a:moveTo>
                  <a:pt x="2623" y="191"/>
                </a:moveTo>
                <a:cubicBezTo>
                  <a:pt x="2622" y="191"/>
                  <a:pt x="2621" y="192"/>
                  <a:pt x="2621" y="192"/>
                </a:cubicBezTo>
                <a:cubicBezTo>
                  <a:pt x="2621" y="192"/>
                  <a:pt x="2621" y="192"/>
                  <a:pt x="2621" y="192"/>
                </a:cubicBezTo>
                <a:cubicBezTo>
                  <a:pt x="2621" y="192"/>
                  <a:pt x="2621" y="192"/>
                  <a:pt x="2621" y="192"/>
                </a:cubicBezTo>
                <a:cubicBezTo>
                  <a:pt x="2621" y="192"/>
                  <a:pt x="2621" y="192"/>
                  <a:pt x="2621" y="192"/>
                </a:cubicBezTo>
                <a:cubicBezTo>
                  <a:pt x="2621" y="192"/>
                  <a:pt x="2621" y="191"/>
                  <a:pt x="2620" y="191"/>
                </a:cubicBezTo>
                <a:cubicBezTo>
                  <a:pt x="2620" y="191"/>
                  <a:pt x="2620" y="191"/>
                  <a:pt x="2620" y="190"/>
                </a:cubicBezTo>
                <a:cubicBezTo>
                  <a:pt x="2620" y="188"/>
                  <a:pt x="2620" y="188"/>
                  <a:pt x="2620" y="188"/>
                </a:cubicBezTo>
                <a:cubicBezTo>
                  <a:pt x="2620" y="188"/>
                  <a:pt x="2621" y="187"/>
                  <a:pt x="2621" y="187"/>
                </a:cubicBezTo>
                <a:cubicBezTo>
                  <a:pt x="2621" y="187"/>
                  <a:pt x="2621" y="187"/>
                  <a:pt x="2621" y="187"/>
                </a:cubicBezTo>
                <a:cubicBezTo>
                  <a:pt x="2622" y="187"/>
                  <a:pt x="2623" y="188"/>
                  <a:pt x="2623" y="188"/>
                </a:cubicBezTo>
                <a:cubicBezTo>
                  <a:pt x="2623" y="190"/>
                  <a:pt x="2623" y="190"/>
                  <a:pt x="2623" y="190"/>
                </a:cubicBezTo>
                <a:cubicBezTo>
                  <a:pt x="2623" y="191"/>
                  <a:pt x="2623" y="191"/>
                  <a:pt x="2623" y="191"/>
                </a:cubicBezTo>
                <a:close/>
                <a:moveTo>
                  <a:pt x="2621" y="185"/>
                </a:moveTo>
                <a:cubicBezTo>
                  <a:pt x="2621" y="182"/>
                  <a:pt x="2621" y="182"/>
                  <a:pt x="2621" y="182"/>
                </a:cubicBezTo>
                <a:cubicBezTo>
                  <a:pt x="2622" y="182"/>
                  <a:pt x="2622" y="182"/>
                  <a:pt x="2622" y="182"/>
                </a:cubicBezTo>
                <a:cubicBezTo>
                  <a:pt x="2622" y="185"/>
                  <a:pt x="2622" y="185"/>
                  <a:pt x="2622" y="185"/>
                </a:cubicBezTo>
                <a:lnTo>
                  <a:pt x="2621" y="185"/>
                </a:lnTo>
                <a:close/>
                <a:moveTo>
                  <a:pt x="2624" y="167"/>
                </a:moveTo>
                <a:cubicBezTo>
                  <a:pt x="2620" y="167"/>
                  <a:pt x="2620" y="167"/>
                  <a:pt x="2620" y="167"/>
                </a:cubicBezTo>
                <a:cubicBezTo>
                  <a:pt x="2620" y="131"/>
                  <a:pt x="2620" y="131"/>
                  <a:pt x="2620" y="131"/>
                </a:cubicBezTo>
                <a:cubicBezTo>
                  <a:pt x="2624" y="131"/>
                  <a:pt x="2624" y="131"/>
                  <a:pt x="2624" y="131"/>
                </a:cubicBezTo>
                <a:lnTo>
                  <a:pt x="2624" y="167"/>
                </a:lnTo>
                <a:close/>
                <a:moveTo>
                  <a:pt x="2627" y="379"/>
                </a:moveTo>
                <a:cubicBezTo>
                  <a:pt x="2625" y="379"/>
                  <a:pt x="2625" y="379"/>
                  <a:pt x="2625" y="379"/>
                </a:cubicBezTo>
                <a:cubicBezTo>
                  <a:pt x="2625" y="193"/>
                  <a:pt x="2625" y="193"/>
                  <a:pt x="2625" y="193"/>
                </a:cubicBezTo>
                <a:cubicBezTo>
                  <a:pt x="2627" y="193"/>
                  <a:pt x="2627" y="193"/>
                  <a:pt x="2627" y="193"/>
                </a:cubicBezTo>
                <a:lnTo>
                  <a:pt x="2627" y="379"/>
                </a:lnTo>
                <a:close/>
                <a:moveTo>
                  <a:pt x="2629" y="379"/>
                </a:moveTo>
                <a:cubicBezTo>
                  <a:pt x="2627" y="379"/>
                  <a:pt x="2627" y="379"/>
                  <a:pt x="2627" y="379"/>
                </a:cubicBezTo>
                <a:cubicBezTo>
                  <a:pt x="2627" y="193"/>
                  <a:pt x="2627" y="193"/>
                  <a:pt x="2627" y="193"/>
                </a:cubicBezTo>
                <a:cubicBezTo>
                  <a:pt x="2629" y="193"/>
                  <a:pt x="2629" y="193"/>
                  <a:pt x="2629" y="193"/>
                </a:cubicBezTo>
                <a:lnTo>
                  <a:pt x="2629" y="379"/>
                </a:lnTo>
                <a:close/>
                <a:moveTo>
                  <a:pt x="2628" y="188"/>
                </a:moveTo>
                <a:cubicBezTo>
                  <a:pt x="2628" y="190"/>
                  <a:pt x="2628" y="190"/>
                  <a:pt x="2628" y="190"/>
                </a:cubicBezTo>
                <a:cubicBezTo>
                  <a:pt x="2629" y="191"/>
                  <a:pt x="2629" y="191"/>
                  <a:pt x="2629" y="191"/>
                </a:cubicBezTo>
                <a:cubicBezTo>
                  <a:pt x="2627" y="191"/>
                  <a:pt x="2627" y="192"/>
                  <a:pt x="2627" y="192"/>
                </a:cubicBezTo>
                <a:cubicBezTo>
                  <a:pt x="2627" y="192"/>
                  <a:pt x="2627" y="192"/>
                  <a:pt x="2627" y="192"/>
                </a:cubicBezTo>
                <a:cubicBezTo>
                  <a:pt x="2627" y="192"/>
                  <a:pt x="2627" y="192"/>
                  <a:pt x="2627" y="192"/>
                </a:cubicBezTo>
                <a:cubicBezTo>
                  <a:pt x="2627" y="192"/>
                  <a:pt x="2627" y="192"/>
                  <a:pt x="2627" y="192"/>
                </a:cubicBezTo>
                <a:cubicBezTo>
                  <a:pt x="2627" y="192"/>
                  <a:pt x="2627" y="192"/>
                  <a:pt x="2627" y="192"/>
                </a:cubicBezTo>
                <a:cubicBezTo>
                  <a:pt x="2627" y="192"/>
                  <a:pt x="2626" y="191"/>
                  <a:pt x="2625" y="191"/>
                </a:cubicBezTo>
                <a:cubicBezTo>
                  <a:pt x="2625" y="191"/>
                  <a:pt x="2625" y="191"/>
                  <a:pt x="2626" y="190"/>
                </a:cubicBezTo>
                <a:cubicBezTo>
                  <a:pt x="2626" y="188"/>
                  <a:pt x="2626" y="188"/>
                  <a:pt x="2626" y="188"/>
                </a:cubicBezTo>
                <a:cubicBezTo>
                  <a:pt x="2626" y="188"/>
                  <a:pt x="2626" y="187"/>
                  <a:pt x="2627" y="187"/>
                </a:cubicBezTo>
                <a:cubicBezTo>
                  <a:pt x="2627" y="187"/>
                  <a:pt x="2627" y="187"/>
                  <a:pt x="2627" y="187"/>
                </a:cubicBezTo>
                <a:cubicBezTo>
                  <a:pt x="2628" y="187"/>
                  <a:pt x="2628" y="188"/>
                  <a:pt x="2628" y="188"/>
                </a:cubicBezTo>
                <a:close/>
                <a:moveTo>
                  <a:pt x="2628" y="182"/>
                </a:moveTo>
                <a:cubicBezTo>
                  <a:pt x="2628" y="185"/>
                  <a:pt x="2628" y="185"/>
                  <a:pt x="2628" y="185"/>
                </a:cubicBezTo>
                <a:cubicBezTo>
                  <a:pt x="2626" y="185"/>
                  <a:pt x="2626" y="185"/>
                  <a:pt x="2626" y="185"/>
                </a:cubicBezTo>
                <a:cubicBezTo>
                  <a:pt x="2626" y="182"/>
                  <a:pt x="2626" y="182"/>
                  <a:pt x="2626" y="182"/>
                </a:cubicBezTo>
                <a:lnTo>
                  <a:pt x="2628" y="182"/>
                </a:lnTo>
                <a:close/>
                <a:moveTo>
                  <a:pt x="2618" y="123"/>
                </a:moveTo>
                <a:cubicBezTo>
                  <a:pt x="2625" y="123"/>
                  <a:pt x="2625" y="123"/>
                  <a:pt x="2625" y="123"/>
                </a:cubicBezTo>
                <a:cubicBezTo>
                  <a:pt x="2625" y="124"/>
                  <a:pt x="2625" y="124"/>
                  <a:pt x="2625" y="124"/>
                </a:cubicBezTo>
                <a:cubicBezTo>
                  <a:pt x="2618" y="124"/>
                  <a:pt x="2618" y="124"/>
                  <a:pt x="2618" y="124"/>
                </a:cubicBezTo>
                <a:lnTo>
                  <a:pt x="2618" y="123"/>
                </a:lnTo>
                <a:close/>
                <a:moveTo>
                  <a:pt x="2617" y="129"/>
                </a:moveTo>
                <a:cubicBezTo>
                  <a:pt x="2626" y="129"/>
                  <a:pt x="2626" y="129"/>
                  <a:pt x="2626" y="129"/>
                </a:cubicBezTo>
                <a:cubicBezTo>
                  <a:pt x="2626" y="130"/>
                  <a:pt x="2626" y="130"/>
                  <a:pt x="2626" y="130"/>
                </a:cubicBezTo>
                <a:cubicBezTo>
                  <a:pt x="2617" y="130"/>
                  <a:pt x="2617" y="130"/>
                  <a:pt x="2617" y="130"/>
                </a:cubicBezTo>
                <a:lnTo>
                  <a:pt x="2617" y="129"/>
                </a:lnTo>
                <a:close/>
                <a:moveTo>
                  <a:pt x="2615" y="182"/>
                </a:moveTo>
                <a:cubicBezTo>
                  <a:pt x="2617" y="182"/>
                  <a:pt x="2617" y="182"/>
                  <a:pt x="2617" y="182"/>
                </a:cubicBezTo>
                <a:cubicBezTo>
                  <a:pt x="2617" y="185"/>
                  <a:pt x="2617" y="185"/>
                  <a:pt x="2617" y="185"/>
                </a:cubicBezTo>
                <a:cubicBezTo>
                  <a:pt x="2615" y="185"/>
                  <a:pt x="2615" y="185"/>
                  <a:pt x="2615" y="185"/>
                </a:cubicBezTo>
                <a:lnTo>
                  <a:pt x="2615" y="182"/>
                </a:lnTo>
                <a:close/>
                <a:moveTo>
                  <a:pt x="2615" y="190"/>
                </a:moveTo>
                <a:cubicBezTo>
                  <a:pt x="2615" y="188"/>
                  <a:pt x="2615" y="188"/>
                  <a:pt x="2615" y="188"/>
                </a:cubicBezTo>
                <a:cubicBezTo>
                  <a:pt x="2615" y="188"/>
                  <a:pt x="2615" y="187"/>
                  <a:pt x="2616" y="187"/>
                </a:cubicBezTo>
                <a:cubicBezTo>
                  <a:pt x="2616" y="187"/>
                  <a:pt x="2616" y="187"/>
                  <a:pt x="2616" y="187"/>
                </a:cubicBezTo>
                <a:cubicBezTo>
                  <a:pt x="2617" y="187"/>
                  <a:pt x="2617" y="188"/>
                  <a:pt x="2617" y="188"/>
                </a:cubicBezTo>
                <a:cubicBezTo>
                  <a:pt x="2617" y="190"/>
                  <a:pt x="2617" y="190"/>
                  <a:pt x="2617" y="190"/>
                </a:cubicBezTo>
                <a:cubicBezTo>
                  <a:pt x="2618" y="191"/>
                  <a:pt x="2618" y="191"/>
                  <a:pt x="2618" y="191"/>
                </a:cubicBezTo>
                <a:cubicBezTo>
                  <a:pt x="2617" y="191"/>
                  <a:pt x="2616" y="192"/>
                  <a:pt x="2616" y="192"/>
                </a:cubicBezTo>
                <a:cubicBezTo>
                  <a:pt x="2616" y="192"/>
                  <a:pt x="2616" y="192"/>
                  <a:pt x="2616" y="192"/>
                </a:cubicBezTo>
                <a:cubicBezTo>
                  <a:pt x="2616" y="192"/>
                  <a:pt x="2616" y="192"/>
                  <a:pt x="2616" y="192"/>
                </a:cubicBezTo>
                <a:cubicBezTo>
                  <a:pt x="2616" y="192"/>
                  <a:pt x="2616" y="192"/>
                  <a:pt x="2616" y="192"/>
                </a:cubicBezTo>
                <a:cubicBezTo>
                  <a:pt x="2616" y="192"/>
                  <a:pt x="2615" y="191"/>
                  <a:pt x="2614" y="191"/>
                </a:cubicBezTo>
                <a:cubicBezTo>
                  <a:pt x="2614" y="191"/>
                  <a:pt x="2614" y="191"/>
                  <a:pt x="2615" y="190"/>
                </a:cubicBezTo>
                <a:close/>
                <a:moveTo>
                  <a:pt x="2610" y="380"/>
                </a:moveTo>
                <a:cubicBezTo>
                  <a:pt x="2609" y="380"/>
                  <a:pt x="2609" y="380"/>
                  <a:pt x="2608" y="380"/>
                </a:cubicBezTo>
                <a:cubicBezTo>
                  <a:pt x="2608" y="236"/>
                  <a:pt x="2608" y="236"/>
                  <a:pt x="2608" y="236"/>
                </a:cubicBezTo>
                <a:cubicBezTo>
                  <a:pt x="2610" y="236"/>
                  <a:pt x="2610" y="236"/>
                  <a:pt x="2610" y="236"/>
                </a:cubicBezTo>
                <a:lnTo>
                  <a:pt x="2610" y="380"/>
                </a:lnTo>
                <a:close/>
                <a:moveTo>
                  <a:pt x="2608" y="233"/>
                </a:moveTo>
                <a:cubicBezTo>
                  <a:pt x="2608" y="204"/>
                  <a:pt x="2608" y="204"/>
                  <a:pt x="2608" y="204"/>
                </a:cubicBezTo>
                <a:cubicBezTo>
                  <a:pt x="2610" y="204"/>
                  <a:pt x="2610" y="204"/>
                  <a:pt x="2610" y="204"/>
                </a:cubicBezTo>
                <a:cubicBezTo>
                  <a:pt x="2610" y="233"/>
                  <a:pt x="2610" y="233"/>
                  <a:pt x="2610" y="233"/>
                </a:cubicBezTo>
                <a:lnTo>
                  <a:pt x="2608" y="233"/>
                </a:lnTo>
                <a:close/>
                <a:moveTo>
                  <a:pt x="2611" y="380"/>
                </a:moveTo>
                <a:cubicBezTo>
                  <a:pt x="2611" y="380"/>
                  <a:pt x="2611" y="380"/>
                  <a:pt x="2610" y="380"/>
                </a:cubicBezTo>
                <a:cubicBezTo>
                  <a:pt x="2610" y="236"/>
                  <a:pt x="2610" y="236"/>
                  <a:pt x="2610" y="236"/>
                </a:cubicBezTo>
                <a:cubicBezTo>
                  <a:pt x="2611" y="236"/>
                  <a:pt x="2611" y="236"/>
                  <a:pt x="2611" y="236"/>
                </a:cubicBezTo>
                <a:lnTo>
                  <a:pt x="2611" y="380"/>
                </a:lnTo>
                <a:close/>
                <a:moveTo>
                  <a:pt x="2611" y="201"/>
                </a:moveTo>
                <a:cubicBezTo>
                  <a:pt x="2610" y="201"/>
                  <a:pt x="2610" y="201"/>
                  <a:pt x="2610" y="201"/>
                </a:cubicBezTo>
                <a:cubicBezTo>
                  <a:pt x="2610" y="193"/>
                  <a:pt x="2610" y="193"/>
                  <a:pt x="2610" y="193"/>
                </a:cubicBezTo>
                <a:cubicBezTo>
                  <a:pt x="2611" y="193"/>
                  <a:pt x="2611" y="193"/>
                  <a:pt x="2611" y="193"/>
                </a:cubicBezTo>
                <a:lnTo>
                  <a:pt x="2611" y="201"/>
                </a:lnTo>
                <a:close/>
                <a:moveTo>
                  <a:pt x="2609" y="182"/>
                </a:moveTo>
                <a:cubicBezTo>
                  <a:pt x="2610" y="182"/>
                  <a:pt x="2610" y="182"/>
                  <a:pt x="2610" y="182"/>
                </a:cubicBezTo>
                <a:cubicBezTo>
                  <a:pt x="2610" y="184"/>
                  <a:pt x="2610" y="184"/>
                  <a:pt x="2610" y="184"/>
                </a:cubicBezTo>
                <a:cubicBezTo>
                  <a:pt x="2609" y="184"/>
                  <a:pt x="2609" y="184"/>
                  <a:pt x="2609" y="184"/>
                </a:cubicBezTo>
                <a:lnTo>
                  <a:pt x="2609" y="182"/>
                </a:lnTo>
                <a:close/>
                <a:moveTo>
                  <a:pt x="2608" y="193"/>
                </a:moveTo>
                <a:cubicBezTo>
                  <a:pt x="2609" y="193"/>
                  <a:pt x="2609" y="193"/>
                  <a:pt x="2609" y="193"/>
                </a:cubicBezTo>
                <a:cubicBezTo>
                  <a:pt x="2609" y="201"/>
                  <a:pt x="2609" y="201"/>
                  <a:pt x="2609" y="201"/>
                </a:cubicBezTo>
                <a:cubicBezTo>
                  <a:pt x="2608" y="201"/>
                  <a:pt x="2608" y="201"/>
                  <a:pt x="2608" y="201"/>
                </a:cubicBezTo>
                <a:lnTo>
                  <a:pt x="2608" y="193"/>
                </a:lnTo>
                <a:close/>
                <a:moveTo>
                  <a:pt x="2606" y="380"/>
                </a:moveTo>
                <a:cubicBezTo>
                  <a:pt x="2606" y="380"/>
                  <a:pt x="2606" y="380"/>
                  <a:pt x="2605" y="380"/>
                </a:cubicBezTo>
                <a:cubicBezTo>
                  <a:pt x="2605" y="236"/>
                  <a:pt x="2605" y="236"/>
                  <a:pt x="2605" y="236"/>
                </a:cubicBezTo>
                <a:cubicBezTo>
                  <a:pt x="2606" y="236"/>
                  <a:pt x="2606" y="236"/>
                  <a:pt x="2606" y="236"/>
                </a:cubicBezTo>
                <a:lnTo>
                  <a:pt x="2606" y="380"/>
                </a:lnTo>
                <a:close/>
                <a:moveTo>
                  <a:pt x="2605" y="204"/>
                </a:moveTo>
                <a:cubicBezTo>
                  <a:pt x="2606" y="204"/>
                  <a:pt x="2606" y="204"/>
                  <a:pt x="2606" y="204"/>
                </a:cubicBezTo>
                <a:cubicBezTo>
                  <a:pt x="2606" y="233"/>
                  <a:pt x="2606" y="233"/>
                  <a:pt x="2606" y="233"/>
                </a:cubicBezTo>
                <a:cubicBezTo>
                  <a:pt x="2605" y="233"/>
                  <a:pt x="2605" y="233"/>
                  <a:pt x="2605" y="233"/>
                </a:cubicBezTo>
                <a:lnTo>
                  <a:pt x="2605" y="204"/>
                </a:lnTo>
                <a:close/>
                <a:moveTo>
                  <a:pt x="2605" y="380"/>
                </a:moveTo>
                <a:cubicBezTo>
                  <a:pt x="2604" y="380"/>
                  <a:pt x="2604" y="380"/>
                  <a:pt x="2603" y="380"/>
                </a:cubicBezTo>
                <a:cubicBezTo>
                  <a:pt x="2603" y="236"/>
                  <a:pt x="2603" y="236"/>
                  <a:pt x="2603" y="236"/>
                </a:cubicBezTo>
                <a:cubicBezTo>
                  <a:pt x="2605" y="236"/>
                  <a:pt x="2605" y="236"/>
                  <a:pt x="2605" y="236"/>
                </a:cubicBezTo>
                <a:lnTo>
                  <a:pt x="2605" y="380"/>
                </a:lnTo>
                <a:close/>
                <a:moveTo>
                  <a:pt x="2604" y="233"/>
                </a:moveTo>
                <a:cubicBezTo>
                  <a:pt x="2603" y="233"/>
                  <a:pt x="2603" y="233"/>
                  <a:pt x="2603" y="233"/>
                </a:cubicBezTo>
                <a:cubicBezTo>
                  <a:pt x="2603" y="204"/>
                  <a:pt x="2603" y="204"/>
                  <a:pt x="2603" y="204"/>
                </a:cubicBezTo>
                <a:cubicBezTo>
                  <a:pt x="2604" y="204"/>
                  <a:pt x="2604" y="204"/>
                  <a:pt x="2604" y="204"/>
                </a:cubicBezTo>
                <a:lnTo>
                  <a:pt x="2604" y="233"/>
                </a:lnTo>
                <a:close/>
                <a:moveTo>
                  <a:pt x="2603" y="193"/>
                </a:moveTo>
                <a:cubicBezTo>
                  <a:pt x="2604" y="193"/>
                  <a:pt x="2604" y="193"/>
                  <a:pt x="2604" y="193"/>
                </a:cubicBezTo>
                <a:cubicBezTo>
                  <a:pt x="2604" y="201"/>
                  <a:pt x="2604" y="201"/>
                  <a:pt x="2604" y="201"/>
                </a:cubicBezTo>
                <a:cubicBezTo>
                  <a:pt x="2603" y="201"/>
                  <a:pt x="2603" y="201"/>
                  <a:pt x="2603" y="201"/>
                </a:cubicBezTo>
                <a:lnTo>
                  <a:pt x="2603" y="193"/>
                </a:lnTo>
                <a:close/>
                <a:moveTo>
                  <a:pt x="2603" y="380"/>
                </a:moveTo>
                <a:cubicBezTo>
                  <a:pt x="2602" y="380"/>
                  <a:pt x="2602" y="380"/>
                  <a:pt x="2602" y="380"/>
                </a:cubicBezTo>
                <a:cubicBezTo>
                  <a:pt x="2602" y="236"/>
                  <a:pt x="2602" y="236"/>
                  <a:pt x="2602" y="236"/>
                </a:cubicBezTo>
                <a:cubicBezTo>
                  <a:pt x="2603" y="236"/>
                  <a:pt x="2603" y="236"/>
                  <a:pt x="2603" y="236"/>
                </a:cubicBezTo>
                <a:lnTo>
                  <a:pt x="2603" y="380"/>
                </a:lnTo>
                <a:close/>
                <a:moveTo>
                  <a:pt x="2601" y="204"/>
                </a:moveTo>
                <a:cubicBezTo>
                  <a:pt x="2603" y="204"/>
                  <a:pt x="2603" y="204"/>
                  <a:pt x="2603" y="204"/>
                </a:cubicBezTo>
                <a:cubicBezTo>
                  <a:pt x="2603" y="233"/>
                  <a:pt x="2603" y="233"/>
                  <a:pt x="2603" y="233"/>
                </a:cubicBezTo>
                <a:cubicBezTo>
                  <a:pt x="2601" y="233"/>
                  <a:pt x="2601" y="233"/>
                  <a:pt x="2601" y="233"/>
                </a:cubicBezTo>
                <a:lnTo>
                  <a:pt x="2601" y="204"/>
                </a:lnTo>
                <a:close/>
                <a:moveTo>
                  <a:pt x="2599" y="380"/>
                </a:moveTo>
                <a:cubicBezTo>
                  <a:pt x="2599" y="380"/>
                  <a:pt x="2599" y="380"/>
                  <a:pt x="2598" y="380"/>
                </a:cubicBezTo>
                <a:cubicBezTo>
                  <a:pt x="2598" y="236"/>
                  <a:pt x="2598" y="236"/>
                  <a:pt x="2598" y="236"/>
                </a:cubicBezTo>
                <a:cubicBezTo>
                  <a:pt x="2599" y="236"/>
                  <a:pt x="2599" y="236"/>
                  <a:pt x="2599" y="236"/>
                </a:cubicBezTo>
                <a:lnTo>
                  <a:pt x="2599" y="380"/>
                </a:lnTo>
                <a:close/>
                <a:moveTo>
                  <a:pt x="2598" y="204"/>
                </a:moveTo>
                <a:cubicBezTo>
                  <a:pt x="2599" y="204"/>
                  <a:pt x="2599" y="204"/>
                  <a:pt x="2599" y="204"/>
                </a:cubicBezTo>
                <a:cubicBezTo>
                  <a:pt x="2599" y="233"/>
                  <a:pt x="2599" y="233"/>
                  <a:pt x="2599" y="233"/>
                </a:cubicBezTo>
                <a:cubicBezTo>
                  <a:pt x="2598" y="233"/>
                  <a:pt x="2598" y="233"/>
                  <a:pt x="2598" y="233"/>
                </a:cubicBezTo>
                <a:lnTo>
                  <a:pt x="2598" y="204"/>
                </a:lnTo>
                <a:close/>
                <a:moveTo>
                  <a:pt x="2597" y="236"/>
                </a:moveTo>
                <a:cubicBezTo>
                  <a:pt x="2598" y="236"/>
                  <a:pt x="2598" y="236"/>
                  <a:pt x="2598" y="236"/>
                </a:cubicBezTo>
                <a:cubicBezTo>
                  <a:pt x="2598" y="380"/>
                  <a:pt x="2598" y="380"/>
                  <a:pt x="2598" y="380"/>
                </a:cubicBezTo>
                <a:cubicBezTo>
                  <a:pt x="2597" y="380"/>
                  <a:pt x="2597" y="380"/>
                  <a:pt x="2597" y="380"/>
                </a:cubicBezTo>
                <a:lnTo>
                  <a:pt x="2597" y="236"/>
                </a:lnTo>
                <a:close/>
                <a:moveTo>
                  <a:pt x="2567" y="360"/>
                </a:moveTo>
                <a:cubicBezTo>
                  <a:pt x="2568" y="360"/>
                  <a:pt x="2568" y="360"/>
                  <a:pt x="2568" y="360"/>
                </a:cubicBezTo>
                <a:cubicBezTo>
                  <a:pt x="2568" y="363"/>
                  <a:pt x="2568" y="363"/>
                  <a:pt x="2568" y="363"/>
                </a:cubicBezTo>
                <a:cubicBezTo>
                  <a:pt x="2567" y="363"/>
                  <a:pt x="2567" y="363"/>
                  <a:pt x="2567" y="363"/>
                </a:cubicBezTo>
                <a:lnTo>
                  <a:pt x="2567" y="360"/>
                </a:lnTo>
                <a:close/>
                <a:moveTo>
                  <a:pt x="2567" y="364"/>
                </a:moveTo>
                <a:cubicBezTo>
                  <a:pt x="2568" y="364"/>
                  <a:pt x="2568" y="364"/>
                  <a:pt x="2568" y="364"/>
                </a:cubicBezTo>
                <a:cubicBezTo>
                  <a:pt x="2568" y="367"/>
                  <a:pt x="2568" y="367"/>
                  <a:pt x="2568" y="367"/>
                </a:cubicBezTo>
                <a:cubicBezTo>
                  <a:pt x="2567" y="367"/>
                  <a:pt x="2567" y="367"/>
                  <a:pt x="2567" y="367"/>
                </a:cubicBezTo>
                <a:lnTo>
                  <a:pt x="2567" y="364"/>
                </a:lnTo>
                <a:close/>
                <a:moveTo>
                  <a:pt x="2567" y="369"/>
                </a:moveTo>
                <a:cubicBezTo>
                  <a:pt x="2568" y="369"/>
                  <a:pt x="2568" y="369"/>
                  <a:pt x="2568" y="369"/>
                </a:cubicBezTo>
                <a:cubicBezTo>
                  <a:pt x="2568" y="371"/>
                  <a:pt x="2568" y="371"/>
                  <a:pt x="2568" y="371"/>
                </a:cubicBezTo>
                <a:cubicBezTo>
                  <a:pt x="2567" y="371"/>
                  <a:pt x="2567" y="371"/>
                  <a:pt x="2567" y="371"/>
                </a:cubicBezTo>
                <a:lnTo>
                  <a:pt x="2567" y="369"/>
                </a:lnTo>
                <a:close/>
                <a:moveTo>
                  <a:pt x="2567" y="373"/>
                </a:moveTo>
                <a:cubicBezTo>
                  <a:pt x="2568" y="373"/>
                  <a:pt x="2568" y="373"/>
                  <a:pt x="2568" y="373"/>
                </a:cubicBezTo>
                <a:cubicBezTo>
                  <a:pt x="2568" y="375"/>
                  <a:pt x="2568" y="375"/>
                  <a:pt x="2568" y="375"/>
                </a:cubicBezTo>
                <a:cubicBezTo>
                  <a:pt x="2567" y="375"/>
                  <a:pt x="2567" y="375"/>
                  <a:pt x="2567" y="375"/>
                </a:cubicBezTo>
                <a:lnTo>
                  <a:pt x="2567" y="373"/>
                </a:lnTo>
                <a:close/>
                <a:moveTo>
                  <a:pt x="2567" y="377"/>
                </a:moveTo>
                <a:cubicBezTo>
                  <a:pt x="2568" y="377"/>
                  <a:pt x="2568" y="377"/>
                  <a:pt x="2568" y="377"/>
                </a:cubicBezTo>
                <a:cubicBezTo>
                  <a:pt x="2568" y="380"/>
                  <a:pt x="2568" y="380"/>
                  <a:pt x="2568" y="380"/>
                </a:cubicBezTo>
                <a:cubicBezTo>
                  <a:pt x="2567" y="380"/>
                  <a:pt x="2567" y="380"/>
                  <a:pt x="2567" y="380"/>
                </a:cubicBezTo>
                <a:lnTo>
                  <a:pt x="2567" y="377"/>
                </a:lnTo>
                <a:close/>
                <a:moveTo>
                  <a:pt x="2563" y="380"/>
                </a:moveTo>
                <a:cubicBezTo>
                  <a:pt x="2562" y="380"/>
                  <a:pt x="2562" y="380"/>
                  <a:pt x="2562" y="380"/>
                </a:cubicBezTo>
                <a:cubicBezTo>
                  <a:pt x="2562" y="377"/>
                  <a:pt x="2562" y="377"/>
                  <a:pt x="2562" y="377"/>
                </a:cubicBezTo>
                <a:cubicBezTo>
                  <a:pt x="2563" y="377"/>
                  <a:pt x="2563" y="377"/>
                  <a:pt x="2563" y="377"/>
                </a:cubicBezTo>
                <a:lnTo>
                  <a:pt x="2563" y="380"/>
                </a:lnTo>
                <a:close/>
                <a:moveTo>
                  <a:pt x="2563" y="375"/>
                </a:moveTo>
                <a:cubicBezTo>
                  <a:pt x="2562" y="375"/>
                  <a:pt x="2562" y="375"/>
                  <a:pt x="2562" y="375"/>
                </a:cubicBezTo>
                <a:cubicBezTo>
                  <a:pt x="2562" y="373"/>
                  <a:pt x="2562" y="373"/>
                  <a:pt x="2562" y="373"/>
                </a:cubicBezTo>
                <a:cubicBezTo>
                  <a:pt x="2563" y="373"/>
                  <a:pt x="2563" y="373"/>
                  <a:pt x="2563" y="373"/>
                </a:cubicBezTo>
                <a:lnTo>
                  <a:pt x="2563" y="375"/>
                </a:lnTo>
                <a:close/>
                <a:moveTo>
                  <a:pt x="2563" y="371"/>
                </a:moveTo>
                <a:cubicBezTo>
                  <a:pt x="2562" y="371"/>
                  <a:pt x="2562" y="371"/>
                  <a:pt x="2562" y="371"/>
                </a:cubicBezTo>
                <a:cubicBezTo>
                  <a:pt x="2562" y="369"/>
                  <a:pt x="2562" y="369"/>
                  <a:pt x="2562" y="369"/>
                </a:cubicBezTo>
                <a:cubicBezTo>
                  <a:pt x="2563" y="369"/>
                  <a:pt x="2563" y="369"/>
                  <a:pt x="2563" y="369"/>
                </a:cubicBezTo>
                <a:lnTo>
                  <a:pt x="2563" y="371"/>
                </a:lnTo>
                <a:close/>
                <a:moveTo>
                  <a:pt x="2563" y="367"/>
                </a:moveTo>
                <a:cubicBezTo>
                  <a:pt x="2562" y="367"/>
                  <a:pt x="2562" y="367"/>
                  <a:pt x="2562" y="367"/>
                </a:cubicBezTo>
                <a:cubicBezTo>
                  <a:pt x="2562" y="364"/>
                  <a:pt x="2562" y="364"/>
                  <a:pt x="2562" y="364"/>
                </a:cubicBezTo>
                <a:cubicBezTo>
                  <a:pt x="2563" y="364"/>
                  <a:pt x="2563" y="364"/>
                  <a:pt x="2563" y="364"/>
                </a:cubicBezTo>
                <a:lnTo>
                  <a:pt x="2563" y="367"/>
                </a:lnTo>
                <a:close/>
                <a:moveTo>
                  <a:pt x="2565" y="380"/>
                </a:moveTo>
                <a:cubicBezTo>
                  <a:pt x="2563" y="380"/>
                  <a:pt x="2563" y="380"/>
                  <a:pt x="2563" y="380"/>
                </a:cubicBezTo>
                <a:cubicBezTo>
                  <a:pt x="2563" y="377"/>
                  <a:pt x="2563" y="377"/>
                  <a:pt x="2563" y="377"/>
                </a:cubicBezTo>
                <a:cubicBezTo>
                  <a:pt x="2565" y="377"/>
                  <a:pt x="2565" y="377"/>
                  <a:pt x="2565" y="377"/>
                </a:cubicBezTo>
                <a:lnTo>
                  <a:pt x="2565" y="380"/>
                </a:lnTo>
                <a:close/>
                <a:moveTo>
                  <a:pt x="2565" y="375"/>
                </a:moveTo>
                <a:cubicBezTo>
                  <a:pt x="2563" y="375"/>
                  <a:pt x="2563" y="375"/>
                  <a:pt x="2563" y="375"/>
                </a:cubicBezTo>
                <a:cubicBezTo>
                  <a:pt x="2563" y="373"/>
                  <a:pt x="2563" y="373"/>
                  <a:pt x="2563" y="373"/>
                </a:cubicBezTo>
                <a:cubicBezTo>
                  <a:pt x="2565" y="373"/>
                  <a:pt x="2565" y="373"/>
                  <a:pt x="2565" y="373"/>
                </a:cubicBezTo>
                <a:lnTo>
                  <a:pt x="2565" y="375"/>
                </a:lnTo>
                <a:close/>
                <a:moveTo>
                  <a:pt x="2565" y="371"/>
                </a:moveTo>
                <a:cubicBezTo>
                  <a:pt x="2563" y="371"/>
                  <a:pt x="2563" y="371"/>
                  <a:pt x="2563" y="371"/>
                </a:cubicBezTo>
                <a:cubicBezTo>
                  <a:pt x="2563" y="369"/>
                  <a:pt x="2563" y="369"/>
                  <a:pt x="2563" y="369"/>
                </a:cubicBezTo>
                <a:cubicBezTo>
                  <a:pt x="2565" y="369"/>
                  <a:pt x="2565" y="369"/>
                  <a:pt x="2565" y="369"/>
                </a:cubicBezTo>
                <a:lnTo>
                  <a:pt x="2565" y="371"/>
                </a:lnTo>
                <a:close/>
                <a:moveTo>
                  <a:pt x="2565" y="367"/>
                </a:moveTo>
                <a:cubicBezTo>
                  <a:pt x="2563" y="367"/>
                  <a:pt x="2563" y="367"/>
                  <a:pt x="2563" y="367"/>
                </a:cubicBezTo>
                <a:cubicBezTo>
                  <a:pt x="2563" y="364"/>
                  <a:pt x="2563" y="364"/>
                  <a:pt x="2563" y="364"/>
                </a:cubicBezTo>
                <a:cubicBezTo>
                  <a:pt x="2565" y="364"/>
                  <a:pt x="2565" y="364"/>
                  <a:pt x="2565" y="364"/>
                </a:cubicBezTo>
                <a:lnTo>
                  <a:pt x="2565" y="367"/>
                </a:lnTo>
                <a:close/>
                <a:moveTo>
                  <a:pt x="2566" y="380"/>
                </a:moveTo>
                <a:cubicBezTo>
                  <a:pt x="2565" y="380"/>
                  <a:pt x="2565" y="380"/>
                  <a:pt x="2565" y="380"/>
                </a:cubicBezTo>
                <a:cubicBezTo>
                  <a:pt x="2565" y="377"/>
                  <a:pt x="2565" y="377"/>
                  <a:pt x="2565" y="377"/>
                </a:cubicBezTo>
                <a:cubicBezTo>
                  <a:pt x="2566" y="377"/>
                  <a:pt x="2566" y="377"/>
                  <a:pt x="2566" y="377"/>
                </a:cubicBezTo>
                <a:lnTo>
                  <a:pt x="2566" y="380"/>
                </a:lnTo>
                <a:close/>
                <a:moveTo>
                  <a:pt x="2566" y="375"/>
                </a:moveTo>
                <a:cubicBezTo>
                  <a:pt x="2565" y="375"/>
                  <a:pt x="2565" y="375"/>
                  <a:pt x="2565" y="375"/>
                </a:cubicBezTo>
                <a:cubicBezTo>
                  <a:pt x="2565" y="373"/>
                  <a:pt x="2565" y="373"/>
                  <a:pt x="2565" y="373"/>
                </a:cubicBezTo>
                <a:cubicBezTo>
                  <a:pt x="2566" y="373"/>
                  <a:pt x="2566" y="373"/>
                  <a:pt x="2566" y="373"/>
                </a:cubicBezTo>
                <a:lnTo>
                  <a:pt x="2566" y="375"/>
                </a:lnTo>
                <a:close/>
                <a:moveTo>
                  <a:pt x="2566" y="371"/>
                </a:moveTo>
                <a:cubicBezTo>
                  <a:pt x="2565" y="371"/>
                  <a:pt x="2565" y="371"/>
                  <a:pt x="2565" y="371"/>
                </a:cubicBezTo>
                <a:cubicBezTo>
                  <a:pt x="2565" y="369"/>
                  <a:pt x="2565" y="369"/>
                  <a:pt x="2565" y="369"/>
                </a:cubicBezTo>
                <a:cubicBezTo>
                  <a:pt x="2566" y="369"/>
                  <a:pt x="2566" y="369"/>
                  <a:pt x="2566" y="369"/>
                </a:cubicBezTo>
                <a:lnTo>
                  <a:pt x="2566" y="371"/>
                </a:lnTo>
                <a:close/>
                <a:moveTo>
                  <a:pt x="2566" y="367"/>
                </a:moveTo>
                <a:cubicBezTo>
                  <a:pt x="2565" y="367"/>
                  <a:pt x="2565" y="367"/>
                  <a:pt x="2565" y="367"/>
                </a:cubicBezTo>
                <a:cubicBezTo>
                  <a:pt x="2565" y="364"/>
                  <a:pt x="2565" y="364"/>
                  <a:pt x="2565" y="364"/>
                </a:cubicBezTo>
                <a:cubicBezTo>
                  <a:pt x="2566" y="364"/>
                  <a:pt x="2566" y="364"/>
                  <a:pt x="2566" y="364"/>
                </a:cubicBezTo>
                <a:lnTo>
                  <a:pt x="2566" y="367"/>
                </a:lnTo>
                <a:close/>
                <a:moveTo>
                  <a:pt x="2566" y="363"/>
                </a:moveTo>
                <a:cubicBezTo>
                  <a:pt x="2565" y="363"/>
                  <a:pt x="2565" y="363"/>
                  <a:pt x="2565" y="363"/>
                </a:cubicBezTo>
                <a:cubicBezTo>
                  <a:pt x="2565" y="360"/>
                  <a:pt x="2565" y="360"/>
                  <a:pt x="2565" y="360"/>
                </a:cubicBezTo>
                <a:cubicBezTo>
                  <a:pt x="2566" y="360"/>
                  <a:pt x="2566" y="360"/>
                  <a:pt x="2566" y="360"/>
                </a:cubicBezTo>
                <a:lnTo>
                  <a:pt x="2566" y="363"/>
                </a:lnTo>
                <a:close/>
                <a:moveTo>
                  <a:pt x="2565" y="293"/>
                </a:moveTo>
                <a:cubicBezTo>
                  <a:pt x="2566" y="293"/>
                  <a:pt x="2566" y="293"/>
                  <a:pt x="2566" y="293"/>
                </a:cubicBezTo>
                <a:cubicBezTo>
                  <a:pt x="2566" y="297"/>
                  <a:pt x="2566" y="297"/>
                  <a:pt x="2566" y="297"/>
                </a:cubicBezTo>
                <a:cubicBezTo>
                  <a:pt x="2565" y="297"/>
                  <a:pt x="2565" y="297"/>
                  <a:pt x="2565" y="297"/>
                </a:cubicBezTo>
                <a:lnTo>
                  <a:pt x="2565" y="293"/>
                </a:lnTo>
                <a:close/>
                <a:moveTo>
                  <a:pt x="2565" y="298"/>
                </a:moveTo>
                <a:cubicBezTo>
                  <a:pt x="2566" y="298"/>
                  <a:pt x="2566" y="298"/>
                  <a:pt x="2566" y="298"/>
                </a:cubicBezTo>
                <a:cubicBezTo>
                  <a:pt x="2566" y="300"/>
                  <a:pt x="2566" y="300"/>
                  <a:pt x="2566" y="300"/>
                </a:cubicBezTo>
                <a:cubicBezTo>
                  <a:pt x="2565" y="300"/>
                  <a:pt x="2565" y="300"/>
                  <a:pt x="2565" y="300"/>
                </a:cubicBezTo>
                <a:lnTo>
                  <a:pt x="2565" y="298"/>
                </a:lnTo>
                <a:close/>
                <a:moveTo>
                  <a:pt x="2565" y="301"/>
                </a:moveTo>
                <a:cubicBezTo>
                  <a:pt x="2566" y="301"/>
                  <a:pt x="2566" y="301"/>
                  <a:pt x="2566" y="301"/>
                </a:cubicBezTo>
                <a:cubicBezTo>
                  <a:pt x="2566" y="303"/>
                  <a:pt x="2566" y="303"/>
                  <a:pt x="2566" y="303"/>
                </a:cubicBezTo>
                <a:cubicBezTo>
                  <a:pt x="2565" y="303"/>
                  <a:pt x="2565" y="303"/>
                  <a:pt x="2565" y="303"/>
                </a:cubicBezTo>
                <a:lnTo>
                  <a:pt x="2565" y="301"/>
                </a:lnTo>
                <a:close/>
                <a:moveTo>
                  <a:pt x="2565" y="305"/>
                </a:moveTo>
                <a:cubicBezTo>
                  <a:pt x="2566" y="305"/>
                  <a:pt x="2566" y="305"/>
                  <a:pt x="2566" y="305"/>
                </a:cubicBezTo>
                <a:cubicBezTo>
                  <a:pt x="2566" y="307"/>
                  <a:pt x="2566" y="307"/>
                  <a:pt x="2566" y="307"/>
                </a:cubicBezTo>
                <a:cubicBezTo>
                  <a:pt x="2565" y="307"/>
                  <a:pt x="2565" y="307"/>
                  <a:pt x="2565" y="307"/>
                </a:cubicBezTo>
                <a:lnTo>
                  <a:pt x="2565" y="305"/>
                </a:lnTo>
                <a:close/>
                <a:moveTo>
                  <a:pt x="2565" y="308"/>
                </a:moveTo>
                <a:cubicBezTo>
                  <a:pt x="2566" y="308"/>
                  <a:pt x="2566" y="308"/>
                  <a:pt x="2566" y="308"/>
                </a:cubicBezTo>
                <a:cubicBezTo>
                  <a:pt x="2566" y="310"/>
                  <a:pt x="2566" y="310"/>
                  <a:pt x="2566" y="310"/>
                </a:cubicBezTo>
                <a:cubicBezTo>
                  <a:pt x="2565" y="310"/>
                  <a:pt x="2565" y="310"/>
                  <a:pt x="2565" y="310"/>
                </a:cubicBezTo>
                <a:lnTo>
                  <a:pt x="2565" y="308"/>
                </a:lnTo>
                <a:close/>
                <a:moveTo>
                  <a:pt x="2565" y="312"/>
                </a:moveTo>
                <a:cubicBezTo>
                  <a:pt x="2566" y="312"/>
                  <a:pt x="2566" y="312"/>
                  <a:pt x="2566" y="312"/>
                </a:cubicBezTo>
                <a:cubicBezTo>
                  <a:pt x="2566" y="314"/>
                  <a:pt x="2566" y="314"/>
                  <a:pt x="2566" y="314"/>
                </a:cubicBezTo>
                <a:cubicBezTo>
                  <a:pt x="2565" y="314"/>
                  <a:pt x="2565" y="314"/>
                  <a:pt x="2565" y="314"/>
                </a:cubicBezTo>
                <a:lnTo>
                  <a:pt x="2565" y="312"/>
                </a:lnTo>
                <a:close/>
                <a:moveTo>
                  <a:pt x="2565" y="315"/>
                </a:moveTo>
                <a:cubicBezTo>
                  <a:pt x="2566" y="315"/>
                  <a:pt x="2566" y="315"/>
                  <a:pt x="2566" y="315"/>
                </a:cubicBezTo>
                <a:cubicBezTo>
                  <a:pt x="2566" y="317"/>
                  <a:pt x="2566" y="317"/>
                  <a:pt x="2566" y="317"/>
                </a:cubicBezTo>
                <a:cubicBezTo>
                  <a:pt x="2565" y="317"/>
                  <a:pt x="2565" y="317"/>
                  <a:pt x="2565" y="317"/>
                </a:cubicBezTo>
                <a:lnTo>
                  <a:pt x="2565" y="315"/>
                </a:lnTo>
                <a:close/>
                <a:moveTo>
                  <a:pt x="2565" y="318"/>
                </a:moveTo>
                <a:cubicBezTo>
                  <a:pt x="2566" y="318"/>
                  <a:pt x="2566" y="318"/>
                  <a:pt x="2566" y="318"/>
                </a:cubicBezTo>
                <a:cubicBezTo>
                  <a:pt x="2566" y="321"/>
                  <a:pt x="2566" y="321"/>
                  <a:pt x="2566" y="321"/>
                </a:cubicBezTo>
                <a:cubicBezTo>
                  <a:pt x="2565" y="321"/>
                  <a:pt x="2565" y="321"/>
                  <a:pt x="2565" y="321"/>
                </a:cubicBezTo>
                <a:lnTo>
                  <a:pt x="2565" y="318"/>
                </a:lnTo>
                <a:close/>
                <a:moveTo>
                  <a:pt x="2565" y="322"/>
                </a:moveTo>
                <a:cubicBezTo>
                  <a:pt x="2566" y="322"/>
                  <a:pt x="2566" y="322"/>
                  <a:pt x="2566" y="322"/>
                </a:cubicBezTo>
                <a:cubicBezTo>
                  <a:pt x="2566" y="324"/>
                  <a:pt x="2566" y="324"/>
                  <a:pt x="2566" y="324"/>
                </a:cubicBezTo>
                <a:cubicBezTo>
                  <a:pt x="2565" y="324"/>
                  <a:pt x="2565" y="324"/>
                  <a:pt x="2565" y="324"/>
                </a:cubicBezTo>
                <a:lnTo>
                  <a:pt x="2565" y="322"/>
                </a:lnTo>
                <a:close/>
                <a:moveTo>
                  <a:pt x="2565" y="325"/>
                </a:moveTo>
                <a:cubicBezTo>
                  <a:pt x="2566" y="325"/>
                  <a:pt x="2566" y="325"/>
                  <a:pt x="2566" y="325"/>
                </a:cubicBezTo>
                <a:cubicBezTo>
                  <a:pt x="2566" y="327"/>
                  <a:pt x="2566" y="327"/>
                  <a:pt x="2566" y="327"/>
                </a:cubicBezTo>
                <a:cubicBezTo>
                  <a:pt x="2565" y="327"/>
                  <a:pt x="2565" y="327"/>
                  <a:pt x="2565" y="327"/>
                </a:cubicBezTo>
                <a:lnTo>
                  <a:pt x="2565" y="325"/>
                </a:lnTo>
                <a:close/>
                <a:moveTo>
                  <a:pt x="2565" y="329"/>
                </a:moveTo>
                <a:cubicBezTo>
                  <a:pt x="2566" y="329"/>
                  <a:pt x="2566" y="329"/>
                  <a:pt x="2566" y="329"/>
                </a:cubicBezTo>
                <a:cubicBezTo>
                  <a:pt x="2566" y="331"/>
                  <a:pt x="2566" y="331"/>
                  <a:pt x="2566" y="331"/>
                </a:cubicBezTo>
                <a:cubicBezTo>
                  <a:pt x="2565" y="331"/>
                  <a:pt x="2565" y="331"/>
                  <a:pt x="2565" y="331"/>
                </a:cubicBezTo>
                <a:lnTo>
                  <a:pt x="2565" y="329"/>
                </a:lnTo>
                <a:close/>
                <a:moveTo>
                  <a:pt x="2565" y="332"/>
                </a:moveTo>
                <a:cubicBezTo>
                  <a:pt x="2566" y="332"/>
                  <a:pt x="2566" y="332"/>
                  <a:pt x="2566" y="332"/>
                </a:cubicBezTo>
                <a:cubicBezTo>
                  <a:pt x="2566" y="334"/>
                  <a:pt x="2566" y="334"/>
                  <a:pt x="2566" y="334"/>
                </a:cubicBezTo>
                <a:cubicBezTo>
                  <a:pt x="2565" y="334"/>
                  <a:pt x="2565" y="334"/>
                  <a:pt x="2565" y="334"/>
                </a:cubicBezTo>
                <a:lnTo>
                  <a:pt x="2565" y="332"/>
                </a:lnTo>
                <a:close/>
                <a:moveTo>
                  <a:pt x="2565" y="336"/>
                </a:moveTo>
                <a:cubicBezTo>
                  <a:pt x="2566" y="336"/>
                  <a:pt x="2566" y="336"/>
                  <a:pt x="2566" y="336"/>
                </a:cubicBezTo>
                <a:cubicBezTo>
                  <a:pt x="2566" y="338"/>
                  <a:pt x="2566" y="338"/>
                  <a:pt x="2566" y="338"/>
                </a:cubicBezTo>
                <a:cubicBezTo>
                  <a:pt x="2565" y="338"/>
                  <a:pt x="2565" y="338"/>
                  <a:pt x="2565" y="338"/>
                </a:cubicBezTo>
                <a:lnTo>
                  <a:pt x="2565" y="336"/>
                </a:lnTo>
                <a:close/>
                <a:moveTo>
                  <a:pt x="2565" y="339"/>
                </a:moveTo>
                <a:cubicBezTo>
                  <a:pt x="2566" y="339"/>
                  <a:pt x="2566" y="339"/>
                  <a:pt x="2566" y="339"/>
                </a:cubicBezTo>
                <a:cubicBezTo>
                  <a:pt x="2566" y="341"/>
                  <a:pt x="2566" y="341"/>
                  <a:pt x="2566" y="341"/>
                </a:cubicBezTo>
                <a:cubicBezTo>
                  <a:pt x="2565" y="341"/>
                  <a:pt x="2565" y="341"/>
                  <a:pt x="2565" y="341"/>
                </a:cubicBezTo>
                <a:lnTo>
                  <a:pt x="2565" y="339"/>
                </a:lnTo>
                <a:close/>
                <a:moveTo>
                  <a:pt x="2565" y="342"/>
                </a:moveTo>
                <a:cubicBezTo>
                  <a:pt x="2566" y="342"/>
                  <a:pt x="2566" y="342"/>
                  <a:pt x="2566" y="342"/>
                </a:cubicBezTo>
                <a:cubicBezTo>
                  <a:pt x="2566" y="344"/>
                  <a:pt x="2566" y="344"/>
                  <a:pt x="2566" y="344"/>
                </a:cubicBezTo>
                <a:cubicBezTo>
                  <a:pt x="2565" y="344"/>
                  <a:pt x="2565" y="344"/>
                  <a:pt x="2565" y="344"/>
                </a:cubicBezTo>
                <a:lnTo>
                  <a:pt x="2565" y="342"/>
                </a:lnTo>
                <a:close/>
                <a:moveTo>
                  <a:pt x="2565" y="346"/>
                </a:moveTo>
                <a:cubicBezTo>
                  <a:pt x="2566" y="346"/>
                  <a:pt x="2566" y="346"/>
                  <a:pt x="2566" y="346"/>
                </a:cubicBezTo>
                <a:cubicBezTo>
                  <a:pt x="2566" y="348"/>
                  <a:pt x="2566" y="348"/>
                  <a:pt x="2566" y="348"/>
                </a:cubicBezTo>
                <a:cubicBezTo>
                  <a:pt x="2565" y="348"/>
                  <a:pt x="2565" y="348"/>
                  <a:pt x="2565" y="348"/>
                </a:cubicBezTo>
                <a:lnTo>
                  <a:pt x="2565" y="346"/>
                </a:lnTo>
                <a:close/>
                <a:moveTo>
                  <a:pt x="2565" y="349"/>
                </a:moveTo>
                <a:cubicBezTo>
                  <a:pt x="2566" y="349"/>
                  <a:pt x="2566" y="349"/>
                  <a:pt x="2566" y="349"/>
                </a:cubicBezTo>
                <a:cubicBezTo>
                  <a:pt x="2566" y="351"/>
                  <a:pt x="2566" y="351"/>
                  <a:pt x="2566" y="351"/>
                </a:cubicBezTo>
                <a:cubicBezTo>
                  <a:pt x="2565" y="351"/>
                  <a:pt x="2565" y="351"/>
                  <a:pt x="2565" y="351"/>
                </a:cubicBezTo>
                <a:lnTo>
                  <a:pt x="2565" y="349"/>
                </a:lnTo>
                <a:close/>
                <a:moveTo>
                  <a:pt x="2565" y="353"/>
                </a:moveTo>
                <a:cubicBezTo>
                  <a:pt x="2566" y="353"/>
                  <a:pt x="2566" y="353"/>
                  <a:pt x="2566" y="353"/>
                </a:cubicBezTo>
                <a:cubicBezTo>
                  <a:pt x="2566" y="355"/>
                  <a:pt x="2566" y="355"/>
                  <a:pt x="2566" y="355"/>
                </a:cubicBezTo>
                <a:cubicBezTo>
                  <a:pt x="2565" y="355"/>
                  <a:pt x="2565" y="355"/>
                  <a:pt x="2565" y="355"/>
                </a:cubicBezTo>
                <a:lnTo>
                  <a:pt x="2565" y="353"/>
                </a:lnTo>
                <a:close/>
                <a:moveTo>
                  <a:pt x="2565" y="356"/>
                </a:moveTo>
                <a:cubicBezTo>
                  <a:pt x="2566" y="356"/>
                  <a:pt x="2566" y="356"/>
                  <a:pt x="2566" y="356"/>
                </a:cubicBezTo>
                <a:cubicBezTo>
                  <a:pt x="2566" y="358"/>
                  <a:pt x="2566" y="358"/>
                  <a:pt x="2566" y="358"/>
                </a:cubicBezTo>
                <a:cubicBezTo>
                  <a:pt x="2565" y="358"/>
                  <a:pt x="2565" y="358"/>
                  <a:pt x="2565" y="358"/>
                </a:cubicBezTo>
                <a:lnTo>
                  <a:pt x="2565" y="356"/>
                </a:lnTo>
                <a:close/>
                <a:moveTo>
                  <a:pt x="2565" y="363"/>
                </a:moveTo>
                <a:cubicBezTo>
                  <a:pt x="2563" y="363"/>
                  <a:pt x="2563" y="363"/>
                  <a:pt x="2563" y="363"/>
                </a:cubicBezTo>
                <a:cubicBezTo>
                  <a:pt x="2563" y="360"/>
                  <a:pt x="2563" y="360"/>
                  <a:pt x="2563" y="360"/>
                </a:cubicBezTo>
                <a:cubicBezTo>
                  <a:pt x="2565" y="360"/>
                  <a:pt x="2565" y="360"/>
                  <a:pt x="2565" y="360"/>
                </a:cubicBezTo>
                <a:lnTo>
                  <a:pt x="2565" y="363"/>
                </a:lnTo>
                <a:close/>
                <a:moveTo>
                  <a:pt x="2563" y="293"/>
                </a:moveTo>
                <a:cubicBezTo>
                  <a:pt x="2564" y="293"/>
                  <a:pt x="2564" y="293"/>
                  <a:pt x="2564" y="293"/>
                </a:cubicBezTo>
                <a:cubicBezTo>
                  <a:pt x="2564" y="297"/>
                  <a:pt x="2564" y="297"/>
                  <a:pt x="2564" y="297"/>
                </a:cubicBezTo>
                <a:cubicBezTo>
                  <a:pt x="2563" y="297"/>
                  <a:pt x="2563" y="297"/>
                  <a:pt x="2563" y="297"/>
                </a:cubicBezTo>
                <a:lnTo>
                  <a:pt x="2563" y="293"/>
                </a:lnTo>
                <a:close/>
                <a:moveTo>
                  <a:pt x="2563" y="298"/>
                </a:moveTo>
                <a:cubicBezTo>
                  <a:pt x="2564" y="298"/>
                  <a:pt x="2564" y="298"/>
                  <a:pt x="2564" y="298"/>
                </a:cubicBezTo>
                <a:cubicBezTo>
                  <a:pt x="2564" y="300"/>
                  <a:pt x="2564" y="300"/>
                  <a:pt x="2564" y="300"/>
                </a:cubicBezTo>
                <a:cubicBezTo>
                  <a:pt x="2563" y="300"/>
                  <a:pt x="2563" y="300"/>
                  <a:pt x="2563" y="300"/>
                </a:cubicBezTo>
                <a:lnTo>
                  <a:pt x="2563" y="298"/>
                </a:lnTo>
                <a:close/>
                <a:moveTo>
                  <a:pt x="2563" y="301"/>
                </a:moveTo>
                <a:cubicBezTo>
                  <a:pt x="2564" y="301"/>
                  <a:pt x="2564" y="301"/>
                  <a:pt x="2564" y="301"/>
                </a:cubicBezTo>
                <a:cubicBezTo>
                  <a:pt x="2564" y="303"/>
                  <a:pt x="2564" y="303"/>
                  <a:pt x="2564" y="303"/>
                </a:cubicBezTo>
                <a:cubicBezTo>
                  <a:pt x="2563" y="303"/>
                  <a:pt x="2563" y="303"/>
                  <a:pt x="2563" y="303"/>
                </a:cubicBezTo>
                <a:lnTo>
                  <a:pt x="2563" y="301"/>
                </a:lnTo>
                <a:close/>
                <a:moveTo>
                  <a:pt x="2563" y="305"/>
                </a:moveTo>
                <a:cubicBezTo>
                  <a:pt x="2564" y="305"/>
                  <a:pt x="2564" y="305"/>
                  <a:pt x="2564" y="305"/>
                </a:cubicBezTo>
                <a:cubicBezTo>
                  <a:pt x="2564" y="307"/>
                  <a:pt x="2564" y="307"/>
                  <a:pt x="2564" y="307"/>
                </a:cubicBezTo>
                <a:cubicBezTo>
                  <a:pt x="2563" y="307"/>
                  <a:pt x="2563" y="307"/>
                  <a:pt x="2563" y="307"/>
                </a:cubicBezTo>
                <a:lnTo>
                  <a:pt x="2563" y="305"/>
                </a:lnTo>
                <a:close/>
                <a:moveTo>
                  <a:pt x="2563" y="308"/>
                </a:moveTo>
                <a:cubicBezTo>
                  <a:pt x="2564" y="308"/>
                  <a:pt x="2564" y="308"/>
                  <a:pt x="2564" y="308"/>
                </a:cubicBezTo>
                <a:cubicBezTo>
                  <a:pt x="2564" y="310"/>
                  <a:pt x="2564" y="310"/>
                  <a:pt x="2564" y="310"/>
                </a:cubicBezTo>
                <a:cubicBezTo>
                  <a:pt x="2563" y="310"/>
                  <a:pt x="2563" y="310"/>
                  <a:pt x="2563" y="310"/>
                </a:cubicBezTo>
                <a:lnTo>
                  <a:pt x="2563" y="308"/>
                </a:lnTo>
                <a:close/>
                <a:moveTo>
                  <a:pt x="2563" y="312"/>
                </a:moveTo>
                <a:cubicBezTo>
                  <a:pt x="2564" y="312"/>
                  <a:pt x="2564" y="312"/>
                  <a:pt x="2564" y="312"/>
                </a:cubicBezTo>
                <a:cubicBezTo>
                  <a:pt x="2564" y="314"/>
                  <a:pt x="2564" y="314"/>
                  <a:pt x="2564" y="314"/>
                </a:cubicBezTo>
                <a:cubicBezTo>
                  <a:pt x="2563" y="314"/>
                  <a:pt x="2563" y="314"/>
                  <a:pt x="2563" y="314"/>
                </a:cubicBezTo>
                <a:lnTo>
                  <a:pt x="2563" y="312"/>
                </a:lnTo>
                <a:close/>
                <a:moveTo>
                  <a:pt x="2563" y="315"/>
                </a:moveTo>
                <a:cubicBezTo>
                  <a:pt x="2564" y="315"/>
                  <a:pt x="2564" y="315"/>
                  <a:pt x="2564" y="315"/>
                </a:cubicBezTo>
                <a:cubicBezTo>
                  <a:pt x="2564" y="317"/>
                  <a:pt x="2564" y="317"/>
                  <a:pt x="2564" y="317"/>
                </a:cubicBezTo>
                <a:cubicBezTo>
                  <a:pt x="2563" y="317"/>
                  <a:pt x="2563" y="317"/>
                  <a:pt x="2563" y="317"/>
                </a:cubicBezTo>
                <a:lnTo>
                  <a:pt x="2563" y="315"/>
                </a:lnTo>
                <a:close/>
                <a:moveTo>
                  <a:pt x="2563" y="318"/>
                </a:moveTo>
                <a:cubicBezTo>
                  <a:pt x="2564" y="318"/>
                  <a:pt x="2564" y="318"/>
                  <a:pt x="2564" y="318"/>
                </a:cubicBezTo>
                <a:cubicBezTo>
                  <a:pt x="2564" y="321"/>
                  <a:pt x="2564" y="321"/>
                  <a:pt x="2564" y="321"/>
                </a:cubicBezTo>
                <a:cubicBezTo>
                  <a:pt x="2563" y="321"/>
                  <a:pt x="2563" y="321"/>
                  <a:pt x="2563" y="321"/>
                </a:cubicBezTo>
                <a:lnTo>
                  <a:pt x="2563" y="318"/>
                </a:lnTo>
                <a:close/>
                <a:moveTo>
                  <a:pt x="2563" y="322"/>
                </a:moveTo>
                <a:cubicBezTo>
                  <a:pt x="2564" y="322"/>
                  <a:pt x="2564" y="322"/>
                  <a:pt x="2564" y="322"/>
                </a:cubicBezTo>
                <a:cubicBezTo>
                  <a:pt x="2564" y="324"/>
                  <a:pt x="2564" y="324"/>
                  <a:pt x="2564" y="324"/>
                </a:cubicBezTo>
                <a:cubicBezTo>
                  <a:pt x="2563" y="324"/>
                  <a:pt x="2563" y="324"/>
                  <a:pt x="2563" y="324"/>
                </a:cubicBezTo>
                <a:lnTo>
                  <a:pt x="2563" y="322"/>
                </a:lnTo>
                <a:close/>
                <a:moveTo>
                  <a:pt x="2563" y="325"/>
                </a:moveTo>
                <a:cubicBezTo>
                  <a:pt x="2564" y="325"/>
                  <a:pt x="2564" y="325"/>
                  <a:pt x="2564" y="325"/>
                </a:cubicBezTo>
                <a:cubicBezTo>
                  <a:pt x="2564" y="327"/>
                  <a:pt x="2564" y="327"/>
                  <a:pt x="2564" y="327"/>
                </a:cubicBezTo>
                <a:cubicBezTo>
                  <a:pt x="2563" y="327"/>
                  <a:pt x="2563" y="327"/>
                  <a:pt x="2563" y="327"/>
                </a:cubicBezTo>
                <a:lnTo>
                  <a:pt x="2563" y="325"/>
                </a:lnTo>
                <a:close/>
                <a:moveTo>
                  <a:pt x="2563" y="329"/>
                </a:moveTo>
                <a:cubicBezTo>
                  <a:pt x="2564" y="329"/>
                  <a:pt x="2564" y="329"/>
                  <a:pt x="2564" y="329"/>
                </a:cubicBezTo>
                <a:cubicBezTo>
                  <a:pt x="2564" y="331"/>
                  <a:pt x="2564" y="331"/>
                  <a:pt x="2564" y="331"/>
                </a:cubicBezTo>
                <a:cubicBezTo>
                  <a:pt x="2563" y="331"/>
                  <a:pt x="2563" y="331"/>
                  <a:pt x="2563" y="331"/>
                </a:cubicBezTo>
                <a:lnTo>
                  <a:pt x="2563" y="329"/>
                </a:lnTo>
                <a:close/>
                <a:moveTo>
                  <a:pt x="2563" y="332"/>
                </a:moveTo>
                <a:cubicBezTo>
                  <a:pt x="2564" y="332"/>
                  <a:pt x="2564" y="332"/>
                  <a:pt x="2564" y="332"/>
                </a:cubicBezTo>
                <a:cubicBezTo>
                  <a:pt x="2564" y="334"/>
                  <a:pt x="2564" y="334"/>
                  <a:pt x="2564" y="334"/>
                </a:cubicBezTo>
                <a:cubicBezTo>
                  <a:pt x="2563" y="334"/>
                  <a:pt x="2563" y="334"/>
                  <a:pt x="2563" y="334"/>
                </a:cubicBezTo>
                <a:lnTo>
                  <a:pt x="2563" y="332"/>
                </a:lnTo>
                <a:close/>
                <a:moveTo>
                  <a:pt x="2563" y="336"/>
                </a:moveTo>
                <a:cubicBezTo>
                  <a:pt x="2564" y="336"/>
                  <a:pt x="2564" y="336"/>
                  <a:pt x="2564" y="336"/>
                </a:cubicBezTo>
                <a:cubicBezTo>
                  <a:pt x="2564" y="338"/>
                  <a:pt x="2564" y="338"/>
                  <a:pt x="2564" y="338"/>
                </a:cubicBezTo>
                <a:cubicBezTo>
                  <a:pt x="2563" y="338"/>
                  <a:pt x="2563" y="338"/>
                  <a:pt x="2563" y="338"/>
                </a:cubicBezTo>
                <a:lnTo>
                  <a:pt x="2563" y="336"/>
                </a:lnTo>
                <a:close/>
                <a:moveTo>
                  <a:pt x="2563" y="339"/>
                </a:moveTo>
                <a:cubicBezTo>
                  <a:pt x="2564" y="339"/>
                  <a:pt x="2564" y="339"/>
                  <a:pt x="2564" y="339"/>
                </a:cubicBezTo>
                <a:cubicBezTo>
                  <a:pt x="2564" y="341"/>
                  <a:pt x="2564" y="341"/>
                  <a:pt x="2564" y="341"/>
                </a:cubicBezTo>
                <a:cubicBezTo>
                  <a:pt x="2563" y="341"/>
                  <a:pt x="2563" y="341"/>
                  <a:pt x="2563" y="341"/>
                </a:cubicBezTo>
                <a:lnTo>
                  <a:pt x="2563" y="339"/>
                </a:lnTo>
                <a:close/>
                <a:moveTo>
                  <a:pt x="2563" y="342"/>
                </a:moveTo>
                <a:cubicBezTo>
                  <a:pt x="2564" y="342"/>
                  <a:pt x="2564" y="342"/>
                  <a:pt x="2564" y="342"/>
                </a:cubicBezTo>
                <a:cubicBezTo>
                  <a:pt x="2564" y="344"/>
                  <a:pt x="2564" y="344"/>
                  <a:pt x="2564" y="344"/>
                </a:cubicBezTo>
                <a:cubicBezTo>
                  <a:pt x="2563" y="344"/>
                  <a:pt x="2563" y="344"/>
                  <a:pt x="2563" y="344"/>
                </a:cubicBezTo>
                <a:lnTo>
                  <a:pt x="2563" y="342"/>
                </a:lnTo>
                <a:close/>
                <a:moveTo>
                  <a:pt x="2563" y="346"/>
                </a:moveTo>
                <a:cubicBezTo>
                  <a:pt x="2564" y="346"/>
                  <a:pt x="2564" y="346"/>
                  <a:pt x="2564" y="346"/>
                </a:cubicBezTo>
                <a:cubicBezTo>
                  <a:pt x="2564" y="348"/>
                  <a:pt x="2564" y="348"/>
                  <a:pt x="2564" y="348"/>
                </a:cubicBezTo>
                <a:cubicBezTo>
                  <a:pt x="2563" y="348"/>
                  <a:pt x="2563" y="348"/>
                  <a:pt x="2563" y="348"/>
                </a:cubicBezTo>
                <a:lnTo>
                  <a:pt x="2563" y="346"/>
                </a:lnTo>
                <a:close/>
                <a:moveTo>
                  <a:pt x="2563" y="349"/>
                </a:moveTo>
                <a:cubicBezTo>
                  <a:pt x="2564" y="349"/>
                  <a:pt x="2564" y="349"/>
                  <a:pt x="2564" y="349"/>
                </a:cubicBezTo>
                <a:cubicBezTo>
                  <a:pt x="2564" y="351"/>
                  <a:pt x="2564" y="351"/>
                  <a:pt x="2564" y="351"/>
                </a:cubicBezTo>
                <a:cubicBezTo>
                  <a:pt x="2563" y="351"/>
                  <a:pt x="2563" y="351"/>
                  <a:pt x="2563" y="351"/>
                </a:cubicBezTo>
                <a:lnTo>
                  <a:pt x="2563" y="349"/>
                </a:lnTo>
                <a:close/>
                <a:moveTo>
                  <a:pt x="2563" y="353"/>
                </a:moveTo>
                <a:cubicBezTo>
                  <a:pt x="2564" y="353"/>
                  <a:pt x="2564" y="353"/>
                  <a:pt x="2564" y="353"/>
                </a:cubicBezTo>
                <a:cubicBezTo>
                  <a:pt x="2564" y="355"/>
                  <a:pt x="2564" y="355"/>
                  <a:pt x="2564" y="355"/>
                </a:cubicBezTo>
                <a:cubicBezTo>
                  <a:pt x="2563" y="355"/>
                  <a:pt x="2563" y="355"/>
                  <a:pt x="2563" y="355"/>
                </a:cubicBezTo>
                <a:lnTo>
                  <a:pt x="2563" y="353"/>
                </a:lnTo>
                <a:close/>
                <a:moveTo>
                  <a:pt x="2563" y="356"/>
                </a:moveTo>
                <a:cubicBezTo>
                  <a:pt x="2564" y="356"/>
                  <a:pt x="2564" y="356"/>
                  <a:pt x="2564" y="356"/>
                </a:cubicBezTo>
                <a:cubicBezTo>
                  <a:pt x="2564" y="358"/>
                  <a:pt x="2564" y="358"/>
                  <a:pt x="2564" y="358"/>
                </a:cubicBezTo>
                <a:cubicBezTo>
                  <a:pt x="2563" y="358"/>
                  <a:pt x="2563" y="358"/>
                  <a:pt x="2563" y="358"/>
                </a:cubicBezTo>
                <a:lnTo>
                  <a:pt x="2563" y="356"/>
                </a:lnTo>
                <a:close/>
                <a:moveTo>
                  <a:pt x="2563" y="363"/>
                </a:moveTo>
                <a:cubicBezTo>
                  <a:pt x="2562" y="363"/>
                  <a:pt x="2562" y="363"/>
                  <a:pt x="2562" y="363"/>
                </a:cubicBezTo>
                <a:cubicBezTo>
                  <a:pt x="2562" y="360"/>
                  <a:pt x="2562" y="360"/>
                  <a:pt x="2562" y="360"/>
                </a:cubicBezTo>
                <a:cubicBezTo>
                  <a:pt x="2563" y="360"/>
                  <a:pt x="2563" y="360"/>
                  <a:pt x="2563" y="360"/>
                </a:cubicBezTo>
                <a:lnTo>
                  <a:pt x="2563" y="363"/>
                </a:lnTo>
                <a:close/>
                <a:moveTo>
                  <a:pt x="2561" y="293"/>
                </a:moveTo>
                <a:cubicBezTo>
                  <a:pt x="2563" y="293"/>
                  <a:pt x="2563" y="293"/>
                  <a:pt x="2563" y="293"/>
                </a:cubicBezTo>
                <a:cubicBezTo>
                  <a:pt x="2563" y="297"/>
                  <a:pt x="2563" y="297"/>
                  <a:pt x="2563" y="297"/>
                </a:cubicBezTo>
                <a:cubicBezTo>
                  <a:pt x="2561" y="297"/>
                  <a:pt x="2561" y="297"/>
                  <a:pt x="2561" y="297"/>
                </a:cubicBezTo>
                <a:lnTo>
                  <a:pt x="2561" y="293"/>
                </a:lnTo>
                <a:close/>
                <a:moveTo>
                  <a:pt x="2561" y="298"/>
                </a:moveTo>
                <a:cubicBezTo>
                  <a:pt x="2563" y="298"/>
                  <a:pt x="2563" y="298"/>
                  <a:pt x="2563" y="298"/>
                </a:cubicBezTo>
                <a:cubicBezTo>
                  <a:pt x="2563" y="300"/>
                  <a:pt x="2563" y="300"/>
                  <a:pt x="2563" y="300"/>
                </a:cubicBezTo>
                <a:cubicBezTo>
                  <a:pt x="2561" y="300"/>
                  <a:pt x="2561" y="300"/>
                  <a:pt x="2561" y="300"/>
                </a:cubicBezTo>
                <a:lnTo>
                  <a:pt x="2561" y="298"/>
                </a:lnTo>
                <a:close/>
                <a:moveTo>
                  <a:pt x="2561" y="301"/>
                </a:moveTo>
                <a:cubicBezTo>
                  <a:pt x="2563" y="301"/>
                  <a:pt x="2563" y="301"/>
                  <a:pt x="2563" y="301"/>
                </a:cubicBezTo>
                <a:cubicBezTo>
                  <a:pt x="2563" y="303"/>
                  <a:pt x="2563" y="303"/>
                  <a:pt x="2563" y="303"/>
                </a:cubicBezTo>
                <a:cubicBezTo>
                  <a:pt x="2561" y="303"/>
                  <a:pt x="2561" y="303"/>
                  <a:pt x="2561" y="303"/>
                </a:cubicBezTo>
                <a:lnTo>
                  <a:pt x="2561" y="301"/>
                </a:lnTo>
                <a:close/>
                <a:moveTo>
                  <a:pt x="2561" y="305"/>
                </a:moveTo>
                <a:cubicBezTo>
                  <a:pt x="2563" y="305"/>
                  <a:pt x="2563" y="305"/>
                  <a:pt x="2563" y="305"/>
                </a:cubicBezTo>
                <a:cubicBezTo>
                  <a:pt x="2563" y="307"/>
                  <a:pt x="2563" y="307"/>
                  <a:pt x="2563" y="307"/>
                </a:cubicBezTo>
                <a:cubicBezTo>
                  <a:pt x="2561" y="307"/>
                  <a:pt x="2561" y="307"/>
                  <a:pt x="2561" y="307"/>
                </a:cubicBezTo>
                <a:lnTo>
                  <a:pt x="2561" y="305"/>
                </a:lnTo>
                <a:close/>
                <a:moveTo>
                  <a:pt x="2561" y="308"/>
                </a:moveTo>
                <a:cubicBezTo>
                  <a:pt x="2563" y="308"/>
                  <a:pt x="2563" y="308"/>
                  <a:pt x="2563" y="308"/>
                </a:cubicBezTo>
                <a:cubicBezTo>
                  <a:pt x="2563" y="310"/>
                  <a:pt x="2563" y="310"/>
                  <a:pt x="2563" y="310"/>
                </a:cubicBezTo>
                <a:cubicBezTo>
                  <a:pt x="2561" y="310"/>
                  <a:pt x="2561" y="310"/>
                  <a:pt x="2561" y="310"/>
                </a:cubicBezTo>
                <a:lnTo>
                  <a:pt x="2561" y="308"/>
                </a:lnTo>
                <a:close/>
                <a:moveTo>
                  <a:pt x="2561" y="312"/>
                </a:moveTo>
                <a:cubicBezTo>
                  <a:pt x="2563" y="312"/>
                  <a:pt x="2563" y="312"/>
                  <a:pt x="2563" y="312"/>
                </a:cubicBezTo>
                <a:cubicBezTo>
                  <a:pt x="2563" y="314"/>
                  <a:pt x="2563" y="314"/>
                  <a:pt x="2563" y="314"/>
                </a:cubicBezTo>
                <a:cubicBezTo>
                  <a:pt x="2561" y="314"/>
                  <a:pt x="2561" y="314"/>
                  <a:pt x="2561" y="314"/>
                </a:cubicBezTo>
                <a:lnTo>
                  <a:pt x="2561" y="312"/>
                </a:lnTo>
                <a:close/>
                <a:moveTo>
                  <a:pt x="2561" y="315"/>
                </a:moveTo>
                <a:cubicBezTo>
                  <a:pt x="2563" y="315"/>
                  <a:pt x="2563" y="315"/>
                  <a:pt x="2563" y="315"/>
                </a:cubicBezTo>
                <a:cubicBezTo>
                  <a:pt x="2563" y="317"/>
                  <a:pt x="2563" y="317"/>
                  <a:pt x="2563" y="317"/>
                </a:cubicBezTo>
                <a:cubicBezTo>
                  <a:pt x="2561" y="317"/>
                  <a:pt x="2561" y="317"/>
                  <a:pt x="2561" y="317"/>
                </a:cubicBezTo>
                <a:lnTo>
                  <a:pt x="2561" y="315"/>
                </a:lnTo>
                <a:close/>
                <a:moveTo>
                  <a:pt x="2561" y="318"/>
                </a:moveTo>
                <a:cubicBezTo>
                  <a:pt x="2563" y="318"/>
                  <a:pt x="2563" y="318"/>
                  <a:pt x="2563" y="318"/>
                </a:cubicBezTo>
                <a:cubicBezTo>
                  <a:pt x="2563" y="321"/>
                  <a:pt x="2563" y="321"/>
                  <a:pt x="2563" y="321"/>
                </a:cubicBezTo>
                <a:cubicBezTo>
                  <a:pt x="2561" y="321"/>
                  <a:pt x="2561" y="321"/>
                  <a:pt x="2561" y="321"/>
                </a:cubicBezTo>
                <a:lnTo>
                  <a:pt x="2561" y="318"/>
                </a:lnTo>
                <a:close/>
                <a:moveTo>
                  <a:pt x="2561" y="322"/>
                </a:moveTo>
                <a:cubicBezTo>
                  <a:pt x="2563" y="322"/>
                  <a:pt x="2563" y="322"/>
                  <a:pt x="2563" y="322"/>
                </a:cubicBezTo>
                <a:cubicBezTo>
                  <a:pt x="2563" y="324"/>
                  <a:pt x="2563" y="324"/>
                  <a:pt x="2563" y="324"/>
                </a:cubicBezTo>
                <a:cubicBezTo>
                  <a:pt x="2561" y="324"/>
                  <a:pt x="2561" y="324"/>
                  <a:pt x="2561" y="324"/>
                </a:cubicBezTo>
                <a:lnTo>
                  <a:pt x="2561" y="322"/>
                </a:lnTo>
                <a:close/>
                <a:moveTo>
                  <a:pt x="2561" y="325"/>
                </a:moveTo>
                <a:cubicBezTo>
                  <a:pt x="2563" y="325"/>
                  <a:pt x="2563" y="325"/>
                  <a:pt x="2563" y="325"/>
                </a:cubicBezTo>
                <a:cubicBezTo>
                  <a:pt x="2563" y="327"/>
                  <a:pt x="2563" y="327"/>
                  <a:pt x="2563" y="327"/>
                </a:cubicBezTo>
                <a:cubicBezTo>
                  <a:pt x="2561" y="327"/>
                  <a:pt x="2561" y="327"/>
                  <a:pt x="2561" y="327"/>
                </a:cubicBezTo>
                <a:lnTo>
                  <a:pt x="2561" y="325"/>
                </a:lnTo>
                <a:close/>
                <a:moveTo>
                  <a:pt x="2561" y="329"/>
                </a:moveTo>
                <a:cubicBezTo>
                  <a:pt x="2563" y="329"/>
                  <a:pt x="2563" y="329"/>
                  <a:pt x="2563" y="329"/>
                </a:cubicBezTo>
                <a:cubicBezTo>
                  <a:pt x="2563" y="331"/>
                  <a:pt x="2563" y="331"/>
                  <a:pt x="2563" y="331"/>
                </a:cubicBezTo>
                <a:cubicBezTo>
                  <a:pt x="2561" y="331"/>
                  <a:pt x="2561" y="331"/>
                  <a:pt x="2561" y="331"/>
                </a:cubicBezTo>
                <a:lnTo>
                  <a:pt x="2561" y="329"/>
                </a:lnTo>
                <a:close/>
                <a:moveTo>
                  <a:pt x="2561" y="332"/>
                </a:moveTo>
                <a:cubicBezTo>
                  <a:pt x="2563" y="332"/>
                  <a:pt x="2563" y="332"/>
                  <a:pt x="2563" y="332"/>
                </a:cubicBezTo>
                <a:cubicBezTo>
                  <a:pt x="2563" y="334"/>
                  <a:pt x="2563" y="334"/>
                  <a:pt x="2563" y="334"/>
                </a:cubicBezTo>
                <a:cubicBezTo>
                  <a:pt x="2561" y="334"/>
                  <a:pt x="2561" y="334"/>
                  <a:pt x="2561" y="334"/>
                </a:cubicBezTo>
                <a:lnTo>
                  <a:pt x="2561" y="332"/>
                </a:lnTo>
                <a:close/>
                <a:moveTo>
                  <a:pt x="2561" y="336"/>
                </a:moveTo>
                <a:cubicBezTo>
                  <a:pt x="2563" y="336"/>
                  <a:pt x="2563" y="336"/>
                  <a:pt x="2563" y="336"/>
                </a:cubicBezTo>
                <a:cubicBezTo>
                  <a:pt x="2563" y="338"/>
                  <a:pt x="2563" y="338"/>
                  <a:pt x="2563" y="338"/>
                </a:cubicBezTo>
                <a:cubicBezTo>
                  <a:pt x="2561" y="338"/>
                  <a:pt x="2561" y="338"/>
                  <a:pt x="2561" y="338"/>
                </a:cubicBezTo>
                <a:lnTo>
                  <a:pt x="2561" y="336"/>
                </a:lnTo>
                <a:close/>
                <a:moveTo>
                  <a:pt x="2561" y="339"/>
                </a:moveTo>
                <a:cubicBezTo>
                  <a:pt x="2563" y="339"/>
                  <a:pt x="2563" y="339"/>
                  <a:pt x="2563" y="339"/>
                </a:cubicBezTo>
                <a:cubicBezTo>
                  <a:pt x="2563" y="341"/>
                  <a:pt x="2563" y="341"/>
                  <a:pt x="2563" y="341"/>
                </a:cubicBezTo>
                <a:cubicBezTo>
                  <a:pt x="2561" y="341"/>
                  <a:pt x="2561" y="341"/>
                  <a:pt x="2561" y="341"/>
                </a:cubicBezTo>
                <a:lnTo>
                  <a:pt x="2561" y="339"/>
                </a:lnTo>
                <a:close/>
                <a:moveTo>
                  <a:pt x="2561" y="342"/>
                </a:moveTo>
                <a:cubicBezTo>
                  <a:pt x="2563" y="342"/>
                  <a:pt x="2563" y="342"/>
                  <a:pt x="2563" y="342"/>
                </a:cubicBezTo>
                <a:cubicBezTo>
                  <a:pt x="2563" y="344"/>
                  <a:pt x="2563" y="344"/>
                  <a:pt x="2563" y="344"/>
                </a:cubicBezTo>
                <a:cubicBezTo>
                  <a:pt x="2561" y="344"/>
                  <a:pt x="2561" y="344"/>
                  <a:pt x="2561" y="344"/>
                </a:cubicBezTo>
                <a:lnTo>
                  <a:pt x="2561" y="342"/>
                </a:lnTo>
                <a:close/>
                <a:moveTo>
                  <a:pt x="2561" y="346"/>
                </a:moveTo>
                <a:cubicBezTo>
                  <a:pt x="2563" y="346"/>
                  <a:pt x="2563" y="346"/>
                  <a:pt x="2563" y="346"/>
                </a:cubicBezTo>
                <a:cubicBezTo>
                  <a:pt x="2563" y="348"/>
                  <a:pt x="2563" y="348"/>
                  <a:pt x="2563" y="348"/>
                </a:cubicBezTo>
                <a:cubicBezTo>
                  <a:pt x="2561" y="348"/>
                  <a:pt x="2561" y="348"/>
                  <a:pt x="2561" y="348"/>
                </a:cubicBezTo>
                <a:lnTo>
                  <a:pt x="2561" y="346"/>
                </a:lnTo>
                <a:close/>
                <a:moveTo>
                  <a:pt x="2561" y="349"/>
                </a:moveTo>
                <a:cubicBezTo>
                  <a:pt x="2563" y="349"/>
                  <a:pt x="2563" y="349"/>
                  <a:pt x="2563" y="349"/>
                </a:cubicBezTo>
                <a:cubicBezTo>
                  <a:pt x="2563" y="351"/>
                  <a:pt x="2563" y="351"/>
                  <a:pt x="2563" y="351"/>
                </a:cubicBezTo>
                <a:cubicBezTo>
                  <a:pt x="2561" y="351"/>
                  <a:pt x="2561" y="351"/>
                  <a:pt x="2561" y="351"/>
                </a:cubicBezTo>
                <a:lnTo>
                  <a:pt x="2561" y="349"/>
                </a:lnTo>
                <a:close/>
                <a:moveTo>
                  <a:pt x="2561" y="353"/>
                </a:moveTo>
                <a:cubicBezTo>
                  <a:pt x="2563" y="353"/>
                  <a:pt x="2563" y="353"/>
                  <a:pt x="2563" y="353"/>
                </a:cubicBezTo>
                <a:cubicBezTo>
                  <a:pt x="2563" y="355"/>
                  <a:pt x="2563" y="355"/>
                  <a:pt x="2563" y="355"/>
                </a:cubicBezTo>
                <a:cubicBezTo>
                  <a:pt x="2561" y="355"/>
                  <a:pt x="2561" y="355"/>
                  <a:pt x="2561" y="355"/>
                </a:cubicBezTo>
                <a:lnTo>
                  <a:pt x="2561" y="353"/>
                </a:lnTo>
                <a:close/>
                <a:moveTo>
                  <a:pt x="2561" y="356"/>
                </a:moveTo>
                <a:cubicBezTo>
                  <a:pt x="2563" y="356"/>
                  <a:pt x="2563" y="356"/>
                  <a:pt x="2563" y="356"/>
                </a:cubicBezTo>
                <a:cubicBezTo>
                  <a:pt x="2563" y="358"/>
                  <a:pt x="2563" y="358"/>
                  <a:pt x="2563" y="358"/>
                </a:cubicBezTo>
                <a:cubicBezTo>
                  <a:pt x="2561" y="358"/>
                  <a:pt x="2561" y="358"/>
                  <a:pt x="2561" y="358"/>
                </a:cubicBezTo>
                <a:lnTo>
                  <a:pt x="2561" y="356"/>
                </a:lnTo>
                <a:close/>
                <a:moveTo>
                  <a:pt x="2545" y="380"/>
                </a:moveTo>
                <a:cubicBezTo>
                  <a:pt x="2544" y="380"/>
                  <a:pt x="2544" y="380"/>
                  <a:pt x="2544" y="380"/>
                </a:cubicBezTo>
                <a:cubicBezTo>
                  <a:pt x="2544" y="377"/>
                  <a:pt x="2544" y="377"/>
                  <a:pt x="2544" y="377"/>
                </a:cubicBezTo>
                <a:cubicBezTo>
                  <a:pt x="2545" y="377"/>
                  <a:pt x="2545" y="377"/>
                  <a:pt x="2545" y="377"/>
                </a:cubicBezTo>
                <a:lnTo>
                  <a:pt x="2545" y="380"/>
                </a:lnTo>
                <a:close/>
                <a:moveTo>
                  <a:pt x="2545" y="375"/>
                </a:moveTo>
                <a:cubicBezTo>
                  <a:pt x="2544" y="375"/>
                  <a:pt x="2544" y="375"/>
                  <a:pt x="2544" y="375"/>
                </a:cubicBezTo>
                <a:cubicBezTo>
                  <a:pt x="2544" y="373"/>
                  <a:pt x="2544" y="373"/>
                  <a:pt x="2544" y="373"/>
                </a:cubicBezTo>
                <a:cubicBezTo>
                  <a:pt x="2545" y="373"/>
                  <a:pt x="2545" y="373"/>
                  <a:pt x="2545" y="373"/>
                </a:cubicBezTo>
                <a:lnTo>
                  <a:pt x="2545" y="375"/>
                </a:lnTo>
                <a:close/>
                <a:moveTo>
                  <a:pt x="2545" y="371"/>
                </a:moveTo>
                <a:cubicBezTo>
                  <a:pt x="2544" y="371"/>
                  <a:pt x="2544" y="371"/>
                  <a:pt x="2544" y="371"/>
                </a:cubicBezTo>
                <a:cubicBezTo>
                  <a:pt x="2544" y="369"/>
                  <a:pt x="2544" y="369"/>
                  <a:pt x="2544" y="369"/>
                </a:cubicBezTo>
                <a:cubicBezTo>
                  <a:pt x="2545" y="369"/>
                  <a:pt x="2545" y="369"/>
                  <a:pt x="2545" y="369"/>
                </a:cubicBezTo>
                <a:lnTo>
                  <a:pt x="2545" y="371"/>
                </a:lnTo>
                <a:close/>
                <a:moveTo>
                  <a:pt x="2545" y="367"/>
                </a:moveTo>
                <a:cubicBezTo>
                  <a:pt x="2544" y="367"/>
                  <a:pt x="2544" y="367"/>
                  <a:pt x="2544" y="367"/>
                </a:cubicBezTo>
                <a:cubicBezTo>
                  <a:pt x="2544" y="364"/>
                  <a:pt x="2544" y="364"/>
                  <a:pt x="2544" y="364"/>
                </a:cubicBezTo>
                <a:cubicBezTo>
                  <a:pt x="2545" y="364"/>
                  <a:pt x="2545" y="364"/>
                  <a:pt x="2545" y="364"/>
                </a:cubicBezTo>
                <a:lnTo>
                  <a:pt x="2545" y="367"/>
                </a:lnTo>
                <a:close/>
                <a:moveTo>
                  <a:pt x="2547" y="301"/>
                </a:moveTo>
                <a:cubicBezTo>
                  <a:pt x="2547" y="303"/>
                  <a:pt x="2547" y="303"/>
                  <a:pt x="2547" y="303"/>
                </a:cubicBezTo>
                <a:cubicBezTo>
                  <a:pt x="2546" y="303"/>
                  <a:pt x="2546" y="303"/>
                  <a:pt x="2546" y="303"/>
                </a:cubicBezTo>
                <a:cubicBezTo>
                  <a:pt x="2546" y="301"/>
                  <a:pt x="2546" y="301"/>
                  <a:pt x="2546" y="301"/>
                </a:cubicBezTo>
                <a:lnTo>
                  <a:pt x="2547" y="301"/>
                </a:lnTo>
                <a:close/>
                <a:moveTo>
                  <a:pt x="2546" y="300"/>
                </a:moveTo>
                <a:cubicBezTo>
                  <a:pt x="2546" y="298"/>
                  <a:pt x="2546" y="298"/>
                  <a:pt x="2546" y="298"/>
                </a:cubicBezTo>
                <a:cubicBezTo>
                  <a:pt x="2547" y="298"/>
                  <a:pt x="2547" y="298"/>
                  <a:pt x="2547" y="298"/>
                </a:cubicBezTo>
                <a:cubicBezTo>
                  <a:pt x="2547" y="300"/>
                  <a:pt x="2547" y="300"/>
                  <a:pt x="2547" y="300"/>
                </a:cubicBezTo>
                <a:lnTo>
                  <a:pt x="2546" y="300"/>
                </a:lnTo>
                <a:close/>
                <a:moveTo>
                  <a:pt x="2547" y="305"/>
                </a:moveTo>
                <a:cubicBezTo>
                  <a:pt x="2547" y="307"/>
                  <a:pt x="2547" y="307"/>
                  <a:pt x="2547" y="307"/>
                </a:cubicBezTo>
                <a:cubicBezTo>
                  <a:pt x="2546" y="307"/>
                  <a:pt x="2546" y="307"/>
                  <a:pt x="2546" y="307"/>
                </a:cubicBezTo>
                <a:cubicBezTo>
                  <a:pt x="2546" y="305"/>
                  <a:pt x="2546" y="305"/>
                  <a:pt x="2546" y="305"/>
                </a:cubicBezTo>
                <a:lnTo>
                  <a:pt x="2547" y="305"/>
                </a:lnTo>
                <a:close/>
                <a:moveTo>
                  <a:pt x="2547" y="308"/>
                </a:moveTo>
                <a:cubicBezTo>
                  <a:pt x="2547" y="310"/>
                  <a:pt x="2547" y="310"/>
                  <a:pt x="2547" y="310"/>
                </a:cubicBezTo>
                <a:cubicBezTo>
                  <a:pt x="2546" y="310"/>
                  <a:pt x="2546" y="310"/>
                  <a:pt x="2546" y="310"/>
                </a:cubicBezTo>
                <a:cubicBezTo>
                  <a:pt x="2546" y="308"/>
                  <a:pt x="2546" y="308"/>
                  <a:pt x="2546" y="308"/>
                </a:cubicBezTo>
                <a:lnTo>
                  <a:pt x="2547" y="308"/>
                </a:lnTo>
                <a:close/>
                <a:moveTo>
                  <a:pt x="2547" y="312"/>
                </a:moveTo>
                <a:cubicBezTo>
                  <a:pt x="2547" y="314"/>
                  <a:pt x="2547" y="314"/>
                  <a:pt x="2547" y="314"/>
                </a:cubicBezTo>
                <a:cubicBezTo>
                  <a:pt x="2546" y="314"/>
                  <a:pt x="2546" y="314"/>
                  <a:pt x="2546" y="314"/>
                </a:cubicBezTo>
                <a:cubicBezTo>
                  <a:pt x="2546" y="312"/>
                  <a:pt x="2546" y="312"/>
                  <a:pt x="2546" y="312"/>
                </a:cubicBezTo>
                <a:lnTo>
                  <a:pt x="2547" y="312"/>
                </a:lnTo>
                <a:close/>
                <a:moveTo>
                  <a:pt x="2547" y="315"/>
                </a:moveTo>
                <a:cubicBezTo>
                  <a:pt x="2547" y="317"/>
                  <a:pt x="2547" y="317"/>
                  <a:pt x="2547" y="317"/>
                </a:cubicBezTo>
                <a:cubicBezTo>
                  <a:pt x="2546" y="317"/>
                  <a:pt x="2546" y="317"/>
                  <a:pt x="2546" y="317"/>
                </a:cubicBezTo>
                <a:cubicBezTo>
                  <a:pt x="2546" y="315"/>
                  <a:pt x="2546" y="315"/>
                  <a:pt x="2546" y="315"/>
                </a:cubicBezTo>
                <a:lnTo>
                  <a:pt x="2547" y="315"/>
                </a:lnTo>
                <a:close/>
                <a:moveTo>
                  <a:pt x="2547" y="318"/>
                </a:moveTo>
                <a:cubicBezTo>
                  <a:pt x="2547" y="321"/>
                  <a:pt x="2547" y="321"/>
                  <a:pt x="2547" y="321"/>
                </a:cubicBezTo>
                <a:cubicBezTo>
                  <a:pt x="2546" y="321"/>
                  <a:pt x="2546" y="321"/>
                  <a:pt x="2546" y="321"/>
                </a:cubicBezTo>
                <a:cubicBezTo>
                  <a:pt x="2546" y="318"/>
                  <a:pt x="2546" y="318"/>
                  <a:pt x="2546" y="318"/>
                </a:cubicBezTo>
                <a:lnTo>
                  <a:pt x="2547" y="318"/>
                </a:lnTo>
                <a:close/>
                <a:moveTo>
                  <a:pt x="2547" y="322"/>
                </a:moveTo>
                <a:cubicBezTo>
                  <a:pt x="2547" y="324"/>
                  <a:pt x="2547" y="324"/>
                  <a:pt x="2547" y="324"/>
                </a:cubicBezTo>
                <a:cubicBezTo>
                  <a:pt x="2546" y="324"/>
                  <a:pt x="2546" y="324"/>
                  <a:pt x="2546" y="324"/>
                </a:cubicBezTo>
                <a:cubicBezTo>
                  <a:pt x="2546" y="322"/>
                  <a:pt x="2546" y="322"/>
                  <a:pt x="2546" y="322"/>
                </a:cubicBezTo>
                <a:lnTo>
                  <a:pt x="2547" y="322"/>
                </a:lnTo>
                <a:close/>
                <a:moveTo>
                  <a:pt x="2547" y="325"/>
                </a:moveTo>
                <a:cubicBezTo>
                  <a:pt x="2547" y="327"/>
                  <a:pt x="2547" y="327"/>
                  <a:pt x="2547" y="327"/>
                </a:cubicBezTo>
                <a:cubicBezTo>
                  <a:pt x="2546" y="327"/>
                  <a:pt x="2546" y="327"/>
                  <a:pt x="2546" y="327"/>
                </a:cubicBezTo>
                <a:cubicBezTo>
                  <a:pt x="2546" y="325"/>
                  <a:pt x="2546" y="325"/>
                  <a:pt x="2546" y="325"/>
                </a:cubicBezTo>
                <a:lnTo>
                  <a:pt x="2547" y="325"/>
                </a:lnTo>
                <a:close/>
                <a:moveTo>
                  <a:pt x="2547" y="329"/>
                </a:moveTo>
                <a:cubicBezTo>
                  <a:pt x="2547" y="331"/>
                  <a:pt x="2547" y="331"/>
                  <a:pt x="2547" y="331"/>
                </a:cubicBezTo>
                <a:cubicBezTo>
                  <a:pt x="2546" y="331"/>
                  <a:pt x="2546" y="331"/>
                  <a:pt x="2546" y="331"/>
                </a:cubicBezTo>
                <a:cubicBezTo>
                  <a:pt x="2546" y="329"/>
                  <a:pt x="2546" y="329"/>
                  <a:pt x="2546" y="329"/>
                </a:cubicBezTo>
                <a:lnTo>
                  <a:pt x="2547" y="329"/>
                </a:lnTo>
                <a:close/>
                <a:moveTo>
                  <a:pt x="2547" y="332"/>
                </a:moveTo>
                <a:cubicBezTo>
                  <a:pt x="2547" y="334"/>
                  <a:pt x="2547" y="334"/>
                  <a:pt x="2547" y="334"/>
                </a:cubicBezTo>
                <a:cubicBezTo>
                  <a:pt x="2546" y="334"/>
                  <a:pt x="2546" y="334"/>
                  <a:pt x="2546" y="334"/>
                </a:cubicBezTo>
                <a:cubicBezTo>
                  <a:pt x="2546" y="332"/>
                  <a:pt x="2546" y="332"/>
                  <a:pt x="2546" y="332"/>
                </a:cubicBezTo>
                <a:lnTo>
                  <a:pt x="2547" y="332"/>
                </a:lnTo>
                <a:close/>
                <a:moveTo>
                  <a:pt x="2547" y="336"/>
                </a:moveTo>
                <a:cubicBezTo>
                  <a:pt x="2547" y="338"/>
                  <a:pt x="2547" y="338"/>
                  <a:pt x="2547" y="338"/>
                </a:cubicBezTo>
                <a:cubicBezTo>
                  <a:pt x="2546" y="338"/>
                  <a:pt x="2546" y="338"/>
                  <a:pt x="2546" y="338"/>
                </a:cubicBezTo>
                <a:cubicBezTo>
                  <a:pt x="2546" y="336"/>
                  <a:pt x="2546" y="336"/>
                  <a:pt x="2546" y="336"/>
                </a:cubicBezTo>
                <a:lnTo>
                  <a:pt x="2547" y="336"/>
                </a:lnTo>
                <a:close/>
                <a:moveTo>
                  <a:pt x="2547" y="339"/>
                </a:moveTo>
                <a:cubicBezTo>
                  <a:pt x="2547" y="341"/>
                  <a:pt x="2547" y="341"/>
                  <a:pt x="2547" y="341"/>
                </a:cubicBezTo>
                <a:cubicBezTo>
                  <a:pt x="2546" y="341"/>
                  <a:pt x="2546" y="341"/>
                  <a:pt x="2546" y="341"/>
                </a:cubicBezTo>
                <a:cubicBezTo>
                  <a:pt x="2546" y="339"/>
                  <a:pt x="2546" y="339"/>
                  <a:pt x="2546" y="339"/>
                </a:cubicBezTo>
                <a:lnTo>
                  <a:pt x="2547" y="339"/>
                </a:lnTo>
                <a:close/>
                <a:moveTo>
                  <a:pt x="2547" y="342"/>
                </a:moveTo>
                <a:cubicBezTo>
                  <a:pt x="2547" y="344"/>
                  <a:pt x="2547" y="344"/>
                  <a:pt x="2547" y="344"/>
                </a:cubicBezTo>
                <a:cubicBezTo>
                  <a:pt x="2546" y="344"/>
                  <a:pt x="2546" y="344"/>
                  <a:pt x="2546" y="344"/>
                </a:cubicBezTo>
                <a:cubicBezTo>
                  <a:pt x="2546" y="342"/>
                  <a:pt x="2546" y="342"/>
                  <a:pt x="2546" y="342"/>
                </a:cubicBezTo>
                <a:lnTo>
                  <a:pt x="2547" y="342"/>
                </a:lnTo>
                <a:close/>
                <a:moveTo>
                  <a:pt x="2547" y="346"/>
                </a:moveTo>
                <a:cubicBezTo>
                  <a:pt x="2547" y="348"/>
                  <a:pt x="2547" y="348"/>
                  <a:pt x="2547" y="348"/>
                </a:cubicBezTo>
                <a:cubicBezTo>
                  <a:pt x="2546" y="348"/>
                  <a:pt x="2546" y="348"/>
                  <a:pt x="2546" y="348"/>
                </a:cubicBezTo>
                <a:cubicBezTo>
                  <a:pt x="2546" y="346"/>
                  <a:pt x="2546" y="346"/>
                  <a:pt x="2546" y="346"/>
                </a:cubicBezTo>
                <a:lnTo>
                  <a:pt x="2547" y="346"/>
                </a:lnTo>
                <a:close/>
                <a:moveTo>
                  <a:pt x="2547" y="349"/>
                </a:moveTo>
                <a:cubicBezTo>
                  <a:pt x="2547" y="351"/>
                  <a:pt x="2547" y="351"/>
                  <a:pt x="2547" y="351"/>
                </a:cubicBezTo>
                <a:cubicBezTo>
                  <a:pt x="2546" y="351"/>
                  <a:pt x="2546" y="351"/>
                  <a:pt x="2546" y="351"/>
                </a:cubicBezTo>
                <a:cubicBezTo>
                  <a:pt x="2546" y="349"/>
                  <a:pt x="2546" y="349"/>
                  <a:pt x="2546" y="349"/>
                </a:cubicBezTo>
                <a:lnTo>
                  <a:pt x="2547" y="349"/>
                </a:lnTo>
                <a:close/>
                <a:moveTo>
                  <a:pt x="2547" y="353"/>
                </a:moveTo>
                <a:cubicBezTo>
                  <a:pt x="2547" y="355"/>
                  <a:pt x="2547" y="355"/>
                  <a:pt x="2547" y="355"/>
                </a:cubicBezTo>
                <a:cubicBezTo>
                  <a:pt x="2546" y="355"/>
                  <a:pt x="2546" y="355"/>
                  <a:pt x="2546" y="355"/>
                </a:cubicBezTo>
                <a:cubicBezTo>
                  <a:pt x="2546" y="353"/>
                  <a:pt x="2546" y="353"/>
                  <a:pt x="2546" y="353"/>
                </a:cubicBezTo>
                <a:lnTo>
                  <a:pt x="2547" y="353"/>
                </a:lnTo>
                <a:close/>
                <a:moveTo>
                  <a:pt x="2547" y="356"/>
                </a:moveTo>
                <a:cubicBezTo>
                  <a:pt x="2547" y="358"/>
                  <a:pt x="2547" y="358"/>
                  <a:pt x="2547" y="358"/>
                </a:cubicBezTo>
                <a:cubicBezTo>
                  <a:pt x="2546" y="358"/>
                  <a:pt x="2546" y="358"/>
                  <a:pt x="2546" y="358"/>
                </a:cubicBezTo>
                <a:cubicBezTo>
                  <a:pt x="2546" y="356"/>
                  <a:pt x="2546" y="356"/>
                  <a:pt x="2546" y="356"/>
                </a:cubicBezTo>
                <a:lnTo>
                  <a:pt x="2547" y="356"/>
                </a:lnTo>
                <a:close/>
                <a:moveTo>
                  <a:pt x="2547" y="380"/>
                </a:moveTo>
                <a:cubicBezTo>
                  <a:pt x="2546" y="380"/>
                  <a:pt x="2546" y="380"/>
                  <a:pt x="2546" y="380"/>
                </a:cubicBezTo>
                <a:cubicBezTo>
                  <a:pt x="2546" y="377"/>
                  <a:pt x="2546" y="377"/>
                  <a:pt x="2546" y="377"/>
                </a:cubicBezTo>
                <a:cubicBezTo>
                  <a:pt x="2547" y="377"/>
                  <a:pt x="2547" y="377"/>
                  <a:pt x="2547" y="377"/>
                </a:cubicBezTo>
                <a:lnTo>
                  <a:pt x="2547" y="380"/>
                </a:lnTo>
                <a:close/>
                <a:moveTo>
                  <a:pt x="2547" y="375"/>
                </a:moveTo>
                <a:cubicBezTo>
                  <a:pt x="2546" y="375"/>
                  <a:pt x="2546" y="375"/>
                  <a:pt x="2546" y="375"/>
                </a:cubicBezTo>
                <a:cubicBezTo>
                  <a:pt x="2546" y="373"/>
                  <a:pt x="2546" y="373"/>
                  <a:pt x="2546" y="373"/>
                </a:cubicBezTo>
                <a:cubicBezTo>
                  <a:pt x="2547" y="373"/>
                  <a:pt x="2547" y="373"/>
                  <a:pt x="2547" y="373"/>
                </a:cubicBezTo>
                <a:lnTo>
                  <a:pt x="2547" y="375"/>
                </a:lnTo>
                <a:close/>
                <a:moveTo>
                  <a:pt x="2547" y="371"/>
                </a:moveTo>
                <a:cubicBezTo>
                  <a:pt x="2546" y="371"/>
                  <a:pt x="2546" y="371"/>
                  <a:pt x="2546" y="371"/>
                </a:cubicBezTo>
                <a:cubicBezTo>
                  <a:pt x="2546" y="369"/>
                  <a:pt x="2546" y="369"/>
                  <a:pt x="2546" y="369"/>
                </a:cubicBezTo>
                <a:cubicBezTo>
                  <a:pt x="2547" y="369"/>
                  <a:pt x="2547" y="369"/>
                  <a:pt x="2547" y="369"/>
                </a:cubicBezTo>
                <a:lnTo>
                  <a:pt x="2547" y="371"/>
                </a:lnTo>
                <a:close/>
                <a:moveTo>
                  <a:pt x="2547" y="367"/>
                </a:moveTo>
                <a:cubicBezTo>
                  <a:pt x="2546" y="367"/>
                  <a:pt x="2546" y="367"/>
                  <a:pt x="2546" y="367"/>
                </a:cubicBezTo>
                <a:cubicBezTo>
                  <a:pt x="2546" y="364"/>
                  <a:pt x="2546" y="364"/>
                  <a:pt x="2546" y="364"/>
                </a:cubicBezTo>
                <a:cubicBezTo>
                  <a:pt x="2547" y="364"/>
                  <a:pt x="2547" y="364"/>
                  <a:pt x="2547" y="364"/>
                </a:cubicBezTo>
                <a:lnTo>
                  <a:pt x="2547" y="367"/>
                </a:lnTo>
                <a:close/>
                <a:moveTo>
                  <a:pt x="2549" y="301"/>
                </a:moveTo>
                <a:cubicBezTo>
                  <a:pt x="2549" y="303"/>
                  <a:pt x="2549" y="303"/>
                  <a:pt x="2549" y="303"/>
                </a:cubicBezTo>
                <a:cubicBezTo>
                  <a:pt x="2548" y="303"/>
                  <a:pt x="2548" y="303"/>
                  <a:pt x="2548" y="303"/>
                </a:cubicBezTo>
                <a:cubicBezTo>
                  <a:pt x="2548" y="301"/>
                  <a:pt x="2548" y="301"/>
                  <a:pt x="2548" y="301"/>
                </a:cubicBezTo>
                <a:lnTo>
                  <a:pt x="2549" y="301"/>
                </a:lnTo>
                <a:close/>
                <a:moveTo>
                  <a:pt x="2548" y="300"/>
                </a:moveTo>
                <a:cubicBezTo>
                  <a:pt x="2548" y="298"/>
                  <a:pt x="2548" y="298"/>
                  <a:pt x="2548" y="298"/>
                </a:cubicBezTo>
                <a:cubicBezTo>
                  <a:pt x="2549" y="298"/>
                  <a:pt x="2549" y="298"/>
                  <a:pt x="2549" y="298"/>
                </a:cubicBezTo>
                <a:cubicBezTo>
                  <a:pt x="2549" y="300"/>
                  <a:pt x="2549" y="300"/>
                  <a:pt x="2549" y="300"/>
                </a:cubicBezTo>
                <a:lnTo>
                  <a:pt x="2548" y="300"/>
                </a:lnTo>
                <a:close/>
                <a:moveTo>
                  <a:pt x="2549" y="305"/>
                </a:moveTo>
                <a:cubicBezTo>
                  <a:pt x="2549" y="307"/>
                  <a:pt x="2549" y="307"/>
                  <a:pt x="2549" y="307"/>
                </a:cubicBezTo>
                <a:cubicBezTo>
                  <a:pt x="2548" y="307"/>
                  <a:pt x="2548" y="307"/>
                  <a:pt x="2548" y="307"/>
                </a:cubicBezTo>
                <a:cubicBezTo>
                  <a:pt x="2548" y="305"/>
                  <a:pt x="2548" y="305"/>
                  <a:pt x="2548" y="305"/>
                </a:cubicBezTo>
                <a:lnTo>
                  <a:pt x="2549" y="305"/>
                </a:lnTo>
                <a:close/>
                <a:moveTo>
                  <a:pt x="2549" y="308"/>
                </a:moveTo>
                <a:cubicBezTo>
                  <a:pt x="2549" y="310"/>
                  <a:pt x="2549" y="310"/>
                  <a:pt x="2549" y="310"/>
                </a:cubicBezTo>
                <a:cubicBezTo>
                  <a:pt x="2548" y="310"/>
                  <a:pt x="2548" y="310"/>
                  <a:pt x="2548" y="310"/>
                </a:cubicBezTo>
                <a:cubicBezTo>
                  <a:pt x="2548" y="308"/>
                  <a:pt x="2548" y="308"/>
                  <a:pt x="2548" y="308"/>
                </a:cubicBezTo>
                <a:lnTo>
                  <a:pt x="2549" y="308"/>
                </a:lnTo>
                <a:close/>
                <a:moveTo>
                  <a:pt x="2549" y="312"/>
                </a:moveTo>
                <a:cubicBezTo>
                  <a:pt x="2549" y="314"/>
                  <a:pt x="2549" y="314"/>
                  <a:pt x="2549" y="314"/>
                </a:cubicBezTo>
                <a:cubicBezTo>
                  <a:pt x="2548" y="314"/>
                  <a:pt x="2548" y="314"/>
                  <a:pt x="2548" y="314"/>
                </a:cubicBezTo>
                <a:cubicBezTo>
                  <a:pt x="2548" y="312"/>
                  <a:pt x="2548" y="312"/>
                  <a:pt x="2548" y="312"/>
                </a:cubicBezTo>
                <a:lnTo>
                  <a:pt x="2549" y="312"/>
                </a:lnTo>
                <a:close/>
                <a:moveTo>
                  <a:pt x="2549" y="315"/>
                </a:moveTo>
                <a:cubicBezTo>
                  <a:pt x="2549" y="317"/>
                  <a:pt x="2549" y="317"/>
                  <a:pt x="2549" y="317"/>
                </a:cubicBezTo>
                <a:cubicBezTo>
                  <a:pt x="2548" y="317"/>
                  <a:pt x="2548" y="317"/>
                  <a:pt x="2548" y="317"/>
                </a:cubicBezTo>
                <a:cubicBezTo>
                  <a:pt x="2548" y="315"/>
                  <a:pt x="2548" y="315"/>
                  <a:pt x="2548" y="315"/>
                </a:cubicBezTo>
                <a:lnTo>
                  <a:pt x="2549" y="315"/>
                </a:lnTo>
                <a:close/>
                <a:moveTo>
                  <a:pt x="2549" y="318"/>
                </a:moveTo>
                <a:cubicBezTo>
                  <a:pt x="2549" y="321"/>
                  <a:pt x="2549" y="321"/>
                  <a:pt x="2549" y="321"/>
                </a:cubicBezTo>
                <a:cubicBezTo>
                  <a:pt x="2548" y="321"/>
                  <a:pt x="2548" y="321"/>
                  <a:pt x="2548" y="321"/>
                </a:cubicBezTo>
                <a:cubicBezTo>
                  <a:pt x="2548" y="318"/>
                  <a:pt x="2548" y="318"/>
                  <a:pt x="2548" y="318"/>
                </a:cubicBezTo>
                <a:lnTo>
                  <a:pt x="2549" y="318"/>
                </a:lnTo>
                <a:close/>
                <a:moveTo>
                  <a:pt x="2549" y="322"/>
                </a:moveTo>
                <a:cubicBezTo>
                  <a:pt x="2549" y="324"/>
                  <a:pt x="2549" y="324"/>
                  <a:pt x="2549" y="324"/>
                </a:cubicBezTo>
                <a:cubicBezTo>
                  <a:pt x="2548" y="324"/>
                  <a:pt x="2548" y="324"/>
                  <a:pt x="2548" y="324"/>
                </a:cubicBezTo>
                <a:cubicBezTo>
                  <a:pt x="2548" y="322"/>
                  <a:pt x="2548" y="322"/>
                  <a:pt x="2548" y="322"/>
                </a:cubicBezTo>
                <a:lnTo>
                  <a:pt x="2549" y="322"/>
                </a:lnTo>
                <a:close/>
                <a:moveTo>
                  <a:pt x="2549" y="325"/>
                </a:moveTo>
                <a:cubicBezTo>
                  <a:pt x="2549" y="327"/>
                  <a:pt x="2549" y="327"/>
                  <a:pt x="2549" y="327"/>
                </a:cubicBezTo>
                <a:cubicBezTo>
                  <a:pt x="2548" y="327"/>
                  <a:pt x="2548" y="327"/>
                  <a:pt x="2548" y="327"/>
                </a:cubicBezTo>
                <a:cubicBezTo>
                  <a:pt x="2548" y="325"/>
                  <a:pt x="2548" y="325"/>
                  <a:pt x="2548" y="325"/>
                </a:cubicBezTo>
                <a:lnTo>
                  <a:pt x="2549" y="325"/>
                </a:lnTo>
                <a:close/>
                <a:moveTo>
                  <a:pt x="2549" y="329"/>
                </a:moveTo>
                <a:cubicBezTo>
                  <a:pt x="2549" y="331"/>
                  <a:pt x="2549" y="331"/>
                  <a:pt x="2549" y="331"/>
                </a:cubicBezTo>
                <a:cubicBezTo>
                  <a:pt x="2548" y="331"/>
                  <a:pt x="2548" y="331"/>
                  <a:pt x="2548" y="331"/>
                </a:cubicBezTo>
                <a:cubicBezTo>
                  <a:pt x="2548" y="329"/>
                  <a:pt x="2548" y="329"/>
                  <a:pt x="2548" y="329"/>
                </a:cubicBezTo>
                <a:lnTo>
                  <a:pt x="2549" y="329"/>
                </a:lnTo>
                <a:close/>
                <a:moveTo>
                  <a:pt x="2549" y="332"/>
                </a:moveTo>
                <a:cubicBezTo>
                  <a:pt x="2549" y="334"/>
                  <a:pt x="2549" y="334"/>
                  <a:pt x="2549" y="334"/>
                </a:cubicBezTo>
                <a:cubicBezTo>
                  <a:pt x="2548" y="334"/>
                  <a:pt x="2548" y="334"/>
                  <a:pt x="2548" y="334"/>
                </a:cubicBezTo>
                <a:cubicBezTo>
                  <a:pt x="2548" y="332"/>
                  <a:pt x="2548" y="332"/>
                  <a:pt x="2548" y="332"/>
                </a:cubicBezTo>
                <a:lnTo>
                  <a:pt x="2549" y="332"/>
                </a:lnTo>
                <a:close/>
                <a:moveTo>
                  <a:pt x="2549" y="336"/>
                </a:moveTo>
                <a:cubicBezTo>
                  <a:pt x="2549" y="338"/>
                  <a:pt x="2549" y="338"/>
                  <a:pt x="2549" y="338"/>
                </a:cubicBezTo>
                <a:cubicBezTo>
                  <a:pt x="2548" y="338"/>
                  <a:pt x="2548" y="338"/>
                  <a:pt x="2548" y="338"/>
                </a:cubicBezTo>
                <a:cubicBezTo>
                  <a:pt x="2548" y="336"/>
                  <a:pt x="2548" y="336"/>
                  <a:pt x="2548" y="336"/>
                </a:cubicBezTo>
                <a:lnTo>
                  <a:pt x="2549" y="336"/>
                </a:lnTo>
                <a:close/>
                <a:moveTo>
                  <a:pt x="2549" y="339"/>
                </a:moveTo>
                <a:cubicBezTo>
                  <a:pt x="2549" y="341"/>
                  <a:pt x="2549" y="341"/>
                  <a:pt x="2549" y="341"/>
                </a:cubicBezTo>
                <a:cubicBezTo>
                  <a:pt x="2548" y="341"/>
                  <a:pt x="2548" y="341"/>
                  <a:pt x="2548" y="341"/>
                </a:cubicBezTo>
                <a:cubicBezTo>
                  <a:pt x="2548" y="339"/>
                  <a:pt x="2548" y="339"/>
                  <a:pt x="2548" y="339"/>
                </a:cubicBezTo>
                <a:lnTo>
                  <a:pt x="2549" y="339"/>
                </a:lnTo>
                <a:close/>
                <a:moveTo>
                  <a:pt x="2549" y="342"/>
                </a:moveTo>
                <a:cubicBezTo>
                  <a:pt x="2549" y="344"/>
                  <a:pt x="2549" y="344"/>
                  <a:pt x="2549" y="344"/>
                </a:cubicBezTo>
                <a:cubicBezTo>
                  <a:pt x="2548" y="344"/>
                  <a:pt x="2548" y="344"/>
                  <a:pt x="2548" y="344"/>
                </a:cubicBezTo>
                <a:cubicBezTo>
                  <a:pt x="2548" y="342"/>
                  <a:pt x="2548" y="342"/>
                  <a:pt x="2548" y="342"/>
                </a:cubicBezTo>
                <a:lnTo>
                  <a:pt x="2549" y="342"/>
                </a:lnTo>
                <a:close/>
                <a:moveTo>
                  <a:pt x="2549" y="346"/>
                </a:moveTo>
                <a:cubicBezTo>
                  <a:pt x="2549" y="348"/>
                  <a:pt x="2549" y="348"/>
                  <a:pt x="2549" y="348"/>
                </a:cubicBezTo>
                <a:cubicBezTo>
                  <a:pt x="2548" y="348"/>
                  <a:pt x="2548" y="348"/>
                  <a:pt x="2548" y="348"/>
                </a:cubicBezTo>
                <a:cubicBezTo>
                  <a:pt x="2548" y="346"/>
                  <a:pt x="2548" y="346"/>
                  <a:pt x="2548" y="346"/>
                </a:cubicBezTo>
                <a:lnTo>
                  <a:pt x="2549" y="346"/>
                </a:lnTo>
                <a:close/>
                <a:moveTo>
                  <a:pt x="2549" y="349"/>
                </a:moveTo>
                <a:cubicBezTo>
                  <a:pt x="2549" y="351"/>
                  <a:pt x="2549" y="351"/>
                  <a:pt x="2549" y="351"/>
                </a:cubicBezTo>
                <a:cubicBezTo>
                  <a:pt x="2548" y="351"/>
                  <a:pt x="2548" y="351"/>
                  <a:pt x="2548" y="351"/>
                </a:cubicBezTo>
                <a:cubicBezTo>
                  <a:pt x="2548" y="349"/>
                  <a:pt x="2548" y="349"/>
                  <a:pt x="2548" y="349"/>
                </a:cubicBezTo>
                <a:lnTo>
                  <a:pt x="2549" y="349"/>
                </a:lnTo>
                <a:close/>
                <a:moveTo>
                  <a:pt x="2549" y="353"/>
                </a:moveTo>
                <a:cubicBezTo>
                  <a:pt x="2549" y="355"/>
                  <a:pt x="2549" y="355"/>
                  <a:pt x="2549" y="355"/>
                </a:cubicBezTo>
                <a:cubicBezTo>
                  <a:pt x="2548" y="355"/>
                  <a:pt x="2548" y="355"/>
                  <a:pt x="2548" y="355"/>
                </a:cubicBezTo>
                <a:cubicBezTo>
                  <a:pt x="2548" y="353"/>
                  <a:pt x="2548" y="353"/>
                  <a:pt x="2548" y="353"/>
                </a:cubicBezTo>
                <a:lnTo>
                  <a:pt x="2549" y="353"/>
                </a:lnTo>
                <a:close/>
                <a:moveTo>
                  <a:pt x="2549" y="356"/>
                </a:moveTo>
                <a:cubicBezTo>
                  <a:pt x="2549" y="358"/>
                  <a:pt x="2549" y="358"/>
                  <a:pt x="2549" y="358"/>
                </a:cubicBezTo>
                <a:cubicBezTo>
                  <a:pt x="2548" y="358"/>
                  <a:pt x="2548" y="358"/>
                  <a:pt x="2548" y="358"/>
                </a:cubicBezTo>
                <a:cubicBezTo>
                  <a:pt x="2548" y="356"/>
                  <a:pt x="2548" y="356"/>
                  <a:pt x="2548" y="356"/>
                </a:cubicBezTo>
                <a:lnTo>
                  <a:pt x="2549" y="356"/>
                </a:lnTo>
                <a:close/>
                <a:moveTo>
                  <a:pt x="2549" y="380"/>
                </a:moveTo>
                <a:cubicBezTo>
                  <a:pt x="2548" y="380"/>
                  <a:pt x="2548" y="380"/>
                  <a:pt x="2548" y="380"/>
                </a:cubicBezTo>
                <a:cubicBezTo>
                  <a:pt x="2548" y="377"/>
                  <a:pt x="2548" y="377"/>
                  <a:pt x="2548" y="377"/>
                </a:cubicBezTo>
                <a:cubicBezTo>
                  <a:pt x="2549" y="377"/>
                  <a:pt x="2549" y="377"/>
                  <a:pt x="2549" y="377"/>
                </a:cubicBezTo>
                <a:lnTo>
                  <a:pt x="2549" y="380"/>
                </a:lnTo>
                <a:close/>
                <a:moveTo>
                  <a:pt x="2549" y="375"/>
                </a:moveTo>
                <a:cubicBezTo>
                  <a:pt x="2548" y="375"/>
                  <a:pt x="2548" y="375"/>
                  <a:pt x="2548" y="375"/>
                </a:cubicBezTo>
                <a:cubicBezTo>
                  <a:pt x="2548" y="373"/>
                  <a:pt x="2548" y="373"/>
                  <a:pt x="2548" y="373"/>
                </a:cubicBezTo>
                <a:cubicBezTo>
                  <a:pt x="2549" y="373"/>
                  <a:pt x="2549" y="373"/>
                  <a:pt x="2549" y="373"/>
                </a:cubicBezTo>
                <a:lnTo>
                  <a:pt x="2549" y="375"/>
                </a:lnTo>
                <a:close/>
                <a:moveTo>
                  <a:pt x="2549" y="371"/>
                </a:moveTo>
                <a:cubicBezTo>
                  <a:pt x="2548" y="371"/>
                  <a:pt x="2548" y="371"/>
                  <a:pt x="2548" y="371"/>
                </a:cubicBezTo>
                <a:cubicBezTo>
                  <a:pt x="2548" y="369"/>
                  <a:pt x="2548" y="369"/>
                  <a:pt x="2548" y="369"/>
                </a:cubicBezTo>
                <a:cubicBezTo>
                  <a:pt x="2549" y="369"/>
                  <a:pt x="2549" y="369"/>
                  <a:pt x="2549" y="369"/>
                </a:cubicBezTo>
                <a:lnTo>
                  <a:pt x="2549" y="371"/>
                </a:lnTo>
                <a:close/>
                <a:moveTo>
                  <a:pt x="2549" y="367"/>
                </a:moveTo>
                <a:cubicBezTo>
                  <a:pt x="2548" y="367"/>
                  <a:pt x="2548" y="367"/>
                  <a:pt x="2548" y="367"/>
                </a:cubicBezTo>
                <a:cubicBezTo>
                  <a:pt x="2548" y="364"/>
                  <a:pt x="2548" y="364"/>
                  <a:pt x="2548" y="364"/>
                </a:cubicBezTo>
                <a:cubicBezTo>
                  <a:pt x="2549" y="364"/>
                  <a:pt x="2549" y="364"/>
                  <a:pt x="2549" y="364"/>
                </a:cubicBezTo>
                <a:lnTo>
                  <a:pt x="2549" y="367"/>
                </a:lnTo>
                <a:close/>
                <a:moveTo>
                  <a:pt x="2550" y="301"/>
                </a:moveTo>
                <a:cubicBezTo>
                  <a:pt x="2550" y="303"/>
                  <a:pt x="2550" y="303"/>
                  <a:pt x="2550" y="303"/>
                </a:cubicBezTo>
                <a:cubicBezTo>
                  <a:pt x="2549" y="303"/>
                  <a:pt x="2549" y="303"/>
                  <a:pt x="2549" y="303"/>
                </a:cubicBezTo>
                <a:cubicBezTo>
                  <a:pt x="2549" y="301"/>
                  <a:pt x="2549" y="301"/>
                  <a:pt x="2549" y="301"/>
                </a:cubicBezTo>
                <a:lnTo>
                  <a:pt x="2550" y="301"/>
                </a:lnTo>
                <a:close/>
                <a:moveTo>
                  <a:pt x="2549" y="300"/>
                </a:moveTo>
                <a:cubicBezTo>
                  <a:pt x="2549" y="298"/>
                  <a:pt x="2549" y="298"/>
                  <a:pt x="2549" y="298"/>
                </a:cubicBezTo>
                <a:cubicBezTo>
                  <a:pt x="2550" y="298"/>
                  <a:pt x="2550" y="298"/>
                  <a:pt x="2550" y="298"/>
                </a:cubicBezTo>
                <a:cubicBezTo>
                  <a:pt x="2550" y="300"/>
                  <a:pt x="2550" y="300"/>
                  <a:pt x="2550" y="300"/>
                </a:cubicBezTo>
                <a:lnTo>
                  <a:pt x="2549" y="300"/>
                </a:lnTo>
                <a:close/>
                <a:moveTo>
                  <a:pt x="2550" y="305"/>
                </a:moveTo>
                <a:cubicBezTo>
                  <a:pt x="2550" y="307"/>
                  <a:pt x="2550" y="307"/>
                  <a:pt x="2550" y="307"/>
                </a:cubicBezTo>
                <a:cubicBezTo>
                  <a:pt x="2549" y="307"/>
                  <a:pt x="2549" y="307"/>
                  <a:pt x="2549" y="307"/>
                </a:cubicBezTo>
                <a:cubicBezTo>
                  <a:pt x="2549" y="305"/>
                  <a:pt x="2549" y="305"/>
                  <a:pt x="2549" y="305"/>
                </a:cubicBezTo>
                <a:lnTo>
                  <a:pt x="2550" y="305"/>
                </a:lnTo>
                <a:close/>
                <a:moveTo>
                  <a:pt x="2550" y="308"/>
                </a:moveTo>
                <a:cubicBezTo>
                  <a:pt x="2550" y="310"/>
                  <a:pt x="2550" y="310"/>
                  <a:pt x="2550" y="310"/>
                </a:cubicBezTo>
                <a:cubicBezTo>
                  <a:pt x="2549" y="310"/>
                  <a:pt x="2549" y="310"/>
                  <a:pt x="2549" y="310"/>
                </a:cubicBezTo>
                <a:cubicBezTo>
                  <a:pt x="2549" y="308"/>
                  <a:pt x="2549" y="308"/>
                  <a:pt x="2549" y="308"/>
                </a:cubicBezTo>
                <a:lnTo>
                  <a:pt x="2550" y="308"/>
                </a:lnTo>
                <a:close/>
                <a:moveTo>
                  <a:pt x="2550" y="312"/>
                </a:moveTo>
                <a:cubicBezTo>
                  <a:pt x="2550" y="314"/>
                  <a:pt x="2550" y="314"/>
                  <a:pt x="2550" y="314"/>
                </a:cubicBezTo>
                <a:cubicBezTo>
                  <a:pt x="2549" y="314"/>
                  <a:pt x="2549" y="314"/>
                  <a:pt x="2549" y="314"/>
                </a:cubicBezTo>
                <a:cubicBezTo>
                  <a:pt x="2549" y="312"/>
                  <a:pt x="2549" y="312"/>
                  <a:pt x="2549" y="312"/>
                </a:cubicBezTo>
                <a:lnTo>
                  <a:pt x="2550" y="312"/>
                </a:lnTo>
                <a:close/>
                <a:moveTo>
                  <a:pt x="2550" y="315"/>
                </a:moveTo>
                <a:cubicBezTo>
                  <a:pt x="2550" y="317"/>
                  <a:pt x="2550" y="317"/>
                  <a:pt x="2550" y="317"/>
                </a:cubicBezTo>
                <a:cubicBezTo>
                  <a:pt x="2549" y="317"/>
                  <a:pt x="2549" y="317"/>
                  <a:pt x="2549" y="317"/>
                </a:cubicBezTo>
                <a:cubicBezTo>
                  <a:pt x="2549" y="315"/>
                  <a:pt x="2549" y="315"/>
                  <a:pt x="2549" y="315"/>
                </a:cubicBezTo>
                <a:lnTo>
                  <a:pt x="2550" y="315"/>
                </a:lnTo>
                <a:close/>
                <a:moveTo>
                  <a:pt x="2550" y="318"/>
                </a:moveTo>
                <a:cubicBezTo>
                  <a:pt x="2550" y="321"/>
                  <a:pt x="2550" y="321"/>
                  <a:pt x="2550" y="321"/>
                </a:cubicBezTo>
                <a:cubicBezTo>
                  <a:pt x="2549" y="321"/>
                  <a:pt x="2549" y="321"/>
                  <a:pt x="2549" y="321"/>
                </a:cubicBezTo>
                <a:cubicBezTo>
                  <a:pt x="2549" y="318"/>
                  <a:pt x="2549" y="318"/>
                  <a:pt x="2549" y="318"/>
                </a:cubicBezTo>
                <a:lnTo>
                  <a:pt x="2550" y="318"/>
                </a:lnTo>
                <a:close/>
                <a:moveTo>
                  <a:pt x="2550" y="322"/>
                </a:moveTo>
                <a:cubicBezTo>
                  <a:pt x="2550" y="324"/>
                  <a:pt x="2550" y="324"/>
                  <a:pt x="2550" y="324"/>
                </a:cubicBezTo>
                <a:cubicBezTo>
                  <a:pt x="2549" y="324"/>
                  <a:pt x="2549" y="324"/>
                  <a:pt x="2549" y="324"/>
                </a:cubicBezTo>
                <a:cubicBezTo>
                  <a:pt x="2549" y="322"/>
                  <a:pt x="2549" y="322"/>
                  <a:pt x="2549" y="322"/>
                </a:cubicBezTo>
                <a:lnTo>
                  <a:pt x="2550" y="322"/>
                </a:lnTo>
                <a:close/>
                <a:moveTo>
                  <a:pt x="2550" y="325"/>
                </a:moveTo>
                <a:cubicBezTo>
                  <a:pt x="2550" y="327"/>
                  <a:pt x="2550" y="327"/>
                  <a:pt x="2550" y="327"/>
                </a:cubicBezTo>
                <a:cubicBezTo>
                  <a:pt x="2549" y="327"/>
                  <a:pt x="2549" y="327"/>
                  <a:pt x="2549" y="327"/>
                </a:cubicBezTo>
                <a:cubicBezTo>
                  <a:pt x="2549" y="325"/>
                  <a:pt x="2549" y="325"/>
                  <a:pt x="2549" y="325"/>
                </a:cubicBezTo>
                <a:lnTo>
                  <a:pt x="2550" y="325"/>
                </a:lnTo>
                <a:close/>
                <a:moveTo>
                  <a:pt x="2550" y="329"/>
                </a:moveTo>
                <a:cubicBezTo>
                  <a:pt x="2550" y="331"/>
                  <a:pt x="2550" y="331"/>
                  <a:pt x="2550" y="331"/>
                </a:cubicBezTo>
                <a:cubicBezTo>
                  <a:pt x="2549" y="331"/>
                  <a:pt x="2549" y="331"/>
                  <a:pt x="2549" y="331"/>
                </a:cubicBezTo>
                <a:cubicBezTo>
                  <a:pt x="2549" y="329"/>
                  <a:pt x="2549" y="329"/>
                  <a:pt x="2549" y="329"/>
                </a:cubicBezTo>
                <a:lnTo>
                  <a:pt x="2550" y="329"/>
                </a:lnTo>
                <a:close/>
                <a:moveTo>
                  <a:pt x="2550" y="332"/>
                </a:moveTo>
                <a:cubicBezTo>
                  <a:pt x="2550" y="334"/>
                  <a:pt x="2550" y="334"/>
                  <a:pt x="2550" y="334"/>
                </a:cubicBezTo>
                <a:cubicBezTo>
                  <a:pt x="2549" y="334"/>
                  <a:pt x="2549" y="334"/>
                  <a:pt x="2549" y="334"/>
                </a:cubicBezTo>
                <a:cubicBezTo>
                  <a:pt x="2549" y="332"/>
                  <a:pt x="2549" y="332"/>
                  <a:pt x="2549" y="332"/>
                </a:cubicBezTo>
                <a:lnTo>
                  <a:pt x="2550" y="332"/>
                </a:lnTo>
                <a:close/>
                <a:moveTo>
                  <a:pt x="2550" y="336"/>
                </a:moveTo>
                <a:cubicBezTo>
                  <a:pt x="2550" y="338"/>
                  <a:pt x="2550" y="338"/>
                  <a:pt x="2550" y="338"/>
                </a:cubicBezTo>
                <a:cubicBezTo>
                  <a:pt x="2549" y="338"/>
                  <a:pt x="2549" y="338"/>
                  <a:pt x="2549" y="338"/>
                </a:cubicBezTo>
                <a:cubicBezTo>
                  <a:pt x="2549" y="336"/>
                  <a:pt x="2549" y="336"/>
                  <a:pt x="2549" y="336"/>
                </a:cubicBezTo>
                <a:lnTo>
                  <a:pt x="2550" y="336"/>
                </a:lnTo>
                <a:close/>
                <a:moveTo>
                  <a:pt x="2550" y="339"/>
                </a:moveTo>
                <a:cubicBezTo>
                  <a:pt x="2550" y="341"/>
                  <a:pt x="2550" y="341"/>
                  <a:pt x="2550" y="341"/>
                </a:cubicBezTo>
                <a:cubicBezTo>
                  <a:pt x="2549" y="341"/>
                  <a:pt x="2549" y="341"/>
                  <a:pt x="2549" y="341"/>
                </a:cubicBezTo>
                <a:cubicBezTo>
                  <a:pt x="2549" y="339"/>
                  <a:pt x="2549" y="339"/>
                  <a:pt x="2549" y="339"/>
                </a:cubicBezTo>
                <a:lnTo>
                  <a:pt x="2550" y="339"/>
                </a:lnTo>
                <a:close/>
                <a:moveTo>
                  <a:pt x="2550" y="342"/>
                </a:moveTo>
                <a:cubicBezTo>
                  <a:pt x="2550" y="344"/>
                  <a:pt x="2550" y="344"/>
                  <a:pt x="2550" y="344"/>
                </a:cubicBezTo>
                <a:cubicBezTo>
                  <a:pt x="2549" y="344"/>
                  <a:pt x="2549" y="344"/>
                  <a:pt x="2549" y="344"/>
                </a:cubicBezTo>
                <a:cubicBezTo>
                  <a:pt x="2549" y="342"/>
                  <a:pt x="2549" y="342"/>
                  <a:pt x="2549" y="342"/>
                </a:cubicBezTo>
                <a:lnTo>
                  <a:pt x="2550" y="342"/>
                </a:lnTo>
                <a:close/>
                <a:moveTo>
                  <a:pt x="2550" y="346"/>
                </a:moveTo>
                <a:cubicBezTo>
                  <a:pt x="2550" y="348"/>
                  <a:pt x="2550" y="348"/>
                  <a:pt x="2550" y="348"/>
                </a:cubicBezTo>
                <a:cubicBezTo>
                  <a:pt x="2549" y="348"/>
                  <a:pt x="2549" y="348"/>
                  <a:pt x="2549" y="348"/>
                </a:cubicBezTo>
                <a:cubicBezTo>
                  <a:pt x="2549" y="346"/>
                  <a:pt x="2549" y="346"/>
                  <a:pt x="2549" y="346"/>
                </a:cubicBezTo>
                <a:lnTo>
                  <a:pt x="2550" y="346"/>
                </a:lnTo>
                <a:close/>
                <a:moveTo>
                  <a:pt x="2550" y="349"/>
                </a:moveTo>
                <a:cubicBezTo>
                  <a:pt x="2550" y="351"/>
                  <a:pt x="2550" y="351"/>
                  <a:pt x="2550" y="351"/>
                </a:cubicBezTo>
                <a:cubicBezTo>
                  <a:pt x="2549" y="351"/>
                  <a:pt x="2549" y="351"/>
                  <a:pt x="2549" y="351"/>
                </a:cubicBezTo>
                <a:cubicBezTo>
                  <a:pt x="2549" y="349"/>
                  <a:pt x="2549" y="349"/>
                  <a:pt x="2549" y="349"/>
                </a:cubicBezTo>
                <a:lnTo>
                  <a:pt x="2550" y="349"/>
                </a:lnTo>
                <a:close/>
                <a:moveTo>
                  <a:pt x="2550" y="353"/>
                </a:moveTo>
                <a:cubicBezTo>
                  <a:pt x="2550" y="355"/>
                  <a:pt x="2550" y="355"/>
                  <a:pt x="2550" y="355"/>
                </a:cubicBezTo>
                <a:cubicBezTo>
                  <a:pt x="2549" y="355"/>
                  <a:pt x="2549" y="355"/>
                  <a:pt x="2549" y="355"/>
                </a:cubicBezTo>
                <a:cubicBezTo>
                  <a:pt x="2549" y="353"/>
                  <a:pt x="2549" y="353"/>
                  <a:pt x="2549" y="353"/>
                </a:cubicBezTo>
                <a:lnTo>
                  <a:pt x="2550" y="353"/>
                </a:lnTo>
                <a:close/>
                <a:moveTo>
                  <a:pt x="2550" y="356"/>
                </a:moveTo>
                <a:cubicBezTo>
                  <a:pt x="2550" y="358"/>
                  <a:pt x="2550" y="358"/>
                  <a:pt x="2550" y="358"/>
                </a:cubicBezTo>
                <a:cubicBezTo>
                  <a:pt x="2549" y="358"/>
                  <a:pt x="2549" y="358"/>
                  <a:pt x="2549" y="358"/>
                </a:cubicBezTo>
                <a:cubicBezTo>
                  <a:pt x="2549" y="356"/>
                  <a:pt x="2549" y="356"/>
                  <a:pt x="2549" y="356"/>
                </a:cubicBezTo>
                <a:lnTo>
                  <a:pt x="2550" y="356"/>
                </a:lnTo>
                <a:close/>
                <a:moveTo>
                  <a:pt x="2551" y="380"/>
                </a:moveTo>
                <a:cubicBezTo>
                  <a:pt x="2549" y="380"/>
                  <a:pt x="2549" y="380"/>
                  <a:pt x="2549" y="380"/>
                </a:cubicBezTo>
                <a:cubicBezTo>
                  <a:pt x="2549" y="377"/>
                  <a:pt x="2549" y="377"/>
                  <a:pt x="2549" y="377"/>
                </a:cubicBezTo>
                <a:cubicBezTo>
                  <a:pt x="2551" y="377"/>
                  <a:pt x="2551" y="377"/>
                  <a:pt x="2551" y="377"/>
                </a:cubicBezTo>
                <a:lnTo>
                  <a:pt x="2551" y="380"/>
                </a:lnTo>
                <a:close/>
                <a:moveTo>
                  <a:pt x="2551" y="375"/>
                </a:moveTo>
                <a:cubicBezTo>
                  <a:pt x="2549" y="375"/>
                  <a:pt x="2549" y="375"/>
                  <a:pt x="2549" y="375"/>
                </a:cubicBezTo>
                <a:cubicBezTo>
                  <a:pt x="2549" y="373"/>
                  <a:pt x="2549" y="373"/>
                  <a:pt x="2549" y="373"/>
                </a:cubicBezTo>
                <a:cubicBezTo>
                  <a:pt x="2551" y="373"/>
                  <a:pt x="2551" y="373"/>
                  <a:pt x="2551" y="373"/>
                </a:cubicBezTo>
                <a:lnTo>
                  <a:pt x="2551" y="375"/>
                </a:lnTo>
                <a:close/>
                <a:moveTo>
                  <a:pt x="2551" y="371"/>
                </a:moveTo>
                <a:cubicBezTo>
                  <a:pt x="2549" y="371"/>
                  <a:pt x="2549" y="371"/>
                  <a:pt x="2549" y="371"/>
                </a:cubicBezTo>
                <a:cubicBezTo>
                  <a:pt x="2549" y="369"/>
                  <a:pt x="2549" y="369"/>
                  <a:pt x="2549" y="369"/>
                </a:cubicBezTo>
                <a:cubicBezTo>
                  <a:pt x="2551" y="369"/>
                  <a:pt x="2551" y="369"/>
                  <a:pt x="2551" y="369"/>
                </a:cubicBezTo>
                <a:lnTo>
                  <a:pt x="2551" y="371"/>
                </a:lnTo>
                <a:close/>
                <a:moveTo>
                  <a:pt x="2551" y="367"/>
                </a:moveTo>
                <a:cubicBezTo>
                  <a:pt x="2549" y="367"/>
                  <a:pt x="2549" y="367"/>
                  <a:pt x="2549" y="367"/>
                </a:cubicBezTo>
                <a:cubicBezTo>
                  <a:pt x="2549" y="364"/>
                  <a:pt x="2549" y="364"/>
                  <a:pt x="2549" y="364"/>
                </a:cubicBezTo>
                <a:cubicBezTo>
                  <a:pt x="2551" y="364"/>
                  <a:pt x="2551" y="364"/>
                  <a:pt x="2551" y="364"/>
                </a:cubicBezTo>
                <a:lnTo>
                  <a:pt x="2551" y="367"/>
                </a:lnTo>
                <a:close/>
                <a:moveTo>
                  <a:pt x="2552" y="301"/>
                </a:moveTo>
                <a:cubicBezTo>
                  <a:pt x="2552" y="303"/>
                  <a:pt x="2552" y="303"/>
                  <a:pt x="2552" y="303"/>
                </a:cubicBezTo>
                <a:cubicBezTo>
                  <a:pt x="2551" y="303"/>
                  <a:pt x="2551" y="303"/>
                  <a:pt x="2551" y="303"/>
                </a:cubicBezTo>
                <a:cubicBezTo>
                  <a:pt x="2551" y="301"/>
                  <a:pt x="2551" y="301"/>
                  <a:pt x="2551" y="301"/>
                </a:cubicBezTo>
                <a:lnTo>
                  <a:pt x="2552" y="301"/>
                </a:lnTo>
                <a:close/>
                <a:moveTo>
                  <a:pt x="2551" y="300"/>
                </a:moveTo>
                <a:cubicBezTo>
                  <a:pt x="2551" y="298"/>
                  <a:pt x="2551" y="298"/>
                  <a:pt x="2551" y="298"/>
                </a:cubicBezTo>
                <a:cubicBezTo>
                  <a:pt x="2552" y="298"/>
                  <a:pt x="2552" y="298"/>
                  <a:pt x="2552" y="298"/>
                </a:cubicBezTo>
                <a:cubicBezTo>
                  <a:pt x="2552" y="300"/>
                  <a:pt x="2552" y="300"/>
                  <a:pt x="2552" y="300"/>
                </a:cubicBezTo>
                <a:lnTo>
                  <a:pt x="2551" y="300"/>
                </a:lnTo>
                <a:close/>
                <a:moveTo>
                  <a:pt x="2552" y="305"/>
                </a:moveTo>
                <a:cubicBezTo>
                  <a:pt x="2552" y="307"/>
                  <a:pt x="2552" y="307"/>
                  <a:pt x="2552" y="307"/>
                </a:cubicBezTo>
                <a:cubicBezTo>
                  <a:pt x="2551" y="307"/>
                  <a:pt x="2551" y="307"/>
                  <a:pt x="2551" y="307"/>
                </a:cubicBezTo>
                <a:cubicBezTo>
                  <a:pt x="2551" y="305"/>
                  <a:pt x="2551" y="305"/>
                  <a:pt x="2551" y="305"/>
                </a:cubicBezTo>
                <a:lnTo>
                  <a:pt x="2552" y="305"/>
                </a:lnTo>
                <a:close/>
                <a:moveTo>
                  <a:pt x="2552" y="308"/>
                </a:moveTo>
                <a:cubicBezTo>
                  <a:pt x="2552" y="310"/>
                  <a:pt x="2552" y="310"/>
                  <a:pt x="2552" y="310"/>
                </a:cubicBezTo>
                <a:cubicBezTo>
                  <a:pt x="2551" y="310"/>
                  <a:pt x="2551" y="310"/>
                  <a:pt x="2551" y="310"/>
                </a:cubicBezTo>
                <a:cubicBezTo>
                  <a:pt x="2551" y="308"/>
                  <a:pt x="2551" y="308"/>
                  <a:pt x="2551" y="308"/>
                </a:cubicBezTo>
                <a:lnTo>
                  <a:pt x="2552" y="308"/>
                </a:lnTo>
                <a:close/>
                <a:moveTo>
                  <a:pt x="2552" y="312"/>
                </a:moveTo>
                <a:cubicBezTo>
                  <a:pt x="2552" y="314"/>
                  <a:pt x="2552" y="314"/>
                  <a:pt x="2552" y="314"/>
                </a:cubicBezTo>
                <a:cubicBezTo>
                  <a:pt x="2551" y="314"/>
                  <a:pt x="2551" y="314"/>
                  <a:pt x="2551" y="314"/>
                </a:cubicBezTo>
                <a:cubicBezTo>
                  <a:pt x="2551" y="312"/>
                  <a:pt x="2551" y="312"/>
                  <a:pt x="2551" y="312"/>
                </a:cubicBezTo>
                <a:lnTo>
                  <a:pt x="2552" y="312"/>
                </a:lnTo>
                <a:close/>
                <a:moveTo>
                  <a:pt x="2552" y="315"/>
                </a:moveTo>
                <a:cubicBezTo>
                  <a:pt x="2552" y="317"/>
                  <a:pt x="2552" y="317"/>
                  <a:pt x="2552" y="317"/>
                </a:cubicBezTo>
                <a:cubicBezTo>
                  <a:pt x="2551" y="317"/>
                  <a:pt x="2551" y="317"/>
                  <a:pt x="2551" y="317"/>
                </a:cubicBezTo>
                <a:cubicBezTo>
                  <a:pt x="2551" y="315"/>
                  <a:pt x="2551" y="315"/>
                  <a:pt x="2551" y="315"/>
                </a:cubicBezTo>
                <a:lnTo>
                  <a:pt x="2552" y="315"/>
                </a:lnTo>
                <a:close/>
                <a:moveTo>
                  <a:pt x="2552" y="318"/>
                </a:moveTo>
                <a:cubicBezTo>
                  <a:pt x="2552" y="321"/>
                  <a:pt x="2552" y="321"/>
                  <a:pt x="2552" y="321"/>
                </a:cubicBezTo>
                <a:cubicBezTo>
                  <a:pt x="2551" y="321"/>
                  <a:pt x="2551" y="321"/>
                  <a:pt x="2551" y="321"/>
                </a:cubicBezTo>
                <a:cubicBezTo>
                  <a:pt x="2551" y="318"/>
                  <a:pt x="2551" y="318"/>
                  <a:pt x="2551" y="318"/>
                </a:cubicBezTo>
                <a:lnTo>
                  <a:pt x="2552" y="318"/>
                </a:lnTo>
                <a:close/>
                <a:moveTo>
                  <a:pt x="2552" y="322"/>
                </a:moveTo>
                <a:cubicBezTo>
                  <a:pt x="2552" y="324"/>
                  <a:pt x="2552" y="324"/>
                  <a:pt x="2552" y="324"/>
                </a:cubicBezTo>
                <a:cubicBezTo>
                  <a:pt x="2551" y="324"/>
                  <a:pt x="2551" y="324"/>
                  <a:pt x="2551" y="324"/>
                </a:cubicBezTo>
                <a:cubicBezTo>
                  <a:pt x="2551" y="322"/>
                  <a:pt x="2551" y="322"/>
                  <a:pt x="2551" y="322"/>
                </a:cubicBezTo>
                <a:lnTo>
                  <a:pt x="2552" y="322"/>
                </a:lnTo>
                <a:close/>
                <a:moveTo>
                  <a:pt x="2552" y="325"/>
                </a:moveTo>
                <a:cubicBezTo>
                  <a:pt x="2552" y="327"/>
                  <a:pt x="2552" y="327"/>
                  <a:pt x="2552" y="327"/>
                </a:cubicBezTo>
                <a:cubicBezTo>
                  <a:pt x="2551" y="327"/>
                  <a:pt x="2551" y="327"/>
                  <a:pt x="2551" y="327"/>
                </a:cubicBezTo>
                <a:cubicBezTo>
                  <a:pt x="2551" y="325"/>
                  <a:pt x="2551" y="325"/>
                  <a:pt x="2551" y="325"/>
                </a:cubicBezTo>
                <a:lnTo>
                  <a:pt x="2552" y="325"/>
                </a:lnTo>
                <a:close/>
                <a:moveTo>
                  <a:pt x="2552" y="329"/>
                </a:moveTo>
                <a:cubicBezTo>
                  <a:pt x="2552" y="331"/>
                  <a:pt x="2552" y="331"/>
                  <a:pt x="2552" y="331"/>
                </a:cubicBezTo>
                <a:cubicBezTo>
                  <a:pt x="2551" y="331"/>
                  <a:pt x="2551" y="331"/>
                  <a:pt x="2551" y="331"/>
                </a:cubicBezTo>
                <a:cubicBezTo>
                  <a:pt x="2551" y="329"/>
                  <a:pt x="2551" y="329"/>
                  <a:pt x="2551" y="329"/>
                </a:cubicBezTo>
                <a:lnTo>
                  <a:pt x="2552" y="329"/>
                </a:lnTo>
                <a:close/>
                <a:moveTo>
                  <a:pt x="2552" y="332"/>
                </a:moveTo>
                <a:cubicBezTo>
                  <a:pt x="2552" y="334"/>
                  <a:pt x="2552" y="334"/>
                  <a:pt x="2552" y="334"/>
                </a:cubicBezTo>
                <a:cubicBezTo>
                  <a:pt x="2551" y="334"/>
                  <a:pt x="2551" y="334"/>
                  <a:pt x="2551" y="334"/>
                </a:cubicBezTo>
                <a:cubicBezTo>
                  <a:pt x="2551" y="332"/>
                  <a:pt x="2551" y="332"/>
                  <a:pt x="2551" y="332"/>
                </a:cubicBezTo>
                <a:lnTo>
                  <a:pt x="2552" y="332"/>
                </a:lnTo>
                <a:close/>
                <a:moveTo>
                  <a:pt x="2552" y="336"/>
                </a:moveTo>
                <a:cubicBezTo>
                  <a:pt x="2552" y="338"/>
                  <a:pt x="2552" y="338"/>
                  <a:pt x="2552" y="338"/>
                </a:cubicBezTo>
                <a:cubicBezTo>
                  <a:pt x="2551" y="338"/>
                  <a:pt x="2551" y="338"/>
                  <a:pt x="2551" y="338"/>
                </a:cubicBezTo>
                <a:cubicBezTo>
                  <a:pt x="2551" y="336"/>
                  <a:pt x="2551" y="336"/>
                  <a:pt x="2551" y="336"/>
                </a:cubicBezTo>
                <a:lnTo>
                  <a:pt x="2552" y="336"/>
                </a:lnTo>
                <a:close/>
                <a:moveTo>
                  <a:pt x="2552" y="339"/>
                </a:moveTo>
                <a:cubicBezTo>
                  <a:pt x="2552" y="341"/>
                  <a:pt x="2552" y="341"/>
                  <a:pt x="2552" y="341"/>
                </a:cubicBezTo>
                <a:cubicBezTo>
                  <a:pt x="2551" y="341"/>
                  <a:pt x="2551" y="341"/>
                  <a:pt x="2551" y="341"/>
                </a:cubicBezTo>
                <a:cubicBezTo>
                  <a:pt x="2551" y="339"/>
                  <a:pt x="2551" y="339"/>
                  <a:pt x="2551" y="339"/>
                </a:cubicBezTo>
                <a:lnTo>
                  <a:pt x="2552" y="339"/>
                </a:lnTo>
                <a:close/>
                <a:moveTo>
                  <a:pt x="2552" y="342"/>
                </a:moveTo>
                <a:cubicBezTo>
                  <a:pt x="2552" y="344"/>
                  <a:pt x="2552" y="344"/>
                  <a:pt x="2552" y="344"/>
                </a:cubicBezTo>
                <a:cubicBezTo>
                  <a:pt x="2551" y="344"/>
                  <a:pt x="2551" y="344"/>
                  <a:pt x="2551" y="344"/>
                </a:cubicBezTo>
                <a:cubicBezTo>
                  <a:pt x="2551" y="342"/>
                  <a:pt x="2551" y="342"/>
                  <a:pt x="2551" y="342"/>
                </a:cubicBezTo>
                <a:lnTo>
                  <a:pt x="2552" y="342"/>
                </a:lnTo>
                <a:close/>
                <a:moveTo>
                  <a:pt x="2552" y="346"/>
                </a:moveTo>
                <a:cubicBezTo>
                  <a:pt x="2552" y="348"/>
                  <a:pt x="2552" y="348"/>
                  <a:pt x="2552" y="348"/>
                </a:cubicBezTo>
                <a:cubicBezTo>
                  <a:pt x="2551" y="348"/>
                  <a:pt x="2551" y="348"/>
                  <a:pt x="2551" y="348"/>
                </a:cubicBezTo>
                <a:cubicBezTo>
                  <a:pt x="2551" y="346"/>
                  <a:pt x="2551" y="346"/>
                  <a:pt x="2551" y="346"/>
                </a:cubicBezTo>
                <a:lnTo>
                  <a:pt x="2552" y="346"/>
                </a:lnTo>
                <a:close/>
                <a:moveTo>
                  <a:pt x="2552" y="349"/>
                </a:moveTo>
                <a:cubicBezTo>
                  <a:pt x="2552" y="351"/>
                  <a:pt x="2552" y="351"/>
                  <a:pt x="2552" y="351"/>
                </a:cubicBezTo>
                <a:cubicBezTo>
                  <a:pt x="2551" y="351"/>
                  <a:pt x="2551" y="351"/>
                  <a:pt x="2551" y="351"/>
                </a:cubicBezTo>
                <a:cubicBezTo>
                  <a:pt x="2551" y="349"/>
                  <a:pt x="2551" y="349"/>
                  <a:pt x="2551" y="349"/>
                </a:cubicBezTo>
                <a:lnTo>
                  <a:pt x="2552" y="349"/>
                </a:lnTo>
                <a:close/>
                <a:moveTo>
                  <a:pt x="2552" y="353"/>
                </a:moveTo>
                <a:cubicBezTo>
                  <a:pt x="2552" y="355"/>
                  <a:pt x="2552" y="355"/>
                  <a:pt x="2552" y="355"/>
                </a:cubicBezTo>
                <a:cubicBezTo>
                  <a:pt x="2551" y="355"/>
                  <a:pt x="2551" y="355"/>
                  <a:pt x="2551" y="355"/>
                </a:cubicBezTo>
                <a:cubicBezTo>
                  <a:pt x="2551" y="353"/>
                  <a:pt x="2551" y="353"/>
                  <a:pt x="2551" y="353"/>
                </a:cubicBezTo>
                <a:lnTo>
                  <a:pt x="2552" y="353"/>
                </a:lnTo>
                <a:close/>
                <a:moveTo>
                  <a:pt x="2552" y="356"/>
                </a:moveTo>
                <a:cubicBezTo>
                  <a:pt x="2552" y="358"/>
                  <a:pt x="2552" y="358"/>
                  <a:pt x="2552" y="358"/>
                </a:cubicBezTo>
                <a:cubicBezTo>
                  <a:pt x="2551" y="358"/>
                  <a:pt x="2551" y="358"/>
                  <a:pt x="2551" y="358"/>
                </a:cubicBezTo>
                <a:cubicBezTo>
                  <a:pt x="2551" y="356"/>
                  <a:pt x="2551" y="356"/>
                  <a:pt x="2551" y="356"/>
                </a:cubicBezTo>
                <a:lnTo>
                  <a:pt x="2552" y="356"/>
                </a:lnTo>
                <a:close/>
                <a:moveTo>
                  <a:pt x="2552" y="380"/>
                </a:moveTo>
                <a:cubicBezTo>
                  <a:pt x="2551" y="380"/>
                  <a:pt x="2551" y="380"/>
                  <a:pt x="2551" y="380"/>
                </a:cubicBezTo>
                <a:cubicBezTo>
                  <a:pt x="2551" y="377"/>
                  <a:pt x="2551" y="377"/>
                  <a:pt x="2551" y="377"/>
                </a:cubicBezTo>
                <a:cubicBezTo>
                  <a:pt x="2552" y="377"/>
                  <a:pt x="2552" y="377"/>
                  <a:pt x="2552" y="377"/>
                </a:cubicBezTo>
                <a:lnTo>
                  <a:pt x="2552" y="380"/>
                </a:lnTo>
                <a:close/>
                <a:moveTo>
                  <a:pt x="2552" y="375"/>
                </a:moveTo>
                <a:cubicBezTo>
                  <a:pt x="2551" y="375"/>
                  <a:pt x="2551" y="375"/>
                  <a:pt x="2551" y="375"/>
                </a:cubicBezTo>
                <a:cubicBezTo>
                  <a:pt x="2551" y="373"/>
                  <a:pt x="2551" y="373"/>
                  <a:pt x="2551" y="373"/>
                </a:cubicBezTo>
                <a:cubicBezTo>
                  <a:pt x="2552" y="373"/>
                  <a:pt x="2552" y="373"/>
                  <a:pt x="2552" y="373"/>
                </a:cubicBezTo>
                <a:lnTo>
                  <a:pt x="2552" y="375"/>
                </a:lnTo>
                <a:close/>
                <a:moveTo>
                  <a:pt x="2552" y="371"/>
                </a:moveTo>
                <a:cubicBezTo>
                  <a:pt x="2551" y="371"/>
                  <a:pt x="2551" y="371"/>
                  <a:pt x="2551" y="371"/>
                </a:cubicBezTo>
                <a:cubicBezTo>
                  <a:pt x="2551" y="369"/>
                  <a:pt x="2551" y="369"/>
                  <a:pt x="2551" y="369"/>
                </a:cubicBezTo>
                <a:cubicBezTo>
                  <a:pt x="2552" y="369"/>
                  <a:pt x="2552" y="369"/>
                  <a:pt x="2552" y="369"/>
                </a:cubicBezTo>
                <a:lnTo>
                  <a:pt x="2552" y="371"/>
                </a:lnTo>
                <a:close/>
                <a:moveTo>
                  <a:pt x="2552" y="367"/>
                </a:moveTo>
                <a:cubicBezTo>
                  <a:pt x="2551" y="367"/>
                  <a:pt x="2551" y="367"/>
                  <a:pt x="2551" y="367"/>
                </a:cubicBezTo>
                <a:cubicBezTo>
                  <a:pt x="2551" y="364"/>
                  <a:pt x="2551" y="364"/>
                  <a:pt x="2551" y="364"/>
                </a:cubicBezTo>
                <a:cubicBezTo>
                  <a:pt x="2552" y="364"/>
                  <a:pt x="2552" y="364"/>
                  <a:pt x="2552" y="364"/>
                </a:cubicBezTo>
                <a:lnTo>
                  <a:pt x="2552" y="367"/>
                </a:lnTo>
                <a:close/>
                <a:moveTo>
                  <a:pt x="2554" y="301"/>
                </a:moveTo>
                <a:cubicBezTo>
                  <a:pt x="2554" y="303"/>
                  <a:pt x="2554" y="303"/>
                  <a:pt x="2554" y="303"/>
                </a:cubicBezTo>
                <a:cubicBezTo>
                  <a:pt x="2553" y="303"/>
                  <a:pt x="2553" y="303"/>
                  <a:pt x="2553" y="303"/>
                </a:cubicBezTo>
                <a:cubicBezTo>
                  <a:pt x="2553" y="301"/>
                  <a:pt x="2553" y="301"/>
                  <a:pt x="2553" y="301"/>
                </a:cubicBezTo>
                <a:lnTo>
                  <a:pt x="2554" y="301"/>
                </a:lnTo>
                <a:close/>
                <a:moveTo>
                  <a:pt x="2553" y="300"/>
                </a:moveTo>
                <a:cubicBezTo>
                  <a:pt x="2553" y="298"/>
                  <a:pt x="2553" y="298"/>
                  <a:pt x="2553" y="298"/>
                </a:cubicBezTo>
                <a:cubicBezTo>
                  <a:pt x="2554" y="298"/>
                  <a:pt x="2554" y="298"/>
                  <a:pt x="2554" y="298"/>
                </a:cubicBezTo>
                <a:cubicBezTo>
                  <a:pt x="2554" y="300"/>
                  <a:pt x="2554" y="300"/>
                  <a:pt x="2554" y="300"/>
                </a:cubicBezTo>
                <a:lnTo>
                  <a:pt x="2553" y="300"/>
                </a:lnTo>
                <a:close/>
                <a:moveTo>
                  <a:pt x="2554" y="305"/>
                </a:moveTo>
                <a:cubicBezTo>
                  <a:pt x="2554" y="307"/>
                  <a:pt x="2554" y="307"/>
                  <a:pt x="2554" y="307"/>
                </a:cubicBezTo>
                <a:cubicBezTo>
                  <a:pt x="2553" y="307"/>
                  <a:pt x="2553" y="307"/>
                  <a:pt x="2553" y="307"/>
                </a:cubicBezTo>
                <a:cubicBezTo>
                  <a:pt x="2553" y="305"/>
                  <a:pt x="2553" y="305"/>
                  <a:pt x="2553" y="305"/>
                </a:cubicBezTo>
                <a:lnTo>
                  <a:pt x="2554" y="305"/>
                </a:lnTo>
                <a:close/>
                <a:moveTo>
                  <a:pt x="2554" y="308"/>
                </a:moveTo>
                <a:cubicBezTo>
                  <a:pt x="2554" y="310"/>
                  <a:pt x="2554" y="310"/>
                  <a:pt x="2554" y="310"/>
                </a:cubicBezTo>
                <a:cubicBezTo>
                  <a:pt x="2553" y="310"/>
                  <a:pt x="2553" y="310"/>
                  <a:pt x="2553" y="310"/>
                </a:cubicBezTo>
                <a:cubicBezTo>
                  <a:pt x="2553" y="308"/>
                  <a:pt x="2553" y="308"/>
                  <a:pt x="2553" y="308"/>
                </a:cubicBezTo>
                <a:lnTo>
                  <a:pt x="2554" y="308"/>
                </a:lnTo>
                <a:close/>
                <a:moveTo>
                  <a:pt x="2554" y="312"/>
                </a:moveTo>
                <a:cubicBezTo>
                  <a:pt x="2554" y="314"/>
                  <a:pt x="2554" y="314"/>
                  <a:pt x="2554" y="314"/>
                </a:cubicBezTo>
                <a:cubicBezTo>
                  <a:pt x="2553" y="314"/>
                  <a:pt x="2553" y="314"/>
                  <a:pt x="2553" y="314"/>
                </a:cubicBezTo>
                <a:cubicBezTo>
                  <a:pt x="2553" y="312"/>
                  <a:pt x="2553" y="312"/>
                  <a:pt x="2553" y="312"/>
                </a:cubicBezTo>
                <a:lnTo>
                  <a:pt x="2554" y="312"/>
                </a:lnTo>
                <a:close/>
                <a:moveTo>
                  <a:pt x="2554" y="315"/>
                </a:moveTo>
                <a:cubicBezTo>
                  <a:pt x="2554" y="317"/>
                  <a:pt x="2554" y="317"/>
                  <a:pt x="2554" y="317"/>
                </a:cubicBezTo>
                <a:cubicBezTo>
                  <a:pt x="2553" y="317"/>
                  <a:pt x="2553" y="317"/>
                  <a:pt x="2553" y="317"/>
                </a:cubicBezTo>
                <a:cubicBezTo>
                  <a:pt x="2553" y="315"/>
                  <a:pt x="2553" y="315"/>
                  <a:pt x="2553" y="315"/>
                </a:cubicBezTo>
                <a:lnTo>
                  <a:pt x="2554" y="315"/>
                </a:lnTo>
                <a:close/>
                <a:moveTo>
                  <a:pt x="2554" y="318"/>
                </a:moveTo>
                <a:cubicBezTo>
                  <a:pt x="2554" y="321"/>
                  <a:pt x="2554" y="321"/>
                  <a:pt x="2554" y="321"/>
                </a:cubicBezTo>
                <a:cubicBezTo>
                  <a:pt x="2553" y="321"/>
                  <a:pt x="2553" y="321"/>
                  <a:pt x="2553" y="321"/>
                </a:cubicBezTo>
                <a:cubicBezTo>
                  <a:pt x="2553" y="318"/>
                  <a:pt x="2553" y="318"/>
                  <a:pt x="2553" y="318"/>
                </a:cubicBezTo>
                <a:lnTo>
                  <a:pt x="2554" y="318"/>
                </a:lnTo>
                <a:close/>
                <a:moveTo>
                  <a:pt x="2554" y="322"/>
                </a:moveTo>
                <a:cubicBezTo>
                  <a:pt x="2554" y="324"/>
                  <a:pt x="2554" y="324"/>
                  <a:pt x="2554" y="324"/>
                </a:cubicBezTo>
                <a:cubicBezTo>
                  <a:pt x="2553" y="324"/>
                  <a:pt x="2553" y="324"/>
                  <a:pt x="2553" y="324"/>
                </a:cubicBezTo>
                <a:cubicBezTo>
                  <a:pt x="2553" y="322"/>
                  <a:pt x="2553" y="322"/>
                  <a:pt x="2553" y="322"/>
                </a:cubicBezTo>
                <a:lnTo>
                  <a:pt x="2554" y="322"/>
                </a:lnTo>
                <a:close/>
                <a:moveTo>
                  <a:pt x="2554" y="325"/>
                </a:moveTo>
                <a:cubicBezTo>
                  <a:pt x="2554" y="327"/>
                  <a:pt x="2554" y="327"/>
                  <a:pt x="2554" y="327"/>
                </a:cubicBezTo>
                <a:cubicBezTo>
                  <a:pt x="2553" y="327"/>
                  <a:pt x="2553" y="327"/>
                  <a:pt x="2553" y="327"/>
                </a:cubicBezTo>
                <a:cubicBezTo>
                  <a:pt x="2553" y="325"/>
                  <a:pt x="2553" y="325"/>
                  <a:pt x="2553" y="325"/>
                </a:cubicBezTo>
                <a:lnTo>
                  <a:pt x="2554" y="325"/>
                </a:lnTo>
                <a:close/>
                <a:moveTo>
                  <a:pt x="2554" y="329"/>
                </a:moveTo>
                <a:cubicBezTo>
                  <a:pt x="2554" y="331"/>
                  <a:pt x="2554" y="331"/>
                  <a:pt x="2554" y="331"/>
                </a:cubicBezTo>
                <a:cubicBezTo>
                  <a:pt x="2553" y="331"/>
                  <a:pt x="2553" y="331"/>
                  <a:pt x="2553" y="331"/>
                </a:cubicBezTo>
                <a:cubicBezTo>
                  <a:pt x="2553" y="329"/>
                  <a:pt x="2553" y="329"/>
                  <a:pt x="2553" y="329"/>
                </a:cubicBezTo>
                <a:lnTo>
                  <a:pt x="2554" y="329"/>
                </a:lnTo>
                <a:close/>
                <a:moveTo>
                  <a:pt x="2554" y="332"/>
                </a:moveTo>
                <a:cubicBezTo>
                  <a:pt x="2554" y="334"/>
                  <a:pt x="2554" y="334"/>
                  <a:pt x="2554" y="334"/>
                </a:cubicBezTo>
                <a:cubicBezTo>
                  <a:pt x="2553" y="334"/>
                  <a:pt x="2553" y="334"/>
                  <a:pt x="2553" y="334"/>
                </a:cubicBezTo>
                <a:cubicBezTo>
                  <a:pt x="2553" y="332"/>
                  <a:pt x="2553" y="332"/>
                  <a:pt x="2553" y="332"/>
                </a:cubicBezTo>
                <a:lnTo>
                  <a:pt x="2554" y="332"/>
                </a:lnTo>
                <a:close/>
                <a:moveTo>
                  <a:pt x="2554" y="336"/>
                </a:moveTo>
                <a:cubicBezTo>
                  <a:pt x="2554" y="338"/>
                  <a:pt x="2554" y="338"/>
                  <a:pt x="2554" y="338"/>
                </a:cubicBezTo>
                <a:cubicBezTo>
                  <a:pt x="2553" y="338"/>
                  <a:pt x="2553" y="338"/>
                  <a:pt x="2553" y="338"/>
                </a:cubicBezTo>
                <a:cubicBezTo>
                  <a:pt x="2553" y="336"/>
                  <a:pt x="2553" y="336"/>
                  <a:pt x="2553" y="336"/>
                </a:cubicBezTo>
                <a:lnTo>
                  <a:pt x="2554" y="336"/>
                </a:lnTo>
                <a:close/>
                <a:moveTo>
                  <a:pt x="2554" y="339"/>
                </a:moveTo>
                <a:cubicBezTo>
                  <a:pt x="2554" y="341"/>
                  <a:pt x="2554" y="341"/>
                  <a:pt x="2554" y="341"/>
                </a:cubicBezTo>
                <a:cubicBezTo>
                  <a:pt x="2553" y="341"/>
                  <a:pt x="2553" y="341"/>
                  <a:pt x="2553" y="341"/>
                </a:cubicBezTo>
                <a:cubicBezTo>
                  <a:pt x="2553" y="339"/>
                  <a:pt x="2553" y="339"/>
                  <a:pt x="2553" y="339"/>
                </a:cubicBezTo>
                <a:lnTo>
                  <a:pt x="2554" y="339"/>
                </a:lnTo>
                <a:close/>
                <a:moveTo>
                  <a:pt x="2554" y="342"/>
                </a:moveTo>
                <a:cubicBezTo>
                  <a:pt x="2554" y="344"/>
                  <a:pt x="2554" y="344"/>
                  <a:pt x="2554" y="344"/>
                </a:cubicBezTo>
                <a:cubicBezTo>
                  <a:pt x="2553" y="344"/>
                  <a:pt x="2553" y="344"/>
                  <a:pt x="2553" y="344"/>
                </a:cubicBezTo>
                <a:cubicBezTo>
                  <a:pt x="2553" y="342"/>
                  <a:pt x="2553" y="342"/>
                  <a:pt x="2553" y="342"/>
                </a:cubicBezTo>
                <a:lnTo>
                  <a:pt x="2554" y="342"/>
                </a:lnTo>
                <a:close/>
                <a:moveTo>
                  <a:pt x="2554" y="346"/>
                </a:moveTo>
                <a:cubicBezTo>
                  <a:pt x="2554" y="348"/>
                  <a:pt x="2554" y="348"/>
                  <a:pt x="2554" y="348"/>
                </a:cubicBezTo>
                <a:cubicBezTo>
                  <a:pt x="2553" y="348"/>
                  <a:pt x="2553" y="348"/>
                  <a:pt x="2553" y="348"/>
                </a:cubicBezTo>
                <a:cubicBezTo>
                  <a:pt x="2553" y="346"/>
                  <a:pt x="2553" y="346"/>
                  <a:pt x="2553" y="346"/>
                </a:cubicBezTo>
                <a:lnTo>
                  <a:pt x="2554" y="346"/>
                </a:lnTo>
                <a:close/>
                <a:moveTo>
                  <a:pt x="2554" y="349"/>
                </a:moveTo>
                <a:cubicBezTo>
                  <a:pt x="2554" y="351"/>
                  <a:pt x="2554" y="351"/>
                  <a:pt x="2554" y="351"/>
                </a:cubicBezTo>
                <a:cubicBezTo>
                  <a:pt x="2553" y="351"/>
                  <a:pt x="2553" y="351"/>
                  <a:pt x="2553" y="351"/>
                </a:cubicBezTo>
                <a:cubicBezTo>
                  <a:pt x="2553" y="349"/>
                  <a:pt x="2553" y="349"/>
                  <a:pt x="2553" y="349"/>
                </a:cubicBezTo>
                <a:lnTo>
                  <a:pt x="2554" y="349"/>
                </a:lnTo>
                <a:close/>
                <a:moveTo>
                  <a:pt x="2554" y="353"/>
                </a:moveTo>
                <a:cubicBezTo>
                  <a:pt x="2554" y="355"/>
                  <a:pt x="2554" y="355"/>
                  <a:pt x="2554" y="355"/>
                </a:cubicBezTo>
                <a:cubicBezTo>
                  <a:pt x="2553" y="355"/>
                  <a:pt x="2553" y="355"/>
                  <a:pt x="2553" y="355"/>
                </a:cubicBezTo>
                <a:cubicBezTo>
                  <a:pt x="2553" y="353"/>
                  <a:pt x="2553" y="353"/>
                  <a:pt x="2553" y="353"/>
                </a:cubicBezTo>
                <a:lnTo>
                  <a:pt x="2554" y="353"/>
                </a:lnTo>
                <a:close/>
                <a:moveTo>
                  <a:pt x="2554" y="356"/>
                </a:moveTo>
                <a:cubicBezTo>
                  <a:pt x="2554" y="358"/>
                  <a:pt x="2554" y="358"/>
                  <a:pt x="2554" y="358"/>
                </a:cubicBezTo>
                <a:cubicBezTo>
                  <a:pt x="2553" y="358"/>
                  <a:pt x="2553" y="358"/>
                  <a:pt x="2553" y="358"/>
                </a:cubicBezTo>
                <a:cubicBezTo>
                  <a:pt x="2553" y="356"/>
                  <a:pt x="2553" y="356"/>
                  <a:pt x="2553" y="356"/>
                </a:cubicBezTo>
                <a:lnTo>
                  <a:pt x="2554" y="356"/>
                </a:lnTo>
                <a:close/>
                <a:moveTo>
                  <a:pt x="2554" y="380"/>
                </a:moveTo>
                <a:cubicBezTo>
                  <a:pt x="2553" y="380"/>
                  <a:pt x="2553" y="380"/>
                  <a:pt x="2553" y="380"/>
                </a:cubicBezTo>
                <a:cubicBezTo>
                  <a:pt x="2553" y="377"/>
                  <a:pt x="2553" y="377"/>
                  <a:pt x="2553" y="377"/>
                </a:cubicBezTo>
                <a:cubicBezTo>
                  <a:pt x="2554" y="377"/>
                  <a:pt x="2554" y="377"/>
                  <a:pt x="2554" y="377"/>
                </a:cubicBezTo>
                <a:lnTo>
                  <a:pt x="2554" y="380"/>
                </a:lnTo>
                <a:close/>
                <a:moveTo>
                  <a:pt x="2554" y="375"/>
                </a:moveTo>
                <a:cubicBezTo>
                  <a:pt x="2553" y="375"/>
                  <a:pt x="2553" y="375"/>
                  <a:pt x="2553" y="375"/>
                </a:cubicBezTo>
                <a:cubicBezTo>
                  <a:pt x="2553" y="373"/>
                  <a:pt x="2553" y="373"/>
                  <a:pt x="2553" y="373"/>
                </a:cubicBezTo>
                <a:cubicBezTo>
                  <a:pt x="2554" y="373"/>
                  <a:pt x="2554" y="373"/>
                  <a:pt x="2554" y="373"/>
                </a:cubicBezTo>
                <a:lnTo>
                  <a:pt x="2554" y="375"/>
                </a:lnTo>
                <a:close/>
                <a:moveTo>
                  <a:pt x="2554" y="371"/>
                </a:moveTo>
                <a:cubicBezTo>
                  <a:pt x="2553" y="371"/>
                  <a:pt x="2553" y="371"/>
                  <a:pt x="2553" y="371"/>
                </a:cubicBezTo>
                <a:cubicBezTo>
                  <a:pt x="2553" y="369"/>
                  <a:pt x="2553" y="369"/>
                  <a:pt x="2553" y="369"/>
                </a:cubicBezTo>
                <a:cubicBezTo>
                  <a:pt x="2554" y="369"/>
                  <a:pt x="2554" y="369"/>
                  <a:pt x="2554" y="369"/>
                </a:cubicBezTo>
                <a:lnTo>
                  <a:pt x="2554" y="371"/>
                </a:lnTo>
                <a:close/>
                <a:moveTo>
                  <a:pt x="2554" y="367"/>
                </a:moveTo>
                <a:cubicBezTo>
                  <a:pt x="2553" y="367"/>
                  <a:pt x="2553" y="367"/>
                  <a:pt x="2553" y="367"/>
                </a:cubicBezTo>
                <a:cubicBezTo>
                  <a:pt x="2553" y="364"/>
                  <a:pt x="2553" y="364"/>
                  <a:pt x="2553" y="364"/>
                </a:cubicBezTo>
                <a:cubicBezTo>
                  <a:pt x="2554" y="364"/>
                  <a:pt x="2554" y="364"/>
                  <a:pt x="2554" y="364"/>
                </a:cubicBezTo>
                <a:lnTo>
                  <a:pt x="2554" y="367"/>
                </a:lnTo>
                <a:close/>
                <a:moveTo>
                  <a:pt x="2556" y="301"/>
                </a:moveTo>
                <a:cubicBezTo>
                  <a:pt x="2556" y="303"/>
                  <a:pt x="2556" y="303"/>
                  <a:pt x="2556" y="303"/>
                </a:cubicBezTo>
                <a:cubicBezTo>
                  <a:pt x="2554" y="303"/>
                  <a:pt x="2554" y="303"/>
                  <a:pt x="2554" y="303"/>
                </a:cubicBezTo>
                <a:cubicBezTo>
                  <a:pt x="2554" y="301"/>
                  <a:pt x="2554" y="301"/>
                  <a:pt x="2554" y="301"/>
                </a:cubicBezTo>
                <a:lnTo>
                  <a:pt x="2556" y="301"/>
                </a:lnTo>
                <a:close/>
                <a:moveTo>
                  <a:pt x="2554" y="300"/>
                </a:moveTo>
                <a:cubicBezTo>
                  <a:pt x="2554" y="298"/>
                  <a:pt x="2554" y="298"/>
                  <a:pt x="2554" y="298"/>
                </a:cubicBezTo>
                <a:cubicBezTo>
                  <a:pt x="2556" y="298"/>
                  <a:pt x="2556" y="298"/>
                  <a:pt x="2556" y="298"/>
                </a:cubicBezTo>
                <a:cubicBezTo>
                  <a:pt x="2556" y="300"/>
                  <a:pt x="2556" y="300"/>
                  <a:pt x="2556" y="300"/>
                </a:cubicBezTo>
                <a:lnTo>
                  <a:pt x="2554" y="300"/>
                </a:lnTo>
                <a:close/>
                <a:moveTo>
                  <a:pt x="2556" y="305"/>
                </a:moveTo>
                <a:cubicBezTo>
                  <a:pt x="2556" y="307"/>
                  <a:pt x="2556" y="307"/>
                  <a:pt x="2556" y="307"/>
                </a:cubicBezTo>
                <a:cubicBezTo>
                  <a:pt x="2554" y="307"/>
                  <a:pt x="2554" y="307"/>
                  <a:pt x="2554" y="307"/>
                </a:cubicBezTo>
                <a:cubicBezTo>
                  <a:pt x="2554" y="305"/>
                  <a:pt x="2554" y="305"/>
                  <a:pt x="2554" y="305"/>
                </a:cubicBezTo>
                <a:lnTo>
                  <a:pt x="2556" y="305"/>
                </a:lnTo>
                <a:close/>
                <a:moveTo>
                  <a:pt x="2556" y="308"/>
                </a:moveTo>
                <a:cubicBezTo>
                  <a:pt x="2556" y="310"/>
                  <a:pt x="2556" y="310"/>
                  <a:pt x="2556" y="310"/>
                </a:cubicBezTo>
                <a:cubicBezTo>
                  <a:pt x="2554" y="310"/>
                  <a:pt x="2554" y="310"/>
                  <a:pt x="2554" y="310"/>
                </a:cubicBezTo>
                <a:cubicBezTo>
                  <a:pt x="2554" y="308"/>
                  <a:pt x="2554" y="308"/>
                  <a:pt x="2554" y="308"/>
                </a:cubicBezTo>
                <a:lnTo>
                  <a:pt x="2556" y="308"/>
                </a:lnTo>
                <a:close/>
                <a:moveTo>
                  <a:pt x="2556" y="312"/>
                </a:moveTo>
                <a:cubicBezTo>
                  <a:pt x="2556" y="314"/>
                  <a:pt x="2556" y="314"/>
                  <a:pt x="2556" y="314"/>
                </a:cubicBezTo>
                <a:cubicBezTo>
                  <a:pt x="2554" y="314"/>
                  <a:pt x="2554" y="314"/>
                  <a:pt x="2554" y="314"/>
                </a:cubicBezTo>
                <a:cubicBezTo>
                  <a:pt x="2554" y="312"/>
                  <a:pt x="2554" y="312"/>
                  <a:pt x="2554" y="312"/>
                </a:cubicBezTo>
                <a:lnTo>
                  <a:pt x="2556" y="312"/>
                </a:lnTo>
                <a:close/>
                <a:moveTo>
                  <a:pt x="2556" y="315"/>
                </a:moveTo>
                <a:cubicBezTo>
                  <a:pt x="2556" y="317"/>
                  <a:pt x="2556" y="317"/>
                  <a:pt x="2556" y="317"/>
                </a:cubicBezTo>
                <a:cubicBezTo>
                  <a:pt x="2554" y="317"/>
                  <a:pt x="2554" y="317"/>
                  <a:pt x="2554" y="317"/>
                </a:cubicBezTo>
                <a:cubicBezTo>
                  <a:pt x="2554" y="315"/>
                  <a:pt x="2554" y="315"/>
                  <a:pt x="2554" y="315"/>
                </a:cubicBezTo>
                <a:lnTo>
                  <a:pt x="2556" y="315"/>
                </a:lnTo>
                <a:close/>
                <a:moveTo>
                  <a:pt x="2556" y="318"/>
                </a:moveTo>
                <a:cubicBezTo>
                  <a:pt x="2556" y="321"/>
                  <a:pt x="2556" y="321"/>
                  <a:pt x="2556" y="321"/>
                </a:cubicBezTo>
                <a:cubicBezTo>
                  <a:pt x="2554" y="321"/>
                  <a:pt x="2554" y="321"/>
                  <a:pt x="2554" y="321"/>
                </a:cubicBezTo>
                <a:cubicBezTo>
                  <a:pt x="2554" y="318"/>
                  <a:pt x="2554" y="318"/>
                  <a:pt x="2554" y="318"/>
                </a:cubicBezTo>
                <a:lnTo>
                  <a:pt x="2556" y="318"/>
                </a:lnTo>
                <a:close/>
                <a:moveTo>
                  <a:pt x="2556" y="322"/>
                </a:moveTo>
                <a:cubicBezTo>
                  <a:pt x="2556" y="324"/>
                  <a:pt x="2556" y="324"/>
                  <a:pt x="2556" y="324"/>
                </a:cubicBezTo>
                <a:cubicBezTo>
                  <a:pt x="2554" y="324"/>
                  <a:pt x="2554" y="324"/>
                  <a:pt x="2554" y="324"/>
                </a:cubicBezTo>
                <a:cubicBezTo>
                  <a:pt x="2554" y="322"/>
                  <a:pt x="2554" y="322"/>
                  <a:pt x="2554" y="322"/>
                </a:cubicBezTo>
                <a:lnTo>
                  <a:pt x="2556" y="322"/>
                </a:lnTo>
                <a:close/>
                <a:moveTo>
                  <a:pt x="2556" y="325"/>
                </a:moveTo>
                <a:cubicBezTo>
                  <a:pt x="2556" y="327"/>
                  <a:pt x="2556" y="327"/>
                  <a:pt x="2556" y="327"/>
                </a:cubicBezTo>
                <a:cubicBezTo>
                  <a:pt x="2554" y="327"/>
                  <a:pt x="2554" y="327"/>
                  <a:pt x="2554" y="327"/>
                </a:cubicBezTo>
                <a:cubicBezTo>
                  <a:pt x="2554" y="325"/>
                  <a:pt x="2554" y="325"/>
                  <a:pt x="2554" y="325"/>
                </a:cubicBezTo>
                <a:lnTo>
                  <a:pt x="2556" y="325"/>
                </a:lnTo>
                <a:close/>
                <a:moveTo>
                  <a:pt x="2556" y="329"/>
                </a:moveTo>
                <a:cubicBezTo>
                  <a:pt x="2556" y="331"/>
                  <a:pt x="2556" y="331"/>
                  <a:pt x="2556" y="331"/>
                </a:cubicBezTo>
                <a:cubicBezTo>
                  <a:pt x="2554" y="331"/>
                  <a:pt x="2554" y="331"/>
                  <a:pt x="2554" y="331"/>
                </a:cubicBezTo>
                <a:cubicBezTo>
                  <a:pt x="2554" y="329"/>
                  <a:pt x="2554" y="329"/>
                  <a:pt x="2554" y="329"/>
                </a:cubicBezTo>
                <a:lnTo>
                  <a:pt x="2556" y="329"/>
                </a:lnTo>
                <a:close/>
                <a:moveTo>
                  <a:pt x="2556" y="332"/>
                </a:moveTo>
                <a:cubicBezTo>
                  <a:pt x="2556" y="334"/>
                  <a:pt x="2556" y="334"/>
                  <a:pt x="2556" y="334"/>
                </a:cubicBezTo>
                <a:cubicBezTo>
                  <a:pt x="2554" y="334"/>
                  <a:pt x="2554" y="334"/>
                  <a:pt x="2554" y="334"/>
                </a:cubicBezTo>
                <a:cubicBezTo>
                  <a:pt x="2554" y="332"/>
                  <a:pt x="2554" y="332"/>
                  <a:pt x="2554" y="332"/>
                </a:cubicBezTo>
                <a:lnTo>
                  <a:pt x="2556" y="332"/>
                </a:lnTo>
                <a:close/>
                <a:moveTo>
                  <a:pt x="2556" y="336"/>
                </a:moveTo>
                <a:cubicBezTo>
                  <a:pt x="2556" y="338"/>
                  <a:pt x="2556" y="338"/>
                  <a:pt x="2556" y="338"/>
                </a:cubicBezTo>
                <a:cubicBezTo>
                  <a:pt x="2554" y="338"/>
                  <a:pt x="2554" y="338"/>
                  <a:pt x="2554" y="338"/>
                </a:cubicBezTo>
                <a:cubicBezTo>
                  <a:pt x="2554" y="336"/>
                  <a:pt x="2554" y="336"/>
                  <a:pt x="2554" y="336"/>
                </a:cubicBezTo>
                <a:lnTo>
                  <a:pt x="2556" y="336"/>
                </a:lnTo>
                <a:close/>
                <a:moveTo>
                  <a:pt x="2556" y="339"/>
                </a:moveTo>
                <a:cubicBezTo>
                  <a:pt x="2556" y="341"/>
                  <a:pt x="2556" y="341"/>
                  <a:pt x="2556" y="341"/>
                </a:cubicBezTo>
                <a:cubicBezTo>
                  <a:pt x="2554" y="341"/>
                  <a:pt x="2554" y="341"/>
                  <a:pt x="2554" y="341"/>
                </a:cubicBezTo>
                <a:cubicBezTo>
                  <a:pt x="2554" y="339"/>
                  <a:pt x="2554" y="339"/>
                  <a:pt x="2554" y="339"/>
                </a:cubicBezTo>
                <a:lnTo>
                  <a:pt x="2556" y="339"/>
                </a:lnTo>
                <a:close/>
                <a:moveTo>
                  <a:pt x="2556" y="342"/>
                </a:moveTo>
                <a:cubicBezTo>
                  <a:pt x="2556" y="344"/>
                  <a:pt x="2556" y="344"/>
                  <a:pt x="2556" y="344"/>
                </a:cubicBezTo>
                <a:cubicBezTo>
                  <a:pt x="2554" y="344"/>
                  <a:pt x="2554" y="344"/>
                  <a:pt x="2554" y="344"/>
                </a:cubicBezTo>
                <a:cubicBezTo>
                  <a:pt x="2554" y="342"/>
                  <a:pt x="2554" y="342"/>
                  <a:pt x="2554" y="342"/>
                </a:cubicBezTo>
                <a:lnTo>
                  <a:pt x="2556" y="342"/>
                </a:lnTo>
                <a:close/>
                <a:moveTo>
                  <a:pt x="2556" y="346"/>
                </a:moveTo>
                <a:cubicBezTo>
                  <a:pt x="2556" y="348"/>
                  <a:pt x="2556" y="348"/>
                  <a:pt x="2556" y="348"/>
                </a:cubicBezTo>
                <a:cubicBezTo>
                  <a:pt x="2554" y="348"/>
                  <a:pt x="2554" y="348"/>
                  <a:pt x="2554" y="348"/>
                </a:cubicBezTo>
                <a:cubicBezTo>
                  <a:pt x="2554" y="346"/>
                  <a:pt x="2554" y="346"/>
                  <a:pt x="2554" y="346"/>
                </a:cubicBezTo>
                <a:lnTo>
                  <a:pt x="2556" y="346"/>
                </a:lnTo>
                <a:close/>
                <a:moveTo>
                  <a:pt x="2556" y="349"/>
                </a:moveTo>
                <a:cubicBezTo>
                  <a:pt x="2556" y="351"/>
                  <a:pt x="2556" y="351"/>
                  <a:pt x="2556" y="351"/>
                </a:cubicBezTo>
                <a:cubicBezTo>
                  <a:pt x="2554" y="351"/>
                  <a:pt x="2554" y="351"/>
                  <a:pt x="2554" y="351"/>
                </a:cubicBezTo>
                <a:cubicBezTo>
                  <a:pt x="2554" y="349"/>
                  <a:pt x="2554" y="349"/>
                  <a:pt x="2554" y="349"/>
                </a:cubicBezTo>
                <a:lnTo>
                  <a:pt x="2556" y="349"/>
                </a:lnTo>
                <a:close/>
                <a:moveTo>
                  <a:pt x="2556" y="353"/>
                </a:moveTo>
                <a:cubicBezTo>
                  <a:pt x="2556" y="355"/>
                  <a:pt x="2556" y="355"/>
                  <a:pt x="2556" y="355"/>
                </a:cubicBezTo>
                <a:cubicBezTo>
                  <a:pt x="2554" y="355"/>
                  <a:pt x="2554" y="355"/>
                  <a:pt x="2554" y="355"/>
                </a:cubicBezTo>
                <a:cubicBezTo>
                  <a:pt x="2554" y="353"/>
                  <a:pt x="2554" y="353"/>
                  <a:pt x="2554" y="353"/>
                </a:cubicBezTo>
                <a:lnTo>
                  <a:pt x="2556" y="353"/>
                </a:lnTo>
                <a:close/>
                <a:moveTo>
                  <a:pt x="2556" y="356"/>
                </a:moveTo>
                <a:cubicBezTo>
                  <a:pt x="2556" y="358"/>
                  <a:pt x="2556" y="358"/>
                  <a:pt x="2556" y="358"/>
                </a:cubicBezTo>
                <a:cubicBezTo>
                  <a:pt x="2554" y="358"/>
                  <a:pt x="2554" y="358"/>
                  <a:pt x="2554" y="358"/>
                </a:cubicBezTo>
                <a:cubicBezTo>
                  <a:pt x="2554" y="356"/>
                  <a:pt x="2554" y="356"/>
                  <a:pt x="2554" y="356"/>
                </a:cubicBezTo>
                <a:lnTo>
                  <a:pt x="2556" y="356"/>
                </a:lnTo>
                <a:close/>
                <a:moveTo>
                  <a:pt x="2556" y="380"/>
                </a:moveTo>
                <a:cubicBezTo>
                  <a:pt x="2555" y="380"/>
                  <a:pt x="2555" y="380"/>
                  <a:pt x="2555" y="380"/>
                </a:cubicBezTo>
                <a:cubicBezTo>
                  <a:pt x="2555" y="377"/>
                  <a:pt x="2555" y="377"/>
                  <a:pt x="2555" y="377"/>
                </a:cubicBezTo>
                <a:cubicBezTo>
                  <a:pt x="2556" y="377"/>
                  <a:pt x="2556" y="377"/>
                  <a:pt x="2556" y="377"/>
                </a:cubicBezTo>
                <a:lnTo>
                  <a:pt x="2556" y="380"/>
                </a:lnTo>
                <a:close/>
                <a:moveTo>
                  <a:pt x="2556" y="375"/>
                </a:moveTo>
                <a:cubicBezTo>
                  <a:pt x="2555" y="375"/>
                  <a:pt x="2555" y="375"/>
                  <a:pt x="2555" y="375"/>
                </a:cubicBezTo>
                <a:cubicBezTo>
                  <a:pt x="2555" y="373"/>
                  <a:pt x="2555" y="373"/>
                  <a:pt x="2555" y="373"/>
                </a:cubicBezTo>
                <a:cubicBezTo>
                  <a:pt x="2556" y="373"/>
                  <a:pt x="2556" y="373"/>
                  <a:pt x="2556" y="373"/>
                </a:cubicBezTo>
                <a:lnTo>
                  <a:pt x="2556" y="375"/>
                </a:lnTo>
                <a:close/>
                <a:moveTo>
                  <a:pt x="2556" y="371"/>
                </a:moveTo>
                <a:cubicBezTo>
                  <a:pt x="2555" y="371"/>
                  <a:pt x="2555" y="371"/>
                  <a:pt x="2555" y="371"/>
                </a:cubicBezTo>
                <a:cubicBezTo>
                  <a:pt x="2555" y="369"/>
                  <a:pt x="2555" y="369"/>
                  <a:pt x="2555" y="369"/>
                </a:cubicBezTo>
                <a:cubicBezTo>
                  <a:pt x="2556" y="369"/>
                  <a:pt x="2556" y="369"/>
                  <a:pt x="2556" y="369"/>
                </a:cubicBezTo>
                <a:lnTo>
                  <a:pt x="2556" y="371"/>
                </a:lnTo>
                <a:close/>
                <a:moveTo>
                  <a:pt x="2556" y="367"/>
                </a:moveTo>
                <a:cubicBezTo>
                  <a:pt x="2555" y="367"/>
                  <a:pt x="2555" y="367"/>
                  <a:pt x="2555" y="367"/>
                </a:cubicBezTo>
                <a:cubicBezTo>
                  <a:pt x="2555" y="364"/>
                  <a:pt x="2555" y="364"/>
                  <a:pt x="2555" y="364"/>
                </a:cubicBezTo>
                <a:cubicBezTo>
                  <a:pt x="2556" y="364"/>
                  <a:pt x="2556" y="364"/>
                  <a:pt x="2556" y="364"/>
                </a:cubicBezTo>
                <a:lnTo>
                  <a:pt x="2556" y="367"/>
                </a:lnTo>
                <a:close/>
                <a:moveTo>
                  <a:pt x="2557" y="301"/>
                </a:moveTo>
                <a:cubicBezTo>
                  <a:pt x="2557" y="303"/>
                  <a:pt x="2557" y="303"/>
                  <a:pt x="2557" y="303"/>
                </a:cubicBezTo>
                <a:cubicBezTo>
                  <a:pt x="2556" y="303"/>
                  <a:pt x="2556" y="303"/>
                  <a:pt x="2556" y="303"/>
                </a:cubicBezTo>
                <a:cubicBezTo>
                  <a:pt x="2556" y="301"/>
                  <a:pt x="2556" y="301"/>
                  <a:pt x="2556" y="301"/>
                </a:cubicBezTo>
                <a:lnTo>
                  <a:pt x="2557" y="301"/>
                </a:lnTo>
                <a:close/>
                <a:moveTo>
                  <a:pt x="2556" y="300"/>
                </a:moveTo>
                <a:cubicBezTo>
                  <a:pt x="2556" y="298"/>
                  <a:pt x="2556" y="298"/>
                  <a:pt x="2556" y="298"/>
                </a:cubicBezTo>
                <a:cubicBezTo>
                  <a:pt x="2557" y="298"/>
                  <a:pt x="2557" y="298"/>
                  <a:pt x="2557" y="298"/>
                </a:cubicBezTo>
                <a:cubicBezTo>
                  <a:pt x="2557" y="300"/>
                  <a:pt x="2557" y="300"/>
                  <a:pt x="2557" y="300"/>
                </a:cubicBezTo>
                <a:lnTo>
                  <a:pt x="2556" y="300"/>
                </a:lnTo>
                <a:close/>
                <a:moveTo>
                  <a:pt x="2557" y="305"/>
                </a:moveTo>
                <a:cubicBezTo>
                  <a:pt x="2557" y="307"/>
                  <a:pt x="2557" y="307"/>
                  <a:pt x="2557" y="307"/>
                </a:cubicBezTo>
                <a:cubicBezTo>
                  <a:pt x="2556" y="307"/>
                  <a:pt x="2556" y="307"/>
                  <a:pt x="2556" y="307"/>
                </a:cubicBezTo>
                <a:cubicBezTo>
                  <a:pt x="2556" y="305"/>
                  <a:pt x="2556" y="305"/>
                  <a:pt x="2556" y="305"/>
                </a:cubicBezTo>
                <a:lnTo>
                  <a:pt x="2557" y="305"/>
                </a:lnTo>
                <a:close/>
                <a:moveTo>
                  <a:pt x="2557" y="308"/>
                </a:moveTo>
                <a:cubicBezTo>
                  <a:pt x="2557" y="310"/>
                  <a:pt x="2557" y="310"/>
                  <a:pt x="2557" y="310"/>
                </a:cubicBezTo>
                <a:cubicBezTo>
                  <a:pt x="2556" y="310"/>
                  <a:pt x="2556" y="310"/>
                  <a:pt x="2556" y="310"/>
                </a:cubicBezTo>
                <a:cubicBezTo>
                  <a:pt x="2556" y="308"/>
                  <a:pt x="2556" y="308"/>
                  <a:pt x="2556" y="308"/>
                </a:cubicBezTo>
                <a:lnTo>
                  <a:pt x="2557" y="308"/>
                </a:lnTo>
                <a:close/>
                <a:moveTo>
                  <a:pt x="2557" y="312"/>
                </a:moveTo>
                <a:cubicBezTo>
                  <a:pt x="2557" y="314"/>
                  <a:pt x="2557" y="314"/>
                  <a:pt x="2557" y="314"/>
                </a:cubicBezTo>
                <a:cubicBezTo>
                  <a:pt x="2556" y="314"/>
                  <a:pt x="2556" y="314"/>
                  <a:pt x="2556" y="314"/>
                </a:cubicBezTo>
                <a:cubicBezTo>
                  <a:pt x="2556" y="312"/>
                  <a:pt x="2556" y="312"/>
                  <a:pt x="2556" y="312"/>
                </a:cubicBezTo>
                <a:lnTo>
                  <a:pt x="2557" y="312"/>
                </a:lnTo>
                <a:close/>
                <a:moveTo>
                  <a:pt x="2557" y="315"/>
                </a:moveTo>
                <a:cubicBezTo>
                  <a:pt x="2557" y="317"/>
                  <a:pt x="2557" y="317"/>
                  <a:pt x="2557" y="317"/>
                </a:cubicBezTo>
                <a:cubicBezTo>
                  <a:pt x="2556" y="317"/>
                  <a:pt x="2556" y="317"/>
                  <a:pt x="2556" y="317"/>
                </a:cubicBezTo>
                <a:cubicBezTo>
                  <a:pt x="2556" y="315"/>
                  <a:pt x="2556" y="315"/>
                  <a:pt x="2556" y="315"/>
                </a:cubicBezTo>
                <a:lnTo>
                  <a:pt x="2557" y="315"/>
                </a:lnTo>
                <a:close/>
                <a:moveTo>
                  <a:pt x="2557" y="318"/>
                </a:moveTo>
                <a:cubicBezTo>
                  <a:pt x="2557" y="321"/>
                  <a:pt x="2557" y="321"/>
                  <a:pt x="2557" y="321"/>
                </a:cubicBezTo>
                <a:cubicBezTo>
                  <a:pt x="2556" y="321"/>
                  <a:pt x="2556" y="321"/>
                  <a:pt x="2556" y="321"/>
                </a:cubicBezTo>
                <a:cubicBezTo>
                  <a:pt x="2556" y="318"/>
                  <a:pt x="2556" y="318"/>
                  <a:pt x="2556" y="318"/>
                </a:cubicBezTo>
                <a:lnTo>
                  <a:pt x="2557" y="318"/>
                </a:lnTo>
                <a:close/>
                <a:moveTo>
                  <a:pt x="2557" y="322"/>
                </a:moveTo>
                <a:cubicBezTo>
                  <a:pt x="2557" y="324"/>
                  <a:pt x="2557" y="324"/>
                  <a:pt x="2557" y="324"/>
                </a:cubicBezTo>
                <a:cubicBezTo>
                  <a:pt x="2556" y="324"/>
                  <a:pt x="2556" y="324"/>
                  <a:pt x="2556" y="324"/>
                </a:cubicBezTo>
                <a:cubicBezTo>
                  <a:pt x="2556" y="322"/>
                  <a:pt x="2556" y="322"/>
                  <a:pt x="2556" y="322"/>
                </a:cubicBezTo>
                <a:lnTo>
                  <a:pt x="2557" y="322"/>
                </a:lnTo>
                <a:close/>
                <a:moveTo>
                  <a:pt x="2557" y="325"/>
                </a:moveTo>
                <a:cubicBezTo>
                  <a:pt x="2557" y="327"/>
                  <a:pt x="2557" y="327"/>
                  <a:pt x="2557" y="327"/>
                </a:cubicBezTo>
                <a:cubicBezTo>
                  <a:pt x="2556" y="327"/>
                  <a:pt x="2556" y="327"/>
                  <a:pt x="2556" y="327"/>
                </a:cubicBezTo>
                <a:cubicBezTo>
                  <a:pt x="2556" y="325"/>
                  <a:pt x="2556" y="325"/>
                  <a:pt x="2556" y="325"/>
                </a:cubicBezTo>
                <a:lnTo>
                  <a:pt x="2557" y="325"/>
                </a:lnTo>
                <a:close/>
                <a:moveTo>
                  <a:pt x="2557" y="329"/>
                </a:moveTo>
                <a:cubicBezTo>
                  <a:pt x="2557" y="331"/>
                  <a:pt x="2557" y="331"/>
                  <a:pt x="2557" y="331"/>
                </a:cubicBezTo>
                <a:cubicBezTo>
                  <a:pt x="2556" y="331"/>
                  <a:pt x="2556" y="331"/>
                  <a:pt x="2556" y="331"/>
                </a:cubicBezTo>
                <a:cubicBezTo>
                  <a:pt x="2556" y="329"/>
                  <a:pt x="2556" y="329"/>
                  <a:pt x="2556" y="329"/>
                </a:cubicBezTo>
                <a:lnTo>
                  <a:pt x="2557" y="329"/>
                </a:lnTo>
                <a:close/>
                <a:moveTo>
                  <a:pt x="2557" y="332"/>
                </a:moveTo>
                <a:cubicBezTo>
                  <a:pt x="2557" y="334"/>
                  <a:pt x="2557" y="334"/>
                  <a:pt x="2557" y="334"/>
                </a:cubicBezTo>
                <a:cubicBezTo>
                  <a:pt x="2556" y="334"/>
                  <a:pt x="2556" y="334"/>
                  <a:pt x="2556" y="334"/>
                </a:cubicBezTo>
                <a:cubicBezTo>
                  <a:pt x="2556" y="332"/>
                  <a:pt x="2556" y="332"/>
                  <a:pt x="2556" y="332"/>
                </a:cubicBezTo>
                <a:lnTo>
                  <a:pt x="2557" y="332"/>
                </a:lnTo>
                <a:close/>
                <a:moveTo>
                  <a:pt x="2557" y="336"/>
                </a:moveTo>
                <a:cubicBezTo>
                  <a:pt x="2557" y="338"/>
                  <a:pt x="2557" y="338"/>
                  <a:pt x="2557" y="338"/>
                </a:cubicBezTo>
                <a:cubicBezTo>
                  <a:pt x="2556" y="338"/>
                  <a:pt x="2556" y="338"/>
                  <a:pt x="2556" y="338"/>
                </a:cubicBezTo>
                <a:cubicBezTo>
                  <a:pt x="2556" y="336"/>
                  <a:pt x="2556" y="336"/>
                  <a:pt x="2556" y="336"/>
                </a:cubicBezTo>
                <a:lnTo>
                  <a:pt x="2557" y="336"/>
                </a:lnTo>
                <a:close/>
                <a:moveTo>
                  <a:pt x="2557" y="339"/>
                </a:moveTo>
                <a:cubicBezTo>
                  <a:pt x="2557" y="341"/>
                  <a:pt x="2557" y="341"/>
                  <a:pt x="2557" y="341"/>
                </a:cubicBezTo>
                <a:cubicBezTo>
                  <a:pt x="2556" y="341"/>
                  <a:pt x="2556" y="341"/>
                  <a:pt x="2556" y="341"/>
                </a:cubicBezTo>
                <a:cubicBezTo>
                  <a:pt x="2556" y="339"/>
                  <a:pt x="2556" y="339"/>
                  <a:pt x="2556" y="339"/>
                </a:cubicBezTo>
                <a:lnTo>
                  <a:pt x="2557" y="339"/>
                </a:lnTo>
                <a:close/>
                <a:moveTo>
                  <a:pt x="2557" y="342"/>
                </a:moveTo>
                <a:cubicBezTo>
                  <a:pt x="2557" y="344"/>
                  <a:pt x="2557" y="344"/>
                  <a:pt x="2557" y="344"/>
                </a:cubicBezTo>
                <a:cubicBezTo>
                  <a:pt x="2556" y="344"/>
                  <a:pt x="2556" y="344"/>
                  <a:pt x="2556" y="344"/>
                </a:cubicBezTo>
                <a:cubicBezTo>
                  <a:pt x="2556" y="342"/>
                  <a:pt x="2556" y="342"/>
                  <a:pt x="2556" y="342"/>
                </a:cubicBezTo>
                <a:lnTo>
                  <a:pt x="2557" y="342"/>
                </a:lnTo>
                <a:close/>
                <a:moveTo>
                  <a:pt x="2557" y="346"/>
                </a:moveTo>
                <a:cubicBezTo>
                  <a:pt x="2557" y="348"/>
                  <a:pt x="2557" y="348"/>
                  <a:pt x="2557" y="348"/>
                </a:cubicBezTo>
                <a:cubicBezTo>
                  <a:pt x="2556" y="348"/>
                  <a:pt x="2556" y="348"/>
                  <a:pt x="2556" y="348"/>
                </a:cubicBezTo>
                <a:cubicBezTo>
                  <a:pt x="2556" y="346"/>
                  <a:pt x="2556" y="346"/>
                  <a:pt x="2556" y="346"/>
                </a:cubicBezTo>
                <a:lnTo>
                  <a:pt x="2557" y="346"/>
                </a:lnTo>
                <a:close/>
                <a:moveTo>
                  <a:pt x="2557" y="349"/>
                </a:moveTo>
                <a:cubicBezTo>
                  <a:pt x="2557" y="351"/>
                  <a:pt x="2557" y="351"/>
                  <a:pt x="2557" y="351"/>
                </a:cubicBezTo>
                <a:cubicBezTo>
                  <a:pt x="2556" y="351"/>
                  <a:pt x="2556" y="351"/>
                  <a:pt x="2556" y="351"/>
                </a:cubicBezTo>
                <a:cubicBezTo>
                  <a:pt x="2556" y="349"/>
                  <a:pt x="2556" y="349"/>
                  <a:pt x="2556" y="349"/>
                </a:cubicBezTo>
                <a:lnTo>
                  <a:pt x="2557" y="349"/>
                </a:lnTo>
                <a:close/>
                <a:moveTo>
                  <a:pt x="2557" y="353"/>
                </a:moveTo>
                <a:cubicBezTo>
                  <a:pt x="2557" y="355"/>
                  <a:pt x="2557" y="355"/>
                  <a:pt x="2557" y="355"/>
                </a:cubicBezTo>
                <a:cubicBezTo>
                  <a:pt x="2556" y="355"/>
                  <a:pt x="2556" y="355"/>
                  <a:pt x="2556" y="355"/>
                </a:cubicBezTo>
                <a:cubicBezTo>
                  <a:pt x="2556" y="353"/>
                  <a:pt x="2556" y="353"/>
                  <a:pt x="2556" y="353"/>
                </a:cubicBezTo>
                <a:lnTo>
                  <a:pt x="2557" y="353"/>
                </a:lnTo>
                <a:close/>
                <a:moveTo>
                  <a:pt x="2557" y="356"/>
                </a:moveTo>
                <a:cubicBezTo>
                  <a:pt x="2557" y="358"/>
                  <a:pt x="2557" y="358"/>
                  <a:pt x="2557" y="358"/>
                </a:cubicBezTo>
                <a:cubicBezTo>
                  <a:pt x="2556" y="358"/>
                  <a:pt x="2556" y="358"/>
                  <a:pt x="2556" y="358"/>
                </a:cubicBezTo>
                <a:cubicBezTo>
                  <a:pt x="2556" y="356"/>
                  <a:pt x="2556" y="356"/>
                  <a:pt x="2556" y="356"/>
                </a:cubicBezTo>
                <a:lnTo>
                  <a:pt x="2557" y="356"/>
                </a:lnTo>
                <a:close/>
                <a:moveTo>
                  <a:pt x="2558" y="380"/>
                </a:moveTo>
                <a:cubicBezTo>
                  <a:pt x="2556" y="380"/>
                  <a:pt x="2556" y="380"/>
                  <a:pt x="2556" y="380"/>
                </a:cubicBezTo>
                <a:cubicBezTo>
                  <a:pt x="2556" y="377"/>
                  <a:pt x="2556" y="377"/>
                  <a:pt x="2556" y="377"/>
                </a:cubicBezTo>
                <a:cubicBezTo>
                  <a:pt x="2558" y="377"/>
                  <a:pt x="2558" y="377"/>
                  <a:pt x="2558" y="377"/>
                </a:cubicBezTo>
                <a:lnTo>
                  <a:pt x="2558" y="380"/>
                </a:lnTo>
                <a:close/>
                <a:moveTo>
                  <a:pt x="2558" y="375"/>
                </a:moveTo>
                <a:cubicBezTo>
                  <a:pt x="2556" y="375"/>
                  <a:pt x="2556" y="375"/>
                  <a:pt x="2556" y="375"/>
                </a:cubicBezTo>
                <a:cubicBezTo>
                  <a:pt x="2556" y="373"/>
                  <a:pt x="2556" y="373"/>
                  <a:pt x="2556" y="373"/>
                </a:cubicBezTo>
                <a:cubicBezTo>
                  <a:pt x="2558" y="373"/>
                  <a:pt x="2558" y="373"/>
                  <a:pt x="2558" y="373"/>
                </a:cubicBezTo>
                <a:lnTo>
                  <a:pt x="2558" y="375"/>
                </a:lnTo>
                <a:close/>
                <a:moveTo>
                  <a:pt x="2558" y="371"/>
                </a:moveTo>
                <a:cubicBezTo>
                  <a:pt x="2556" y="371"/>
                  <a:pt x="2556" y="371"/>
                  <a:pt x="2556" y="371"/>
                </a:cubicBezTo>
                <a:cubicBezTo>
                  <a:pt x="2556" y="369"/>
                  <a:pt x="2556" y="369"/>
                  <a:pt x="2556" y="369"/>
                </a:cubicBezTo>
                <a:cubicBezTo>
                  <a:pt x="2558" y="369"/>
                  <a:pt x="2558" y="369"/>
                  <a:pt x="2558" y="369"/>
                </a:cubicBezTo>
                <a:lnTo>
                  <a:pt x="2558" y="371"/>
                </a:lnTo>
                <a:close/>
                <a:moveTo>
                  <a:pt x="2558" y="367"/>
                </a:moveTo>
                <a:cubicBezTo>
                  <a:pt x="2556" y="367"/>
                  <a:pt x="2556" y="367"/>
                  <a:pt x="2556" y="367"/>
                </a:cubicBezTo>
                <a:cubicBezTo>
                  <a:pt x="2556" y="364"/>
                  <a:pt x="2556" y="364"/>
                  <a:pt x="2556" y="364"/>
                </a:cubicBezTo>
                <a:cubicBezTo>
                  <a:pt x="2558" y="364"/>
                  <a:pt x="2558" y="364"/>
                  <a:pt x="2558" y="364"/>
                </a:cubicBezTo>
                <a:lnTo>
                  <a:pt x="2558" y="367"/>
                </a:lnTo>
                <a:close/>
                <a:moveTo>
                  <a:pt x="2559" y="301"/>
                </a:moveTo>
                <a:cubicBezTo>
                  <a:pt x="2559" y="303"/>
                  <a:pt x="2559" y="303"/>
                  <a:pt x="2559" y="303"/>
                </a:cubicBezTo>
                <a:cubicBezTo>
                  <a:pt x="2558" y="303"/>
                  <a:pt x="2558" y="303"/>
                  <a:pt x="2558" y="303"/>
                </a:cubicBezTo>
                <a:cubicBezTo>
                  <a:pt x="2558" y="301"/>
                  <a:pt x="2558" y="301"/>
                  <a:pt x="2558" y="301"/>
                </a:cubicBezTo>
                <a:lnTo>
                  <a:pt x="2559" y="301"/>
                </a:lnTo>
                <a:close/>
                <a:moveTo>
                  <a:pt x="2558" y="300"/>
                </a:moveTo>
                <a:cubicBezTo>
                  <a:pt x="2558" y="298"/>
                  <a:pt x="2558" y="298"/>
                  <a:pt x="2558" y="298"/>
                </a:cubicBezTo>
                <a:cubicBezTo>
                  <a:pt x="2559" y="298"/>
                  <a:pt x="2559" y="298"/>
                  <a:pt x="2559" y="298"/>
                </a:cubicBezTo>
                <a:cubicBezTo>
                  <a:pt x="2559" y="300"/>
                  <a:pt x="2559" y="300"/>
                  <a:pt x="2559" y="300"/>
                </a:cubicBezTo>
                <a:lnTo>
                  <a:pt x="2558" y="300"/>
                </a:lnTo>
                <a:close/>
                <a:moveTo>
                  <a:pt x="2559" y="305"/>
                </a:moveTo>
                <a:cubicBezTo>
                  <a:pt x="2559" y="307"/>
                  <a:pt x="2559" y="307"/>
                  <a:pt x="2559" y="307"/>
                </a:cubicBezTo>
                <a:cubicBezTo>
                  <a:pt x="2558" y="307"/>
                  <a:pt x="2558" y="307"/>
                  <a:pt x="2558" y="307"/>
                </a:cubicBezTo>
                <a:cubicBezTo>
                  <a:pt x="2558" y="305"/>
                  <a:pt x="2558" y="305"/>
                  <a:pt x="2558" y="305"/>
                </a:cubicBezTo>
                <a:lnTo>
                  <a:pt x="2559" y="305"/>
                </a:lnTo>
                <a:close/>
                <a:moveTo>
                  <a:pt x="2559" y="308"/>
                </a:moveTo>
                <a:cubicBezTo>
                  <a:pt x="2559" y="310"/>
                  <a:pt x="2559" y="310"/>
                  <a:pt x="2559" y="310"/>
                </a:cubicBezTo>
                <a:cubicBezTo>
                  <a:pt x="2558" y="310"/>
                  <a:pt x="2558" y="310"/>
                  <a:pt x="2558" y="310"/>
                </a:cubicBezTo>
                <a:cubicBezTo>
                  <a:pt x="2558" y="308"/>
                  <a:pt x="2558" y="308"/>
                  <a:pt x="2558" y="308"/>
                </a:cubicBezTo>
                <a:lnTo>
                  <a:pt x="2559" y="308"/>
                </a:lnTo>
                <a:close/>
                <a:moveTo>
                  <a:pt x="2559" y="312"/>
                </a:moveTo>
                <a:cubicBezTo>
                  <a:pt x="2559" y="314"/>
                  <a:pt x="2559" y="314"/>
                  <a:pt x="2559" y="314"/>
                </a:cubicBezTo>
                <a:cubicBezTo>
                  <a:pt x="2558" y="314"/>
                  <a:pt x="2558" y="314"/>
                  <a:pt x="2558" y="314"/>
                </a:cubicBezTo>
                <a:cubicBezTo>
                  <a:pt x="2558" y="312"/>
                  <a:pt x="2558" y="312"/>
                  <a:pt x="2558" y="312"/>
                </a:cubicBezTo>
                <a:lnTo>
                  <a:pt x="2559" y="312"/>
                </a:lnTo>
                <a:close/>
                <a:moveTo>
                  <a:pt x="2559" y="315"/>
                </a:moveTo>
                <a:cubicBezTo>
                  <a:pt x="2559" y="317"/>
                  <a:pt x="2559" y="317"/>
                  <a:pt x="2559" y="317"/>
                </a:cubicBezTo>
                <a:cubicBezTo>
                  <a:pt x="2558" y="317"/>
                  <a:pt x="2558" y="317"/>
                  <a:pt x="2558" y="317"/>
                </a:cubicBezTo>
                <a:cubicBezTo>
                  <a:pt x="2558" y="315"/>
                  <a:pt x="2558" y="315"/>
                  <a:pt x="2558" y="315"/>
                </a:cubicBezTo>
                <a:lnTo>
                  <a:pt x="2559" y="315"/>
                </a:lnTo>
                <a:close/>
                <a:moveTo>
                  <a:pt x="2559" y="318"/>
                </a:moveTo>
                <a:cubicBezTo>
                  <a:pt x="2559" y="321"/>
                  <a:pt x="2559" y="321"/>
                  <a:pt x="2559" y="321"/>
                </a:cubicBezTo>
                <a:cubicBezTo>
                  <a:pt x="2558" y="321"/>
                  <a:pt x="2558" y="321"/>
                  <a:pt x="2558" y="321"/>
                </a:cubicBezTo>
                <a:cubicBezTo>
                  <a:pt x="2558" y="318"/>
                  <a:pt x="2558" y="318"/>
                  <a:pt x="2558" y="318"/>
                </a:cubicBezTo>
                <a:lnTo>
                  <a:pt x="2559" y="318"/>
                </a:lnTo>
                <a:close/>
                <a:moveTo>
                  <a:pt x="2559" y="322"/>
                </a:moveTo>
                <a:cubicBezTo>
                  <a:pt x="2559" y="324"/>
                  <a:pt x="2559" y="324"/>
                  <a:pt x="2559" y="324"/>
                </a:cubicBezTo>
                <a:cubicBezTo>
                  <a:pt x="2558" y="324"/>
                  <a:pt x="2558" y="324"/>
                  <a:pt x="2558" y="324"/>
                </a:cubicBezTo>
                <a:cubicBezTo>
                  <a:pt x="2558" y="322"/>
                  <a:pt x="2558" y="322"/>
                  <a:pt x="2558" y="322"/>
                </a:cubicBezTo>
                <a:lnTo>
                  <a:pt x="2559" y="322"/>
                </a:lnTo>
                <a:close/>
                <a:moveTo>
                  <a:pt x="2559" y="325"/>
                </a:moveTo>
                <a:cubicBezTo>
                  <a:pt x="2559" y="327"/>
                  <a:pt x="2559" y="327"/>
                  <a:pt x="2559" y="327"/>
                </a:cubicBezTo>
                <a:cubicBezTo>
                  <a:pt x="2558" y="327"/>
                  <a:pt x="2558" y="327"/>
                  <a:pt x="2558" y="327"/>
                </a:cubicBezTo>
                <a:cubicBezTo>
                  <a:pt x="2558" y="325"/>
                  <a:pt x="2558" y="325"/>
                  <a:pt x="2558" y="325"/>
                </a:cubicBezTo>
                <a:lnTo>
                  <a:pt x="2559" y="325"/>
                </a:lnTo>
                <a:close/>
                <a:moveTo>
                  <a:pt x="2559" y="329"/>
                </a:moveTo>
                <a:cubicBezTo>
                  <a:pt x="2559" y="331"/>
                  <a:pt x="2559" y="331"/>
                  <a:pt x="2559" y="331"/>
                </a:cubicBezTo>
                <a:cubicBezTo>
                  <a:pt x="2558" y="331"/>
                  <a:pt x="2558" y="331"/>
                  <a:pt x="2558" y="331"/>
                </a:cubicBezTo>
                <a:cubicBezTo>
                  <a:pt x="2558" y="329"/>
                  <a:pt x="2558" y="329"/>
                  <a:pt x="2558" y="329"/>
                </a:cubicBezTo>
                <a:lnTo>
                  <a:pt x="2559" y="329"/>
                </a:lnTo>
                <a:close/>
                <a:moveTo>
                  <a:pt x="2559" y="332"/>
                </a:moveTo>
                <a:cubicBezTo>
                  <a:pt x="2559" y="334"/>
                  <a:pt x="2559" y="334"/>
                  <a:pt x="2559" y="334"/>
                </a:cubicBezTo>
                <a:cubicBezTo>
                  <a:pt x="2558" y="334"/>
                  <a:pt x="2558" y="334"/>
                  <a:pt x="2558" y="334"/>
                </a:cubicBezTo>
                <a:cubicBezTo>
                  <a:pt x="2558" y="332"/>
                  <a:pt x="2558" y="332"/>
                  <a:pt x="2558" y="332"/>
                </a:cubicBezTo>
                <a:lnTo>
                  <a:pt x="2559" y="332"/>
                </a:lnTo>
                <a:close/>
                <a:moveTo>
                  <a:pt x="2559" y="336"/>
                </a:moveTo>
                <a:cubicBezTo>
                  <a:pt x="2559" y="338"/>
                  <a:pt x="2559" y="338"/>
                  <a:pt x="2559" y="338"/>
                </a:cubicBezTo>
                <a:cubicBezTo>
                  <a:pt x="2558" y="338"/>
                  <a:pt x="2558" y="338"/>
                  <a:pt x="2558" y="338"/>
                </a:cubicBezTo>
                <a:cubicBezTo>
                  <a:pt x="2558" y="336"/>
                  <a:pt x="2558" y="336"/>
                  <a:pt x="2558" y="336"/>
                </a:cubicBezTo>
                <a:lnTo>
                  <a:pt x="2559" y="336"/>
                </a:lnTo>
                <a:close/>
                <a:moveTo>
                  <a:pt x="2559" y="339"/>
                </a:moveTo>
                <a:cubicBezTo>
                  <a:pt x="2559" y="341"/>
                  <a:pt x="2559" y="341"/>
                  <a:pt x="2559" y="341"/>
                </a:cubicBezTo>
                <a:cubicBezTo>
                  <a:pt x="2558" y="341"/>
                  <a:pt x="2558" y="341"/>
                  <a:pt x="2558" y="341"/>
                </a:cubicBezTo>
                <a:cubicBezTo>
                  <a:pt x="2558" y="339"/>
                  <a:pt x="2558" y="339"/>
                  <a:pt x="2558" y="339"/>
                </a:cubicBezTo>
                <a:lnTo>
                  <a:pt x="2559" y="339"/>
                </a:lnTo>
                <a:close/>
                <a:moveTo>
                  <a:pt x="2559" y="342"/>
                </a:moveTo>
                <a:cubicBezTo>
                  <a:pt x="2559" y="344"/>
                  <a:pt x="2559" y="344"/>
                  <a:pt x="2559" y="344"/>
                </a:cubicBezTo>
                <a:cubicBezTo>
                  <a:pt x="2558" y="344"/>
                  <a:pt x="2558" y="344"/>
                  <a:pt x="2558" y="344"/>
                </a:cubicBezTo>
                <a:cubicBezTo>
                  <a:pt x="2558" y="342"/>
                  <a:pt x="2558" y="342"/>
                  <a:pt x="2558" y="342"/>
                </a:cubicBezTo>
                <a:lnTo>
                  <a:pt x="2559" y="342"/>
                </a:lnTo>
                <a:close/>
                <a:moveTo>
                  <a:pt x="2559" y="346"/>
                </a:moveTo>
                <a:cubicBezTo>
                  <a:pt x="2559" y="348"/>
                  <a:pt x="2559" y="348"/>
                  <a:pt x="2559" y="348"/>
                </a:cubicBezTo>
                <a:cubicBezTo>
                  <a:pt x="2558" y="348"/>
                  <a:pt x="2558" y="348"/>
                  <a:pt x="2558" y="348"/>
                </a:cubicBezTo>
                <a:cubicBezTo>
                  <a:pt x="2558" y="346"/>
                  <a:pt x="2558" y="346"/>
                  <a:pt x="2558" y="346"/>
                </a:cubicBezTo>
                <a:lnTo>
                  <a:pt x="2559" y="346"/>
                </a:lnTo>
                <a:close/>
                <a:moveTo>
                  <a:pt x="2559" y="349"/>
                </a:moveTo>
                <a:cubicBezTo>
                  <a:pt x="2559" y="351"/>
                  <a:pt x="2559" y="351"/>
                  <a:pt x="2559" y="351"/>
                </a:cubicBezTo>
                <a:cubicBezTo>
                  <a:pt x="2558" y="351"/>
                  <a:pt x="2558" y="351"/>
                  <a:pt x="2558" y="351"/>
                </a:cubicBezTo>
                <a:cubicBezTo>
                  <a:pt x="2558" y="349"/>
                  <a:pt x="2558" y="349"/>
                  <a:pt x="2558" y="349"/>
                </a:cubicBezTo>
                <a:lnTo>
                  <a:pt x="2559" y="349"/>
                </a:lnTo>
                <a:close/>
                <a:moveTo>
                  <a:pt x="2559" y="353"/>
                </a:moveTo>
                <a:cubicBezTo>
                  <a:pt x="2559" y="355"/>
                  <a:pt x="2559" y="355"/>
                  <a:pt x="2559" y="355"/>
                </a:cubicBezTo>
                <a:cubicBezTo>
                  <a:pt x="2558" y="355"/>
                  <a:pt x="2558" y="355"/>
                  <a:pt x="2558" y="355"/>
                </a:cubicBezTo>
                <a:cubicBezTo>
                  <a:pt x="2558" y="353"/>
                  <a:pt x="2558" y="353"/>
                  <a:pt x="2558" y="353"/>
                </a:cubicBezTo>
                <a:lnTo>
                  <a:pt x="2559" y="353"/>
                </a:lnTo>
                <a:close/>
                <a:moveTo>
                  <a:pt x="2559" y="356"/>
                </a:moveTo>
                <a:cubicBezTo>
                  <a:pt x="2559" y="358"/>
                  <a:pt x="2559" y="358"/>
                  <a:pt x="2559" y="358"/>
                </a:cubicBezTo>
                <a:cubicBezTo>
                  <a:pt x="2558" y="358"/>
                  <a:pt x="2558" y="358"/>
                  <a:pt x="2558" y="358"/>
                </a:cubicBezTo>
                <a:cubicBezTo>
                  <a:pt x="2558" y="356"/>
                  <a:pt x="2558" y="356"/>
                  <a:pt x="2558" y="356"/>
                </a:cubicBezTo>
                <a:lnTo>
                  <a:pt x="2559" y="356"/>
                </a:lnTo>
                <a:close/>
                <a:moveTo>
                  <a:pt x="2559" y="380"/>
                </a:moveTo>
                <a:cubicBezTo>
                  <a:pt x="2558" y="380"/>
                  <a:pt x="2558" y="380"/>
                  <a:pt x="2558" y="380"/>
                </a:cubicBezTo>
                <a:cubicBezTo>
                  <a:pt x="2558" y="377"/>
                  <a:pt x="2558" y="377"/>
                  <a:pt x="2558" y="377"/>
                </a:cubicBezTo>
                <a:cubicBezTo>
                  <a:pt x="2559" y="377"/>
                  <a:pt x="2559" y="377"/>
                  <a:pt x="2559" y="377"/>
                </a:cubicBezTo>
                <a:lnTo>
                  <a:pt x="2559" y="380"/>
                </a:lnTo>
                <a:close/>
                <a:moveTo>
                  <a:pt x="2559" y="375"/>
                </a:moveTo>
                <a:cubicBezTo>
                  <a:pt x="2558" y="375"/>
                  <a:pt x="2558" y="375"/>
                  <a:pt x="2558" y="375"/>
                </a:cubicBezTo>
                <a:cubicBezTo>
                  <a:pt x="2558" y="373"/>
                  <a:pt x="2558" y="373"/>
                  <a:pt x="2558" y="373"/>
                </a:cubicBezTo>
                <a:cubicBezTo>
                  <a:pt x="2559" y="373"/>
                  <a:pt x="2559" y="373"/>
                  <a:pt x="2559" y="373"/>
                </a:cubicBezTo>
                <a:lnTo>
                  <a:pt x="2559" y="375"/>
                </a:lnTo>
                <a:close/>
                <a:moveTo>
                  <a:pt x="2559" y="371"/>
                </a:moveTo>
                <a:cubicBezTo>
                  <a:pt x="2558" y="371"/>
                  <a:pt x="2558" y="371"/>
                  <a:pt x="2558" y="371"/>
                </a:cubicBezTo>
                <a:cubicBezTo>
                  <a:pt x="2558" y="369"/>
                  <a:pt x="2558" y="369"/>
                  <a:pt x="2558" y="369"/>
                </a:cubicBezTo>
                <a:cubicBezTo>
                  <a:pt x="2559" y="369"/>
                  <a:pt x="2559" y="369"/>
                  <a:pt x="2559" y="369"/>
                </a:cubicBezTo>
                <a:lnTo>
                  <a:pt x="2559" y="371"/>
                </a:lnTo>
                <a:close/>
                <a:moveTo>
                  <a:pt x="2559" y="367"/>
                </a:moveTo>
                <a:cubicBezTo>
                  <a:pt x="2558" y="367"/>
                  <a:pt x="2558" y="367"/>
                  <a:pt x="2558" y="367"/>
                </a:cubicBezTo>
                <a:cubicBezTo>
                  <a:pt x="2558" y="364"/>
                  <a:pt x="2558" y="364"/>
                  <a:pt x="2558" y="364"/>
                </a:cubicBezTo>
                <a:cubicBezTo>
                  <a:pt x="2559" y="364"/>
                  <a:pt x="2559" y="364"/>
                  <a:pt x="2559" y="364"/>
                </a:cubicBezTo>
                <a:lnTo>
                  <a:pt x="2559" y="367"/>
                </a:lnTo>
                <a:close/>
                <a:moveTo>
                  <a:pt x="2561" y="301"/>
                </a:moveTo>
                <a:cubicBezTo>
                  <a:pt x="2561" y="303"/>
                  <a:pt x="2561" y="303"/>
                  <a:pt x="2561" y="303"/>
                </a:cubicBezTo>
                <a:cubicBezTo>
                  <a:pt x="2560" y="303"/>
                  <a:pt x="2560" y="303"/>
                  <a:pt x="2560" y="303"/>
                </a:cubicBezTo>
                <a:cubicBezTo>
                  <a:pt x="2560" y="301"/>
                  <a:pt x="2560" y="301"/>
                  <a:pt x="2560" y="301"/>
                </a:cubicBezTo>
                <a:lnTo>
                  <a:pt x="2561" y="301"/>
                </a:lnTo>
                <a:close/>
                <a:moveTo>
                  <a:pt x="2560" y="300"/>
                </a:moveTo>
                <a:cubicBezTo>
                  <a:pt x="2560" y="298"/>
                  <a:pt x="2560" y="298"/>
                  <a:pt x="2560" y="298"/>
                </a:cubicBezTo>
                <a:cubicBezTo>
                  <a:pt x="2561" y="298"/>
                  <a:pt x="2561" y="298"/>
                  <a:pt x="2561" y="298"/>
                </a:cubicBezTo>
                <a:cubicBezTo>
                  <a:pt x="2561" y="300"/>
                  <a:pt x="2561" y="300"/>
                  <a:pt x="2561" y="300"/>
                </a:cubicBezTo>
                <a:lnTo>
                  <a:pt x="2560" y="300"/>
                </a:lnTo>
                <a:close/>
                <a:moveTo>
                  <a:pt x="2561" y="305"/>
                </a:moveTo>
                <a:cubicBezTo>
                  <a:pt x="2561" y="307"/>
                  <a:pt x="2561" y="307"/>
                  <a:pt x="2561" y="307"/>
                </a:cubicBezTo>
                <a:cubicBezTo>
                  <a:pt x="2560" y="307"/>
                  <a:pt x="2560" y="307"/>
                  <a:pt x="2560" y="307"/>
                </a:cubicBezTo>
                <a:cubicBezTo>
                  <a:pt x="2560" y="305"/>
                  <a:pt x="2560" y="305"/>
                  <a:pt x="2560" y="305"/>
                </a:cubicBezTo>
                <a:lnTo>
                  <a:pt x="2561" y="305"/>
                </a:lnTo>
                <a:close/>
                <a:moveTo>
                  <a:pt x="2561" y="308"/>
                </a:moveTo>
                <a:cubicBezTo>
                  <a:pt x="2561" y="310"/>
                  <a:pt x="2561" y="310"/>
                  <a:pt x="2561" y="310"/>
                </a:cubicBezTo>
                <a:cubicBezTo>
                  <a:pt x="2560" y="310"/>
                  <a:pt x="2560" y="310"/>
                  <a:pt x="2560" y="310"/>
                </a:cubicBezTo>
                <a:cubicBezTo>
                  <a:pt x="2560" y="308"/>
                  <a:pt x="2560" y="308"/>
                  <a:pt x="2560" y="308"/>
                </a:cubicBezTo>
                <a:lnTo>
                  <a:pt x="2561" y="308"/>
                </a:lnTo>
                <a:close/>
                <a:moveTo>
                  <a:pt x="2561" y="312"/>
                </a:moveTo>
                <a:cubicBezTo>
                  <a:pt x="2561" y="314"/>
                  <a:pt x="2561" y="314"/>
                  <a:pt x="2561" y="314"/>
                </a:cubicBezTo>
                <a:cubicBezTo>
                  <a:pt x="2560" y="314"/>
                  <a:pt x="2560" y="314"/>
                  <a:pt x="2560" y="314"/>
                </a:cubicBezTo>
                <a:cubicBezTo>
                  <a:pt x="2560" y="312"/>
                  <a:pt x="2560" y="312"/>
                  <a:pt x="2560" y="312"/>
                </a:cubicBezTo>
                <a:lnTo>
                  <a:pt x="2561" y="312"/>
                </a:lnTo>
                <a:close/>
                <a:moveTo>
                  <a:pt x="2561" y="315"/>
                </a:moveTo>
                <a:cubicBezTo>
                  <a:pt x="2561" y="317"/>
                  <a:pt x="2561" y="317"/>
                  <a:pt x="2561" y="317"/>
                </a:cubicBezTo>
                <a:cubicBezTo>
                  <a:pt x="2560" y="317"/>
                  <a:pt x="2560" y="317"/>
                  <a:pt x="2560" y="317"/>
                </a:cubicBezTo>
                <a:cubicBezTo>
                  <a:pt x="2560" y="315"/>
                  <a:pt x="2560" y="315"/>
                  <a:pt x="2560" y="315"/>
                </a:cubicBezTo>
                <a:lnTo>
                  <a:pt x="2561" y="315"/>
                </a:lnTo>
                <a:close/>
                <a:moveTo>
                  <a:pt x="2561" y="318"/>
                </a:moveTo>
                <a:cubicBezTo>
                  <a:pt x="2561" y="321"/>
                  <a:pt x="2561" y="321"/>
                  <a:pt x="2561" y="321"/>
                </a:cubicBezTo>
                <a:cubicBezTo>
                  <a:pt x="2560" y="321"/>
                  <a:pt x="2560" y="321"/>
                  <a:pt x="2560" y="321"/>
                </a:cubicBezTo>
                <a:cubicBezTo>
                  <a:pt x="2560" y="318"/>
                  <a:pt x="2560" y="318"/>
                  <a:pt x="2560" y="318"/>
                </a:cubicBezTo>
                <a:lnTo>
                  <a:pt x="2561" y="318"/>
                </a:lnTo>
                <a:close/>
                <a:moveTo>
                  <a:pt x="2561" y="322"/>
                </a:moveTo>
                <a:cubicBezTo>
                  <a:pt x="2561" y="324"/>
                  <a:pt x="2561" y="324"/>
                  <a:pt x="2561" y="324"/>
                </a:cubicBezTo>
                <a:cubicBezTo>
                  <a:pt x="2560" y="324"/>
                  <a:pt x="2560" y="324"/>
                  <a:pt x="2560" y="324"/>
                </a:cubicBezTo>
                <a:cubicBezTo>
                  <a:pt x="2560" y="322"/>
                  <a:pt x="2560" y="322"/>
                  <a:pt x="2560" y="322"/>
                </a:cubicBezTo>
                <a:lnTo>
                  <a:pt x="2561" y="322"/>
                </a:lnTo>
                <a:close/>
                <a:moveTo>
                  <a:pt x="2561" y="325"/>
                </a:moveTo>
                <a:cubicBezTo>
                  <a:pt x="2561" y="327"/>
                  <a:pt x="2561" y="327"/>
                  <a:pt x="2561" y="327"/>
                </a:cubicBezTo>
                <a:cubicBezTo>
                  <a:pt x="2560" y="327"/>
                  <a:pt x="2560" y="327"/>
                  <a:pt x="2560" y="327"/>
                </a:cubicBezTo>
                <a:cubicBezTo>
                  <a:pt x="2560" y="325"/>
                  <a:pt x="2560" y="325"/>
                  <a:pt x="2560" y="325"/>
                </a:cubicBezTo>
                <a:lnTo>
                  <a:pt x="2561" y="325"/>
                </a:lnTo>
                <a:close/>
                <a:moveTo>
                  <a:pt x="2561" y="329"/>
                </a:moveTo>
                <a:cubicBezTo>
                  <a:pt x="2561" y="331"/>
                  <a:pt x="2561" y="331"/>
                  <a:pt x="2561" y="331"/>
                </a:cubicBezTo>
                <a:cubicBezTo>
                  <a:pt x="2560" y="331"/>
                  <a:pt x="2560" y="331"/>
                  <a:pt x="2560" y="331"/>
                </a:cubicBezTo>
                <a:cubicBezTo>
                  <a:pt x="2560" y="329"/>
                  <a:pt x="2560" y="329"/>
                  <a:pt x="2560" y="329"/>
                </a:cubicBezTo>
                <a:lnTo>
                  <a:pt x="2561" y="329"/>
                </a:lnTo>
                <a:close/>
                <a:moveTo>
                  <a:pt x="2561" y="332"/>
                </a:moveTo>
                <a:cubicBezTo>
                  <a:pt x="2561" y="334"/>
                  <a:pt x="2561" y="334"/>
                  <a:pt x="2561" y="334"/>
                </a:cubicBezTo>
                <a:cubicBezTo>
                  <a:pt x="2560" y="334"/>
                  <a:pt x="2560" y="334"/>
                  <a:pt x="2560" y="334"/>
                </a:cubicBezTo>
                <a:cubicBezTo>
                  <a:pt x="2560" y="332"/>
                  <a:pt x="2560" y="332"/>
                  <a:pt x="2560" y="332"/>
                </a:cubicBezTo>
                <a:lnTo>
                  <a:pt x="2561" y="332"/>
                </a:lnTo>
                <a:close/>
                <a:moveTo>
                  <a:pt x="2561" y="336"/>
                </a:moveTo>
                <a:cubicBezTo>
                  <a:pt x="2561" y="338"/>
                  <a:pt x="2561" y="338"/>
                  <a:pt x="2561" y="338"/>
                </a:cubicBezTo>
                <a:cubicBezTo>
                  <a:pt x="2560" y="338"/>
                  <a:pt x="2560" y="338"/>
                  <a:pt x="2560" y="338"/>
                </a:cubicBezTo>
                <a:cubicBezTo>
                  <a:pt x="2560" y="336"/>
                  <a:pt x="2560" y="336"/>
                  <a:pt x="2560" y="336"/>
                </a:cubicBezTo>
                <a:lnTo>
                  <a:pt x="2561" y="336"/>
                </a:lnTo>
                <a:close/>
                <a:moveTo>
                  <a:pt x="2561" y="339"/>
                </a:moveTo>
                <a:cubicBezTo>
                  <a:pt x="2561" y="341"/>
                  <a:pt x="2561" y="341"/>
                  <a:pt x="2561" y="341"/>
                </a:cubicBezTo>
                <a:cubicBezTo>
                  <a:pt x="2560" y="341"/>
                  <a:pt x="2560" y="341"/>
                  <a:pt x="2560" y="341"/>
                </a:cubicBezTo>
                <a:cubicBezTo>
                  <a:pt x="2560" y="339"/>
                  <a:pt x="2560" y="339"/>
                  <a:pt x="2560" y="339"/>
                </a:cubicBezTo>
                <a:lnTo>
                  <a:pt x="2561" y="339"/>
                </a:lnTo>
                <a:close/>
                <a:moveTo>
                  <a:pt x="2561" y="342"/>
                </a:moveTo>
                <a:cubicBezTo>
                  <a:pt x="2561" y="344"/>
                  <a:pt x="2561" y="344"/>
                  <a:pt x="2561" y="344"/>
                </a:cubicBezTo>
                <a:cubicBezTo>
                  <a:pt x="2560" y="344"/>
                  <a:pt x="2560" y="344"/>
                  <a:pt x="2560" y="344"/>
                </a:cubicBezTo>
                <a:cubicBezTo>
                  <a:pt x="2560" y="342"/>
                  <a:pt x="2560" y="342"/>
                  <a:pt x="2560" y="342"/>
                </a:cubicBezTo>
                <a:lnTo>
                  <a:pt x="2561" y="342"/>
                </a:lnTo>
                <a:close/>
                <a:moveTo>
                  <a:pt x="2561" y="346"/>
                </a:moveTo>
                <a:cubicBezTo>
                  <a:pt x="2561" y="348"/>
                  <a:pt x="2561" y="348"/>
                  <a:pt x="2561" y="348"/>
                </a:cubicBezTo>
                <a:cubicBezTo>
                  <a:pt x="2560" y="348"/>
                  <a:pt x="2560" y="348"/>
                  <a:pt x="2560" y="348"/>
                </a:cubicBezTo>
                <a:cubicBezTo>
                  <a:pt x="2560" y="346"/>
                  <a:pt x="2560" y="346"/>
                  <a:pt x="2560" y="346"/>
                </a:cubicBezTo>
                <a:lnTo>
                  <a:pt x="2561" y="346"/>
                </a:lnTo>
                <a:close/>
                <a:moveTo>
                  <a:pt x="2561" y="349"/>
                </a:moveTo>
                <a:cubicBezTo>
                  <a:pt x="2561" y="351"/>
                  <a:pt x="2561" y="351"/>
                  <a:pt x="2561" y="351"/>
                </a:cubicBezTo>
                <a:cubicBezTo>
                  <a:pt x="2560" y="351"/>
                  <a:pt x="2560" y="351"/>
                  <a:pt x="2560" y="351"/>
                </a:cubicBezTo>
                <a:cubicBezTo>
                  <a:pt x="2560" y="349"/>
                  <a:pt x="2560" y="349"/>
                  <a:pt x="2560" y="349"/>
                </a:cubicBezTo>
                <a:lnTo>
                  <a:pt x="2561" y="349"/>
                </a:lnTo>
                <a:close/>
                <a:moveTo>
                  <a:pt x="2561" y="353"/>
                </a:moveTo>
                <a:cubicBezTo>
                  <a:pt x="2561" y="355"/>
                  <a:pt x="2561" y="355"/>
                  <a:pt x="2561" y="355"/>
                </a:cubicBezTo>
                <a:cubicBezTo>
                  <a:pt x="2560" y="355"/>
                  <a:pt x="2560" y="355"/>
                  <a:pt x="2560" y="355"/>
                </a:cubicBezTo>
                <a:cubicBezTo>
                  <a:pt x="2560" y="353"/>
                  <a:pt x="2560" y="353"/>
                  <a:pt x="2560" y="353"/>
                </a:cubicBezTo>
                <a:lnTo>
                  <a:pt x="2561" y="353"/>
                </a:lnTo>
                <a:close/>
                <a:moveTo>
                  <a:pt x="2561" y="356"/>
                </a:moveTo>
                <a:cubicBezTo>
                  <a:pt x="2561" y="358"/>
                  <a:pt x="2561" y="358"/>
                  <a:pt x="2561" y="358"/>
                </a:cubicBezTo>
                <a:cubicBezTo>
                  <a:pt x="2560" y="358"/>
                  <a:pt x="2560" y="358"/>
                  <a:pt x="2560" y="358"/>
                </a:cubicBezTo>
                <a:cubicBezTo>
                  <a:pt x="2560" y="356"/>
                  <a:pt x="2560" y="356"/>
                  <a:pt x="2560" y="356"/>
                </a:cubicBezTo>
                <a:lnTo>
                  <a:pt x="2561" y="356"/>
                </a:lnTo>
                <a:close/>
                <a:moveTo>
                  <a:pt x="2561" y="380"/>
                </a:moveTo>
                <a:cubicBezTo>
                  <a:pt x="2560" y="380"/>
                  <a:pt x="2560" y="380"/>
                  <a:pt x="2560" y="380"/>
                </a:cubicBezTo>
                <a:cubicBezTo>
                  <a:pt x="2560" y="377"/>
                  <a:pt x="2560" y="377"/>
                  <a:pt x="2560" y="377"/>
                </a:cubicBezTo>
                <a:cubicBezTo>
                  <a:pt x="2561" y="377"/>
                  <a:pt x="2561" y="377"/>
                  <a:pt x="2561" y="377"/>
                </a:cubicBezTo>
                <a:lnTo>
                  <a:pt x="2561" y="380"/>
                </a:lnTo>
                <a:close/>
                <a:moveTo>
                  <a:pt x="2561" y="375"/>
                </a:moveTo>
                <a:cubicBezTo>
                  <a:pt x="2560" y="375"/>
                  <a:pt x="2560" y="375"/>
                  <a:pt x="2560" y="375"/>
                </a:cubicBezTo>
                <a:cubicBezTo>
                  <a:pt x="2560" y="373"/>
                  <a:pt x="2560" y="373"/>
                  <a:pt x="2560" y="373"/>
                </a:cubicBezTo>
                <a:cubicBezTo>
                  <a:pt x="2561" y="373"/>
                  <a:pt x="2561" y="373"/>
                  <a:pt x="2561" y="373"/>
                </a:cubicBezTo>
                <a:lnTo>
                  <a:pt x="2561" y="375"/>
                </a:lnTo>
                <a:close/>
                <a:moveTo>
                  <a:pt x="2561" y="371"/>
                </a:moveTo>
                <a:cubicBezTo>
                  <a:pt x="2560" y="371"/>
                  <a:pt x="2560" y="371"/>
                  <a:pt x="2560" y="371"/>
                </a:cubicBezTo>
                <a:cubicBezTo>
                  <a:pt x="2560" y="369"/>
                  <a:pt x="2560" y="369"/>
                  <a:pt x="2560" y="369"/>
                </a:cubicBezTo>
                <a:cubicBezTo>
                  <a:pt x="2561" y="369"/>
                  <a:pt x="2561" y="369"/>
                  <a:pt x="2561" y="369"/>
                </a:cubicBezTo>
                <a:lnTo>
                  <a:pt x="2561" y="371"/>
                </a:lnTo>
                <a:close/>
                <a:moveTo>
                  <a:pt x="2561" y="367"/>
                </a:moveTo>
                <a:cubicBezTo>
                  <a:pt x="2560" y="367"/>
                  <a:pt x="2560" y="367"/>
                  <a:pt x="2560" y="367"/>
                </a:cubicBezTo>
                <a:cubicBezTo>
                  <a:pt x="2560" y="364"/>
                  <a:pt x="2560" y="364"/>
                  <a:pt x="2560" y="364"/>
                </a:cubicBezTo>
                <a:cubicBezTo>
                  <a:pt x="2561" y="364"/>
                  <a:pt x="2561" y="364"/>
                  <a:pt x="2561" y="364"/>
                </a:cubicBezTo>
                <a:lnTo>
                  <a:pt x="2561" y="367"/>
                </a:lnTo>
                <a:close/>
                <a:moveTo>
                  <a:pt x="2561" y="363"/>
                </a:moveTo>
                <a:cubicBezTo>
                  <a:pt x="2560" y="363"/>
                  <a:pt x="2560" y="363"/>
                  <a:pt x="2560" y="363"/>
                </a:cubicBezTo>
                <a:cubicBezTo>
                  <a:pt x="2560" y="360"/>
                  <a:pt x="2560" y="360"/>
                  <a:pt x="2560" y="360"/>
                </a:cubicBezTo>
                <a:cubicBezTo>
                  <a:pt x="2561" y="360"/>
                  <a:pt x="2561" y="360"/>
                  <a:pt x="2561" y="360"/>
                </a:cubicBezTo>
                <a:lnTo>
                  <a:pt x="2561" y="363"/>
                </a:lnTo>
                <a:close/>
                <a:moveTo>
                  <a:pt x="2561" y="297"/>
                </a:moveTo>
                <a:cubicBezTo>
                  <a:pt x="2560" y="297"/>
                  <a:pt x="2560" y="297"/>
                  <a:pt x="2560" y="297"/>
                </a:cubicBezTo>
                <a:cubicBezTo>
                  <a:pt x="2560" y="293"/>
                  <a:pt x="2560" y="293"/>
                  <a:pt x="2560" y="293"/>
                </a:cubicBezTo>
                <a:cubicBezTo>
                  <a:pt x="2561" y="293"/>
                  <a:pt x="2561" y="293"/>
                  <a:pt x="2561" y="293"/>
                </a:cubicBezTo>
                <a:lnTo>
                  <a:pt x="2561" y="297"/>
                </a:lnTo>
                <a:close/>
                <a:moveTo>
                  <a:pt x="2559" y="231"/>
                </a:moveTo>
                <a:cubicBezTo>
                  <a:pt x="2561" y="231"/>
                  <a:pt x="2561" y="231"/>
                  <a:pt x="2561" y="231"/>
                </a:cubicBezTo>
                <a:cubicBezTo>
                  <a:pt x="2561" y="234"/>
                  <a:pt x="2561" y="234"/>
                  <a:pt x="2561" y="234"/>
                </a:cubicBezTo>
                <a:cubicBezTo>
                  <a:pt x="2559" y="234"/>
                  <a:pt x="2559" y="234"/>
                  <a:pt x="2559" y="234"/>
                </a:cubicBezTo>
                <a:lnTo>
                  <a:pt x="2559" y="231"/>
                </a:lnTo>
                <a:close/>
                <a:moveTo>
                  <a:pt x="2559" y="236"/>
                </a:moveTo>
                <a:cubicBezTo>
                  <a:pt x="2561" y="236"/>
                  <a:pt x="2561" y="236"/>
                  <a:pt x="2561" y="236"/>
                </a:cubicBezTo>
                <a:cubicBezTo>
                  <a:pt x="2561" y="238"/>
                  <a:pt x="2561" y="238"/>
                  <a:pt x="2561" y="238"/>
                </a:cubicBezTo>
                <a:cubicBezTo>
                  <a:pt x="2559" y="238"/>
                  <a:pt x="2559" y="238"/>
                  <a:pt x="2559" y="238"/>
                </a:cubicBezTo>
                <a:lnTo>
                  <a:pt x="2559" y="236"/>
                </a:lnTo>
                <a:close/>
                <a:moveTo>
                  <a:pt x="2559" y="239"/>
                </a:moveTo>
                <a:cubicBezTo>
                  <a:pt x="2561" y="239"/>
                  <a:pt x="2561" y="239"/>
                  <a:pt x="2561" y="239"/>
                </a:cubicBezTo>
                <a:cubicBezTo>
                  <a:pt x="2561" y="241"/>
                  <a:pt x="2561" y="241"/>
                  <a:pt x="2561" y="241"/>
                </a:cubicBezTo>
                <a:cubicBezTo>
                  <a:pt x="2559" y="241"/>
                  <a:pt x="2559" y="241"/>
                  <a:pt x="2559" y="241"/>
                </a:cubicBezTo>
                <a:lnTo>
                  <a:pt x="2559" y="239"/>
                </a:lnTo>
                <a:close/>
                <a:moveTo>
                  <a:pt x="2559" y="243"/>
                </a:moveTo>
                <a:cubicBezTo>
                  <a:pt x="2561" y="243"/>
                  <a:pt x="2561" y="243"/>
                  <a:pt x="2561" y="243"/>
                </a:cubicBezTo>
                <a:cubicBezTo>
                  <a:pt x="2561" y="245"/>
                  <a:pt x="2561" y="245"/>
                  <a:pt x="2561" y="245"/>
                </a:cubicBezTo>
                <a:cubicBezTo>
                  <a:pt x="2559" y="245"/>
                  <a:pt x="2559" y="245"/>
                  <a:pt x="2559" y="245"/>
                </a:cubicBezTo>
                <a:lnTo>
                  <a:pt x="2559" y="243"/>
                </a:lnTo>
                <a:close/>
                <a:moveTo>
                  <a:pt x="2559" y="246"/>
                </a:moveTo>
                <a:cubicBezTo>
                  <a:pt x="2561" y="246"/>
                  <a:pt x="2561" y="246"/>
                  <a:pt x="2561" y="246"/>
                </a:cubicBezTo>
                <a:cubicBezTo>
                  <a:pt x="2561" y="249"/>
                  <a:pt x="2561" y="249"/>
                  <a:pt x="2561" y="249"/>
                </a:cubicBezTo>
                <a:cubicBezTo>
                  <a:pt x="2559" y="249"/>
                  <a:pt x="2559" y="249"/>
                  <a:pt x="2559" y="249"/>
                </a:cubicBezTo>
                <a:lnTo>
                  <a:pt x="2559" y="246"/>
                </a:lnTo>
                <a:close/>
                <a:moveTo>
                  <a:pt x="2559" y="250"/>
                </a:moveTo>
                <a:cubicBezTo>
                  <a:pt x="2561" y="250"/>
                  <a:pt x="2561" y="250"/>
                  <a:pt x="2561" y="250"/>
                </a:cubicBezTo>
                <a:cubicBezTo>
                  <a:pt x="2561" y="252"/>
                  <a:pt x="2561" y="252"/>
                  <a:pt x="2561" y="252"/>
                </a:cubicBezTo>
                <a:cubicBezTo>
                  <a:pt x="2559" y="252"/>
                  <a:pt x="2559" y="252"/>
                  <a:pt x="2559" y="252"/>
                </a:cubicBezTo>
                <a:lnTo>
                  <a:pt x="2559" y="250"/>
                </a:lnTo>
                <a:close/>
                <a:moveTo>
                  <a:pt x="2559" y="254"/>
                </a:moveTo>
                <a:cubicBezTo>
                  <a:pt x="2561" y="254"/>
                  <a:pt x="2561" y="254"/>
                  <a:pt x="2561" y="254"/>
                </a:cubicBezTo>
                <a:cubicBezTo>
                  <a:pt x="2561" y="256"/>
                  <a:pt x="2561" y="256"/>
                  <a:pt x="2561" y="256"/>
                </a:cubicBezTo>
                <a:cubicBezTo>
                  <a:pt x="2559" y="256"/>
                  <a:pt x="2559" y="256"/>
                  <a:pt x="2559" y="256"/>
                </a:cubicBezTo>
                <a:lnTo>
                  <a:pt x="2559" y="254"/>
                </a:lnTo>
                <a:close/>
                <a:moveTo>
                  <a:pt x="2559" y="257"/>
                </a:moveTo>
                <a:cubicBezTo>
                  <a:pt x="2561" y="257"/>
                  <a:pt x="2561" y="257"/>
                  <a:pt x="2561" y="257"/>
                </a:cubicBezTo>
                <a:cubicBezTo>
                  <a:pt x="2561" y="259"/>
                  <a:pt x="2561" y="259"/>
                  <a:pt x="2561" y="259"/>
                </a:cubicBezTo>
                <a:cubicBezTo>
                  <a:pt x="2559" y="259"/>
                  <a:pt x="2559" y="259"/>
                  <a:pt x="2559" y="259"/>
                </a:cubicBezTo>
                <a:lnTo>
                  <a:pt x="2559" y="257"/>
                </a:lnTo>
                <a:close/>
                <a:moveTo>
                  <a:pt x="2559" y="261"/>
                </a:moveTo>
                <a:cubicBezTo>
                  <a:pt x="2561" y="261"/>
                  <a:pt x="2561" y="261"/>
                  <a:pt x="2561" y="261"/>
                </a:cubicBezTo>
                <a:cubicBezTo>
                  <a:pt x="2561" y="263"/>
                  <a:pt x="2561" y="263"/>
                  <a:pt x="2561" y="263"/>
                </a:cubicBezTo>
                <a:cubicBezTo>
                  <a:pt x="2559" y="263"/>
                  <a:pt x="2559" y="263"/>
                  <a:pt x="2559" y="263"/>
                </a:cubicBezTo>
                <a:lnTo>
                  <a:pt x="2559" y="261"/>
                </a:lnTo>
                <a:close/>
                <a:moveTo>
                  <a:pt x="2559" y="265"/>
                </a:moveTo>
                <a:cubicBezTo>
                  <a:pt x="2561" y="265"/>
                  <a:pt x="2561" y="265"/>
                  <a:pt x="2561" y="265"/>
                </a:cubicBezTo>
                <a:cubicBezTo>
                  <a:pt x="2561" y="267"/>
                  <a:pt x="2561" y="267"/>
                  <a:pt x="2561" y="267"/>
                </a:cubicBezTo>
                <a:cubicBezTo>
                  <a:pt x="2559" y="267"/>
                  <a:pt x="2559" y="267"/>
                  <a:pt x="2559" y="267"/>
                </a:cubicBezTo>
                <a:lnTo>
                  <a:pt x="2559" y="265"/>
                </a:lnTo>
                <a:close/>
                <a:moveTo>
                  <a:pt x="2559" y="268"/>
                </a:moveTo>
                <a:cubicBezTo>
                  <a:pt x="2561" y="268"/>
                  <a:pt x="2561" y="268"/>
                  <a:pt x="2561" y="268"/>
                </a:cubicBezTo>
                <a:cubicBezTo>
                  <a:pt x="2561" y="270"/>
                  <a:pt x="2561" y="270"/>
                  <a:pt x="2561" y="270"/>
                </a:cubicBezTo>
                <a:cubicBezTo>
                  <a:pt x="2559" y="270"/>
                  <a:pt x="2559" y="270"/>
                  <a:pt x="2559" y="270"/>
                </a:cubicBezTo>
                <a:lnTo>
                  <a:pt x="2559" y="268"/>
                </a:lnTo>
                <a:close/>
                <a:moveTo>
                  <a:pt x="2559" y="272"/>
                </a:moveTo>
                <a:cubicBezTo>
                  <a:pt x="2561" y="272"/>
                  <a:pt x="2561" y="272"/>
                  <a:pt x="2561" y="272"/>
                </a:cubicBezTo>
                <a:cubicBezTo>
                  <a:pt x="2561" y="274"/>
                  <a:pt x="2561" y="274"/>
                  <a:pt x="2561" y="274"/>
                </a:cubicBezTo>
                <a:cubicBezTo>
                  <a:pt x="2559" y="274"/>
                  <a:pt x="2559" y="274"/>
                  <a:pt x="2559" y="274"/>
                </a:cubicBezTo>
                <a:lnTo>
                  <a:pt x="2559" y="272"/>
                </a:lnTo>
                <a:close/>
                <a:moveTo>
                  <a:pt x="2559" y="275"/>
                </a:moveTo>
                <a:cubicBezTo>
                  <a:pt x="2561" y="275"/>
                  <a:pt x="2561" y="275"/>
                  <a:pt x="2561" y="275"/>
                </a:cubicBezTo>
                <a:cubicBezTo>
                  <a:pt x="2561" y="277"/>
                  <a:pt x="2561" y="277"/>
                  <a:pt x="2561" y="277"/>
                </a:cubicBezTo>
                <a:cubicBezTo>
                  <a:pt x="2559" y="277"/>
                  <a:pt x="2559" y="277"/>
                  <a:pt x="2559" y="277"/>
                </a:cubicBezTo>
                <a:lnTo>
                  <a:pt x="2559" y="275"/>
                </a:lnTo>
                <a:close/>
                <a:moveTo>
                  <a:pt x="2559" y="279"/>
                </a:moveTo>
                <a:cubicBezTo>
                  <a:pt x="2561" y="279"/>
                  <a:pt x="2561" y="279"/>
                  <a:pt x="2561" y="279"/>
                </a:cubicBezTo>
                <a:cubicBezTo>
                  <a:pt x="2561" y="281"/>
                  <a:pt x="2561" y="281"/>
                  <a:pt x="2561" y="281"/>
                </a:cubicBezTo>
                <a:cubicBezTo>
                  <a:pt x="2559" y="281"/>
                  <a:pt x="2559" y="281"/>
                  <a:pt x="2559" y="281"/>
                </a:cubicBezTo>
                <a:lnTo>
                  <a:pt x="2559" y="279"/>
                </a:lnTo>
                <a:close/>
                <a:moveTo>
                  <a:pt x="2559" y="283"/>
                </a:moveTo>
                <a:cubicBezTo>
                  <a:pt x="2561" y="283"/>
                  <a:pt x="2561" y="283"/>
                  <a:pt x="2561" y="283"/>
                </a:cubicBezTo>
                <a:cubicBezTo>
                  <a:pt x="2561" y="285"/>
                  <a:pt x="2561" y="285"/>
                  <a:pt x="2561" y="285"/>
                </a:cubicBezTo>
                <a:cubicBezTo>
                  <a:pt x="2559" y="285"/>
                  <a:pt x="2559" y="285"/>
                  <a:pt x="2559" y="285"/>
                </a:cubicBezTo>
                <a:lnTo>
                  <a:pt x="2559" y="283"/>
                </a:lnTo>
                <a:close/>
                <a:moveTo>
                  <a:pt x="2559" y="286"/>
                </a:moveTo>
                <a:cubicBezTo>
                  <a:pt x="2561" y="286"/>
                  <a:pt x="2561" y="286"/>
                  <a:pt x="2561" y="286"/>
                </a:cubicBezTo>
                <a:cubicBezTo>
                  <a:pt x="2561" y="288"/>
                  <a:pt x="2561" y="288"/>
                  <a:pt x="2561" y="288"/>
                </a:cubicBezTo>
                <a:cubicBezTo>
                  <a:pt x="2559" y="288"/>
                  <a:pt x="2559" y="288"/>
                  <a:pt x="2559" y="288"/>
                </a:cubicBezTo>
                <a:lnTo>
                  <a:pt x="2559" y="286"/>
                </a:lnTo>
                <a:close/>
                <a:moveTo>
                  <a:pt x="2559" y="290"/>
                </a:moveTo>
                <a:cubicBezTo>
                  <a:pt x="2561" y="290"/>
                  <a:pt x="2561" y="290"/>
                  <a:pt x="2561" y="290"/>
                </a:cubicBezTo>
                <a:cubicBezTo>
                  <a:pt x="2561" y="292"/>
                  <a:pt x="2561" y="292"/>
                  <a:pt x="2561" y="292"/>
                </a:cubicBezTo>
                <a:cubicBezTo>
                  <a:pt x="2559" y="292"/>
                  <a:pt x="2559" y="292"/>
                  <a:pt x="2559" y="292"/>
                </a:cubicBezTo>
                <a:lnTo>
                  <a:pt x="2559" y="290"/>
                </a:lnTo>
                <a:close/>
                <a:moveTo>
                  <a:pt x="2559" y="363"/>
                </a:moveTo>
                <a:cubicBezTo>
                  <a:pt x="2558" y="363"/>
                  <a:pt x="2558" y="363"/>
                  <a:pt x="2558" y="363"/>
                </a:cubicBezTo>
                <a:cubicBezTo>
                  <a:pt x="2558" y="360"/>
                  <a:pt x="2558" y="360"/>
                  <a:pt x="2558" y="360"/>
                </a:cubicBezTo>
                <a:cubicBezTo>
                  <a:pt x="2559" y="360"/>
                  <a:pt x="2559" y="360"/>
                  <a:pt x="2559" y="360"/>
                </a:cubicBezTo>
                <a:lnTo>
                  <a:pt x="2559" y="363"/>
                </a:lnTo>
                <a:close/>
                <a:moveTo>
                  <a:pt x="2559" y="297"/>
                </a:moveTo>
                <a:cubicBezTo>
                  <a:pt x="2558" y="297"/>
                  <a:pt x="2558" y="297"/>
                  <a:pt x="2558" y="297"/>
                </a:cubicBezTo>
                <a:cubicBezTo>
                  <a:pt x="2558" y="293"/>
                  <a:pt x="2558" y="293"/>
                  <a:pt x="2558" y="293"/>
                </a:cubicBezTo>
                <a:cubicBezTo>
                  <a:pt x="2559" y="293"/>
                  <a:pt x="2559" y="293"/>
                  <a:pt x="2559" y="293"/>
                </a:cubicBezTo>
                <a:lnTo>
                  <a:pt x="2559" y="297"/>
                </a:lnTo>
                <a:close/>
                <a:moveTo>
                  <a:pt x="2558" y="231"/>
                </a:moveTo>
                <a:cubicBezTo>
                  <a:pt x="2559" y="231"/>
                  <a:pt x="2559" y="231"/>
                  <a:pt x="2559" y="231"/>
                </a:cubicBezTo>
                <a:cubicBezTo>
                  <a:pt x="2559" y="234"/>
                  <a:pt x="2559" y="234"/>
                  <a:pt x="2559" y="234"/>
                </a:cubicBezTo>
                <a:cubicBezTo>
                  <a:pt x="2558" y="234"/>
                  <a:pt x="2558" y="234"/>
                  <a:pt x="2558" y="234"/>
                </a:cubicBezTo>
                <a:lnTo>
                  <a:pt x="2558" y="231"/>
                </a:lnTo>
                <a:close/>
                <a:moveTo>
                  <a:pt x="2558" y="236"/>
                </a:moveTo>
                <a:cubicBezTo>
                  <a:pt x="2559" y="236"/>
                  <a:pt x="2559" y="236"/>
                  <a:pt x="2559" y="236"/>
                </a:cubicBezTo>
                <a:cubicBezTo>
                  <a:pt x="2559" y="238"/>
                  <a:pt x="2559" y="238"/>
                  <a:pt x="2559" y="238"/>
                </a:cubicBezTo>
                <a:cubicBezTo>
                  <a:pt x="2558" y="238"/>
                  <a:pt x="2558" y="238"/>
                  <a:pt x="2558" y="238"/>
                </a:cubicBezTo>
                <a:lnTo>
                  <a:pt x="2558" y="236"/>
                </a:lnTo>
                <a:close/>
                <a:moveTo>
                  <a:pt x="2558" y="239"/>
                </a:moveTo>
                <a:cubicBezTo>
                  <a:pt x="2559" y="239"/>
                  <a:pt x="2559" y="239"/>
                  <a:pt x="2559" y="239"/>
                </a:cubicBezTo>
                <a:cubicBezTo>
                  <a:pt x="2559" y="241"/>
                  <a:pt x="2559" y="241"/>
                  <a:pt x="2559" y="241"/>
                </a:cubicBezTo>
                <a:cubicBezTo>
                  <a:pt x="2558" y="241"/>
                  <a:pt x="2558" y="241"/>
                  <a:pt x="2558" y="241"/>
                </a:cubicBezTo>
                <a:lnTo>
                  <a:pt x="2558" y="239"/>
                </a:lnTo>
                <a:close/>
                <a:moveTo>
                  <a:pt x="2558" y="243"/>
                </a:moveTo>
                <a:cubicBezTo>
                  <a:pt x="2559" y="243"/>
                  <a:pt x="2559" y="243"/>
                  <a:pt x="2559" y="243"/>
                </a:cubicBezTo>
                <a:cubicBezTo>
                  <a:pt x="2559" y="245"/>
                  <a:pt x="2559" y="245"/>
                  <a:pt x="2559" y="245"/>
                </a:cubicBezTo>
                <a:cubicBezTo>
                  <a:pt x="2558" y="245"/>
                  <a:pt x="2558" y="245"/>
                  <a:pt x="2558" y="245"/>
                </a:cubicBezTo>
                <a:lnTo>
                  <a:pt x="2558" y="243"/>
                </a:lnTo>
                <a:close/>
                <a:moveTo>
                  <a:pt x="2558" y="246"/>
                </a:moveTo>
                <a:cubicBezTo>
                  <a:pt x="2559" y="246"/>
                  <a:pt x="2559" y="246"/>
                  <a:pt x="2559" y="246"/>
                </a:cubicBezTo>
                <a:cubicBezTo>
                  <a:pt x="2559" y="249"/>
                  <a:pt x="2559" y="249"/>
                  <a:pt x="2559" y="249"/>
                </a:cubicBezTo>
                <a:cubicBezTo>
                  <a:pt x="2558" y="249"/>
                  <a:pt x="2558" y="249"/>
                  <a:pt x="2558" y="249"/>
                </a:cubicBezTo>
                <a:lnTo>
                  <a:pt x="2558" y="246"/>
                </a:lnTo>
                <a:close/>
                <a:moveTo>
                  <a:pt x="2558" y="250"/>
                </a:moveTo>
                <a:cubicBezTo>
                  <a:pt x="2559" y="250"/>
                  <a:pt x="2559" y="250"/>
                  <a:pt x="2559" y="250"/>
                </a:cubicBezTo>
                <a:cubicBezTo>
                  <a:pt x="2559" y="252"/>
                  <a:pt x="2559" y="252"/>
                  <a:pt x="2559" y="252"/>
                </a:cubicBezTo>
                <a:cubicBezTo>
                  <a:pt x="2558" y="252"/>
                  <a:pt x="2558" y="252"/>
                  <a:pt x="2558" y="252"/>
                </a:cubicBezTo>
                <a:lnTo>
                  <a:pt x="2558" y="250"/>
                </a:lnTo>
                <a:close/>
                <a:moveTo>
                  <a:pt x="2558" y="254"/>
                </a:moveTo>
                <a:cubicBezTo>
                  <a:pt x="2559" y="254"/>
                  <a:pt x="2559" y="254"/>
                  <a:pt x="2559" y="254"/>
                </a:cubicBezTo>
                <a:cubicBezTo>
                  <a:pt x="2559" y="256"/>
                  <a:pt x="2559" y="256"/>
                  <a:pt x="2559" y="256"/>
                </a:cubicBezTo>
                <a:cubicBezTo>
                  <a:pt x="2558" y="256"/>
                  <a:pt x="2558" y="256"/>
                  <a:pt x="2558" y="256"/>
                </a:cubicBezTo>
                <a:lnTo>
                  <a:pt x="2558" y="254"/>
                </a:lnTo>
                <a:close/>
                <a:moveTo>
                  <a:pt x="2558" y="257"/>
                </a:moveTo>
                <a:cubicBezTo>
                  <a:pt x="2559" y="257"/>
                  <a:pt x="2559" y="257"/>
                  <a:pt x="2559" y="257"/>
                </a:cubicBezTo>
                <a:cubicBezTo>
                  <a:pt x="2559" y="259"/>
                  <a:pt x="2559" y="259"/>
                  <a:pt x="2559" y="259"/>
                </a:cubicBezTo>
                <a:cubicBezTo>
                  <a:pt x="2558" y="259"/>
                  <a:pt x="2558" y="259"/>
                  <a:pt x="2558" y="259"/>
                </a:cubicBezTo>
                <a:lnTo>
                  <a:pt x="2558" y="257"/>
                </a:lnTo>
                <a:close/>
                <a:moveTo>
                  <a:pt x="2558" y="261"/>
                </a:moveTo>
                <a:cubicBezTo>
                  <a:pt x="2559" y="261"/>
                  <a:pt x="2559" y="261"/>
                  <a:pt x="2559" y="261"/>
                </a:cubicBezTo>
                <a:cubicBezTo>
                  <a:pt x="2559" y="263"/>
                  <a:pt x="2559" y="263"/>
                  <a:pt x="2559" y="263"/>
                </a:cubicBezTo>
                <a:cubicBezTo>
                  <a:pt x="2558" y="263"/>
                  <a:pt x="2558" y="263"/>
                  <a:pt x="2558" y="263"/>
                </a:cubicBezTo>
                <a:lnTo>
                  <a:pt x="2558" y="261"/>
                </a:lnTo>
                <a:close/>
                <a:moveTo>
                  <a:pt x="2558" y="265"/>
                </a:moveTo>
                <a:cubicBezTo>
                  <a:pt x="2559" y="265"/>
                  <a:pt x="2559" y="265"/>
                  <a:pt x="2559" y="265"/>
                </a:cubicBezTo>
                <a:cubicBezTo>
                  <a:pt x="2559" y="267"/>
                  <a:pt x="2559" y="267"/>
                  <a:pt x="2559" y="267"/>
                </a:cubicBezTo>
                <a:cubicBezTo>
                  <a:pt x="2558" y="267"/>
                  <a:pt x="2558" y="267"/>
                  <a:pt x="2558" y="267"/>
                </a:cubicBezTo>
                <a:lnTo>
                  <a:pt x="2558" y="265"/>
                </a:lnTo>
                <a:close/>
                <a:moveTo>
                  <a:pt x="2558" y="268"/>
                </a:moveTo>
                <a:cubicBezTo>
                  <a:pt x="2559" y="268"/>
                  <a:pt x="2559" y="268"/>
                  <a:pt x="2559" y="268"/>
                </a:cubicBezTo>
                <a:cubicBezTo>
                  <a:pt x="2559" y="270"/>
                  <a:pt x="2559" y="270"/>
                  <a:pt x="2559" y="270"/>
                </a:cubicBezTo>
                <a:cubicBezTo>
                  <a:pt x="2558" y="270"/>
                  <a:pt x="2558" y="270"/>
                  <a:pt x="2558" y="270"/>
                </a:cubicBezTo>
                <a:lnTo>
                  <a:pt x="2558" y="268"/>
                </a:lnTo>
                <a:close/>
                <a:moveTo>
                  <a:pt x="2558" y="272"/>
                </a:moveTo>
                <a:cubicBezTo>
                  <a:pt x="2559" y="272"/>
                  <a:pt x="2559" y="272"/>
                  <a:pt x="2559" y="272"/>
                </a:cubicBezTo>
                <a:cubicBezTo>
                  <a:pt x="2559" y="274"/>
                  <a:pt x="2559" y="274"/>
                  <a:pt x="2559" y="274"/>
                </a:cubicBezTo>
                <a:cubicBezTo>
                  <a:pt x="2558" y="274"/>
                  <a:pt x="2558" y="274"/>
                  <a:pt x="2558" y="274"/>
                </a:cubicBezTo>
                <a:lnTo>
                  <a:pt x="2558" y="272"/>
                </a:lnTo>
                <a:close/>
                <a:moveTo>
                  <a:pt x="2558" y="275"/>
                </a:moveTo>
                <a:cubicBezTo>
                  <a:pt x="2559" y="275"/>
                  <a:pt x="2559" y="275"/>
                  <a:pt x="2559" y="275"/>
                </a:cubicBezTo>
                <a:cubicBezTo>
                  <a:pt x="2559" y="277"/>
                  <a:pt x="2559" y="277"/>
                  <a:pt x="2559" y="277"/>
                </a:cubicBezTo>
                <a:cubicBezTo>
                  <a:pt x="2558" y="277"/>
                  <a:pt x="2558" y="277"/>
                  <a:pt x="2558" y="277"/>
                </a:cubicBezTo>
                <a:lnTo>
                  <a:pt x="2558" y="275"/>
                </a:lnTo>
                <a:close/>
                <a:moveTo>
                  <a:pt x="2558" y="279"/>
                </a:moveTo>
                <a:cubicBezTo>
                  <a:pt x="2559" y="279"/>
                  <a:pt x="2559" y="279"/>
                  <a:pt x="2559" y="279"/>
                </a:cubicBezTo>
                <a:cubicBezTo>
                  <a:pt x="2559" y="281"/>
                  <a:pt x="2559" y="281"/>
                  <a:pt x="2559" y="281"/>
                </a:cubicBezTo>
                <a:cubicBezTo>
                  <a:pt x="2558" y="281"/>
                  <a:pt x="2558" y="281"/>
                  <a:pt x="2558" y="281"/>
                </a:cubicBezTo>
                <a:lnTo>
                  <a:pt x="2558" y="279"/>
                </a:lnTo>
                <a:close/>
                <a:moveTo>
                  <a:pt x="2558" y="283"/>
                </a:moveTo>
                <a:cubicBezTo>
                  <a:pt x="2559" y="283"/>
                  <a:pt x="2559" y="283"/>
                  <a:pt x="2559" y="283"/>
                </a:cubicBezTo>
                <a:cubicBezTo>
                  <a:pt x="2559" y="285"/>
                  <a:pt x="2559" y="285"/>
                  <a:pt x="2559" y="285"/>
                </a:cubicBezTo>
                <a:cubicBezTo>
                  <a:pt x="2558" y="285"/>
                  <a:pt x="2558" y="285"/>
                  <a:pt x="2558" y="285"/>
                </a:cubicBezTo>
                <a:lnTo>
                  <a:pt x="2558" y="283"/>
                </a:lnTo>
                <a:close/>
                <a:moveTo>
                  <a:pt x="2558" y="286"/>
                </a:moveTo>
                <a:cubicBezTo>
                  <a:pt x="2559" y="286"/>
                  <a:pt x="2559" y="286"/>
                  <a:pt x="2559" y="286"/>
                </a:cubicBezTo>
                <a:cubicBezTo>
                  <a:pt x="2559" y="288"/>
                  <a:pt x="2559" y="288"/>
                  <a:pt x="2559" y="288"/>
                </a:cubicBezTo>
                <a:cubicBezTo>
                  <a:pt x="2558" y="288"/>
                  <a:pt x="2558" y="288"/>
                  <a:pt x="2558" y="288"/>
                </a:cubicBezTo>
                <a:lnTo>
                  <a:pt x="2558" y="286"/>
                </a:lnTo>
                <a:close/>
                <a:moveTo>
                  <a:pt x="2558" y="290"/>
                </a:moveTo>
                <a:cubicBezTo>
                  <a:pt x="2559" y="290"/>
                  <a:pt x="2559" y="290"/>
                  <a:pt x="2559" y="290"/>
                </a:cubicBezTo>
                <a:cubicBezTo>
                  <a:pt x="2559" y="292"/>
                  <a:pt x="2559" y="292"/>
                  <a:pt x="2559" y="292"/>
                </a:cubicBezTo>
                <a:cubicBezTo>
                  <a:pt x="2558" y="292"/>
                  <a:pt x="2558" y="292"/>
                  <a:pt x="2558" y="292"/>
                </a:cubicBezTo>
                <a:lnTo>
                  <a:pt x="2558" y="290"/>
                </a:lnTo>
                <a:close/>
                <a:moveTo>
                  <a:pt x="2558" y="363"/>
                </a:moveTo>
                <a:cubicBezTo>
                  <a:pt x="2556" y="363"/>
                  <a:pt x="2556" y="363"/>
                  <a:pt x="2556" y="363"/>
                </a:cubicBezTo>
                <a:cubicBezTo>
                  <a:pt x="2556" y="360"/>
                  <a:pt x="2556" y="360"/>
                  <a:pt x="2556" y="360"/>
                </a:cubicBezTo>
                <a:cubicBezTo>
                  <a:pt x="2558" y="360"/>
                  <a:pt x="2558" y="360"/>
                  <a:pt x="2558" y="360"/>
                </a:cubicBezTo>
                <a:lnTo>
                  <a:pt x="2558" y="363"/>
                </a:lnTo>
                <a:close/>
                <a:moveTo>
                  <a:pt x="2557" y="297"/>
                </a:moveTo>
                <a:cubicBezTo>
                  <a:pt x="2556" y="297"/>
                  <a:pt x="2556" y="297"/>
                  <a:pt x="2556" y="297"/>
                </a:cubicBezTo>
                <a:cubicBezTo>
                  <a:pt x="2556" y="293"/>
                  <a:pt x="2556" y="293"/>
                  <a:pt x="2556" y="293"/>
                </a:cubicBezTo>
                <a:cubicBezTo>
                  <a:pt x="2557" y="293"/>
                  <a:pt x="2557" y="293"/>
                  <a:pt x="2557" y="293"/>
                </a:cubicBezTo>
                <a:lnTo>
                  <a:pt x="2557" y="297"/>
                </a:lnTo>
                <a:close/>
                <a:moveTo>
                  <a:pt x="2556" y="231"/>
                </a:moveTo>
                <a:cubicBezTo>
                  <a:pt x="2557" y="231"/>
                  <a:pt x="2557" y="231"/>
                  <a:pt x="2557" y="231"/>
                </a:cubicBezTo>
                <a:cubicBezTo>
                  <a:pt x="2557" y="234"/>
                  <a:pt x="2557" y="234"/>
                  <a:pt x="2557" y="234"/>
                </a:cubicBezTo>
                <a:cubicBezTo>
                  <a:pt x="2556" y="234"/>
                  <a:pt x="2556" y="234"/>
                  <a:pt x="2556" y="234"/>
                </a:cubicBezTo>
                <a:lnTo>
                  <a:pt x="2556" y="231"/>
                </a:lnTo>
                <a:close/>
                <a:moveTo>
                  <a:pt x="2556" y="236"/>
                </a:moveTo>
                <a:cubicBezTo>
                  <a:pt x="2557" y="236"/>
                  <a:pt x="2557" y="236"/>
                  <a:pt x="2557" y="236"/>
                </a:cubicBezTo>
                <a:cubicBezTo>
                  <a:pt x="2557" y="238"/>
                  <a:pt x="2557" y="238"/>
                  <a:pt x="2557" y="238"/>
                </a:cubicBezTo>
                <a:cubicBezTo>
                  <a:pt x="2556" y="238"/>
                  <a:pt x="2556" y="238"/>
                  <a:pt x="2556" y="238"/>
                </a:cubicBezTo>
                <a:lnTo>
                  <a:pt x="2556" y="236"/>
                </a:lnTo>
                <a:close/>
                <a:moveTo>
                  <a:pt x="2556" y="239"/>
                </a:moveTo>
                <a:cubicBezTo>
                  <a:pt x="2557" y="239"/>
                  <a:pt x="2557" y="239"/>
                  <a:pt x="2557" y="239"/>
                </a:cubicBezTo>
                <a:cubicBezTo>
                  <a:pt x="2557" y="241"/>
                  <a:pt x="2557" y="241"/>
                  <a:pt x="2557" y="241"/>
                </a:cubicBezTo>
                <a:cubicBezTo>
                  <a:pt x="2556" y="241"/>
                  <a:pt x="2556" y="241"/>
                  <a:pt x="2556" y="241"/>
                </a:cubicBezTo>
                <a:lnTo>
                  <a:pt x="2556" y="239"/>
                </a:lnTo>
                <a:close/>
                <a:moveTo>
                  <a:pt x="2556" y="243"/>
                </a:moveTo>
                <a:cubicBezTo>
                  <a:pt x="2557" y="243"/>
                  <a:pt x="2557" y="243"/>
                  <a:pt x="2557" y="243"/>
                </a:cubicBezTo>
                <a:cubicBezTo>
                  <a:pt x="2557" y="245"/>
                  <a:pt x="2557" y="245"/>
                  <a:pt x="2557" y="245"/>
                </a:cubicBezTo>
                <a:cubicBezTo>
                  <a:pt x="2556" y="245"/>
                  <a:pt x="2556" y="245"/>
                  <a:pt x="2556" y="245"/>
                </a:cubicBezTo>
                <a:lnTo>
                  <a:pt x="2556" y="243"/>
                </a:lnTo>
                <a:close/>
                <a:moveTo>
                  <a:pt x="2556" y="246"/>
                </a:moveTo>
                <a:cubicBezTo>
                  <a:pt x="2557" y="246"/>
                  <a:pt x="2557" y="246"/>
                  <a:pt x="2557" y="246"/>
                </a:cubicBezTo>
                <a:cubicBezTo>
                  <a:pt x="2557" y="249"/>
                  <a:pt x="2557" y="249"/>
                  <a:pt x="2557" y="249"/>
                </a:cubicBezTo>
                <a:cubicBezTo>
                  <a:pt x="2556" y="249"/>
                  <a:pt x="2556" y="249"/>
                  <a:pt x="2556" y="249"/>
                </a:cubicBezTo>
                <a:lnTo>
                  <a:pt x="2556" y="246"/>
                </a:lnTo>
                <a:close/>
                <a:moveTo>
                  <a:pt x="2556" y="250"/>
                </a:moveTo>
                <a:cubicBezTo>
                  <a:pt x="2557" y="250"/>
                  <a:pt x="2557" y="250"/>
                  <a:pt x="2557" y="250"/>
                </a:cubicBezTo>
                <a:cubicBezTo>
                  <a:pt x="2557" y="252"/>
                  <a:pt x="2557" y="252"/>
                  <a:pt x="2557" y="252"/>
                </a:cubicBezTo>
                <a:cubicBezTo>
                  <a:pt x="2556" y="252"/>
                  <a:pt x="2556" y="252"/>
                  <a:pt x="2556" y="252"/>
                </a:cubicBezTo>
                <a:lnTo>
                  <a:pt x="2556" y="250"/>
                </a:lnTo>
                <a:close/>
                <a:moveTo>
                  <a:pt x="2556" y="254"/>
                </a:moveTo>
                <a:cubicBezTo>
                  <a:pt x="2557" y="254"/>
                  <a:pt x="2557" y="254"/>
                  <a:pt x="2557" y="254"/>
                </a:cubicBezTo>
                <a:cubicBezTo>
                  <a:pt x="2557" y="256"/>
                  <a:pt x="2557" y="256"/>
                  <a:pt x="2557" y="256"/>
                </a:cubicBezTo>
                <a:cubicBezTo>
                  <a:pt x="2556" y="256"/>
                  <a:pt x="2556" y="256"/>
                  <a:pt x="2556" y="256"/>
                </a:cubicBezTo>
                <a:lnTo>
                  <a:pt x="2556" y="254"/>
                </a:lnTo>
                <a:close/>
                <a:moveTo>
                  <a:pt x="2556" y="257"/>
                </a:moveTo>
                <a:cubicBezTo>
                  <a:pt x="2557" y="257"/>
                  <a:pt x="2557" y="257"/>
                  <a:pt x="2557" y="257"/>
                </a:cubicBezTo>
                <a:cubicBezTo>
                  <a:pt x="2557" y="259"/>
                  <a:pt x="2557" y="259"/>
                  <a:pt x="2557" y="259"/>
                </a:cubicBezTo>
                <a:cubicBezTo>
                  <a:pt x="2556" y="259"/>
                  <a:pt x="2556" y="259"/>
                  <a:pt x="2556" y="259"/>
                </a:cubicBezTo>
                <a:lnTo>
                  <a:pt x="2556" y="257"/>
                </a:lnTo>
                <a:close/>
                <a:moveTo>
                  <a:pt x="2556" y="261"/>
                </a:moveTo>
                <a:cubicBezTo>
                  <a:pt x="2557" y="261"/>
                  <a:pt x="2557" y="261"/>
                  <a:pt x="2557" y="261"/>
                </a:cubicBezTo>
                <a:cubicBezTo>
                  <a:pt x="2557" y="263"/>
                  <a:pt x="2557" y="263"/>
                  <a:pt x="2557" y="263"/>
                </a:cubicBezTo>
                <a:cubicBezTo>
                  <a:pt x="2556" y="263"/>
                  <a:pt x="2556" y="263"/>
                  <a:pt x="2556" y="263"/>
                </a:cubicBezTo>
                <a:lnTo>
                  <a:pt x="2556" y="261"/>
                </a:lnTo>
                <a:close/>
                <a:moveTo>
                  <a:pt x="2556" y="265"/>
                </a:moveTo>
                <a:cubicBezTo>
                  <a:pt x="2557" y="265"/>
                  <a:pt x="2557" y="265"/>
                  <a:pt x="2557" y="265"/>
                </a:cubicBezTo>
                <a:cubicBezTo>
                  <a:pt x="2557" y="267"/>
                  <a:pt x="2557" y="267"/>
                  <a:pt x="2557" y="267"/>
                </a:cubicBezTo>
                <a:cubicBezTo>
                  <a:pt x="2556" y="267"/>
                  <a:pt x="2556" y="267"/>
                  <a:pt x="2556" y="267"/>
                </a:cubicBezTo>
                <a:lnTo>
                  <a:pt x="2556" y="265"/>
                </a:lnTo>
                <a:close/>
                <a:moveTo>
                  <a:pt x="2556" y="268"/>
                </a:moveTo>
                <a:cubicBezTo>
                  <a:pt x="2557" y="268"/>
                  <a:pt x="2557" y="268"/>
                  <a:pt x="2557" y="268"/>
                </a:cubicBezTo>
                <a:cubicBezTo>
                  <a:pt x="2557" y="270"/>
                  <a:pt x="2557" y="270"/>
                  <a:pt x="2557" y="270"/>
                </a:cubicBezTo>
                <a:cubicBezTo>
                  <a:pt x="2556" y="270"/>
                  <a:pt x="2556" y="270"/>
                  <a:pt x="2556" y="270"/>
                </a:cubicBezTo>
                <a:lnTo>
                  <a:pt x="2556" y="268"/>
                </a:lnTo>
                <a:close/>
                <a:moveTo>
                  <a:pt x="2556" y="272"/>
                </a:moveTo>
                <a:cubicBezTo>
                  <a:pt x="2557" y="272"/>
                  <a:pt x="2557" y="272"/>
                  <a:pt x="2557" y="272"/>
                </a:cubicBezTo>
                <a:cubicBezTo>
                  <a:pt x="2557" y="274"/>
                  <a:pt x="2557" y="274"/>
                  <a:pt x="2557" y="274"/>
                </a:cubicBezTo>
                <a:cubicBezTo>
                  <a:pt x="2556" y="274"/>
                  <a:pt x="2556" y="274"/>
                  <a:pt x="2556" y="274"/>
                </a:cubicBezTo>
                <a:lnTo>
                  <a:pt x="2556" y="272"/>
                </a:lnTo>
                <a:close/>
                <a:moveTo>
                  <a:pt x="2556" y="275"/>
                </a:moveTo>
                <a:cubicBezTo>
                  <a:pt x="2557" y="275"/>
                  <a:pt x="2557" y="275"/>
                  <a:pt x="2557" y="275"/>
                </a:cubicBezTo>
                <a:cubicBezTo>
                  <a:pt x="2557" y="277"/>
                  <a:pt x="2557" y="277"/>
                  <a:pt x="2557" y="277"/>
                </a:cubicBezTo>
                <a:cubicBezTo>
                  <a:pt x="2556" y="277"/>
                  <a:pt x="2556" y="277"/>
                  <a:pt x="2556" y="277"/>
                </a:cubicBezTo>
                <a:lnTo>
                  <a:pt x="2556" y="275"/>
                </a:lnTo>
                <a:close/>
                <a:moveTo>
                  <a:pt x="2556" y="279"/>
                </a:moveTo>
                <a:cubicBezTo>
                  <a:pt x="2557" y="279"/>
                  <a:pt x="2557" y="279"/>
                  <a:pt x="2557" y="279"/>
                </a:cubicBezTo>
                <a:cubicBezTo>
                  <a:pt x="2557" y="281"/>
                  <a:pt x="2557" y="281"/>
                  <a:pt x="2557" y="281"/>
                </a:cubicBezTo>
                <a:cubicBezTo>
                  <a:pt x="2556" y="281"/>
                  <a:pt x="2556" y="281"/>
                  <a:pt x="2556" y="281"/>
                </a:cubicBezTo>
                <a:lnTo>
                  <a:pt x="2556" y="279"/>
                </a:lnTo>
                <a:close/>
                <a:moveTo>
                  <a:pt x="2556" y="283"/>
                </a:moveTo>
                <a:cubicBezTo>
                  <a:pt x="2557" y="283"/>
                  <a:pt x="2557" y="283"/>
                  <a:pt x="2557" y="283"/>
                </a:cubicBezTo>
                <a:cubicBezTo>
                  <a:pt x="2557" y="285"/>
                  <a:pt x="2557" y="285"/>
                  <a:pt x="2557" y="285"/>
                </a:cubicBezTo>
                <a:cubicBezTo>
                  <a:pt x="2556" y="285"/>
                  <a:pt x="2556" y="285"/>
                  <a:pt x="2556" y="285"/>
                </a:cubicBezTo>
                <a:lnTo>
                  <a:pt x="2556" y="283"/>
                </a:lnTo>
                <a:close/>
                <a:moveTo>
                  <a:pt x="2556" y="286"/>
                </a:moveTo>
                <a:cubicBezTo>
                  <a:pt x="2557" y="286"/>
                  <a:pt x="2557" y="286"/>
                  <a:pt x="2557" y="286"/>
                </a:cubicBezTo>
                <a:cubicBezTo>
                  <a:pt x="2557" y="288"/>
                  <a:pt x="2557" y="288"/>
                  <a:pt x="2557" y="288"/>
                </a:cubicBezTo>
                <a:cubicBezTo>
                  <a:pt x="2556" y="288"/>
                  <a:pt x="2556" y="288"/>
                  <a:pt x="2556" y="288"/>
                </a:cubicBezTo>
                <a:lnTo>
                  <a:pt x="2556" y="286"/>
                </a:lnTo>
                <a:close/>
                <a:moveTo>
                  <a:pt x="2556" y="290"/>
                </a:moveTo>
                <a:cubicBezTo>
                  <a:pt x="2557" y="290"/>
                  <a:pt x="2557" y="290"/>
                  <a:pt x="2557" y="290"/>
                </a:cubicBezTo>
                <a:cubicBezTo>
                  <a:pt x="2557" y="292"/>
                  <a:pt x="2557" y="292"/>
                  <a:pt x="2557" y="292"/>
                </a:cubicBezTo>
                <a:cubicBezTo>
                  <a:pt x="2556" y="292"/>
                  <a:pt x="2556" y="292"/>
                  <a:pt x="2556" y="292"/>
                </a:cubicBezTo>
                <a:lnTo>
                  <a:pt x="2556" y="290"/>
                </a:lnTo>
                <a:close/>
                <a:moveTo>
                  <a:pt x="2556" y="363"/>
                </a:moveTo>
                <a:cubicBezTo>
                  <a:pt x="2555" y="363"/>
                  <a:pt x="2555" y="363"/>
                  <a:pt x="2555" y="363"/>
                </a:cubicBezTo>
                <a:cubicBezTo>
                  <a:pt x="2555" y="360"/>
                  <a:pt x="2555" y="360"/>
                  <a:pt x="2555" y="360"/>
                </a:cubicBezTo>
                <a:cubicBezTo>
                  <a:pt x="2556" y="360"/>
                  <a:pt x="2556" y="360"/>
                  <a:pt x="2556" y="360"/>
                </a:cubicBezTo>
                <a:lnTo>
                  <a:pt x="2556" y="363"/>
                </a:lnTo>
                <a:close/>
                <a:moveTo>
                  <a:pt x="2556" y="297"/>
                </a:moveTo>
                <a:cubicBezTo>
                  <a:pt x="2554" y="297"/>
                  <a:pt x="2554" y="297"/>
                  <a:pt x="2554" y="297"/>
                </a:cubicBezTo>
                <a:cubicBezTo>
                  <a:pt x="2554" y="293"/>
                  <a:pt x="2554" y="293"/>
                  <a:pt x="2554" y="293"/>
                </a:cubicBezTo>
                <a:cubicBezTo>
                  <a:pt x="2556" y="293"/>
                  <a:pt x="2556" y="293"/>
                  <a:pt x="2556" y="293"/>
                </a:cubicBezTo>
                <a:lnTo>
                  <a:pt x="2556" y="297"/>
                </a:lnTo>
                <a:close/>
                <a:moveTo>
                  <a:pt x="2554" y="231"/>
                </a:moveTo>
                <a:cubicBezTo>
                  <a:pt x="2555" y="231"/>
                  <a:pt x="2555" y="231"/>
                  <a:pt x="2555" y="231"/>
                </a:cubicBezTo>
                <a:cubicBezTo>
                  <a:pt x="2555" y="234"/>
                  <a:pt x="2555" y="234"/>
                  <a:pt x="2555" y="234"/>
                </a:cubicBezTo>
                <a:cubicBezTo>
                  <a:pt x="2554" y="234"/>
                  <a:pt x="2554" y="234"/>
                  <a:pt x="2554" y="234"/>
                </a:cubicBezTo>
                <a:lnTo>
                  <a:pt x="2554" y="231"/>
                </a:lnTo>
                <a:close/>
                <a:moveTo>
                  <a:pt x="2554" y="236"/>
                </a:moveTo>
                <a:cubicBezTo>
                  <a:pt x="2555" y="236"/>
                  <a:pt x="2555" y="236"/>
                  <a:pt x="2555" y="236"/>
                </a:cubicBezTo>
                <a:cubicBezTo>
                  <a:pt x="2555" y="238"/>
                  <a:pt x="2555" y="238"/>
                  <a:pt x="2555" y="238"/>
                </a:cubicBezTo>
                <a:cubicBezTo>
                  <a:pt x="2554" y="238"/>
                  <a:pt x="2554" y="238"/>
                  <a:pt x="2554" y="238"/>
                </a:cubicBezTo>
                <a:lnTo>
                  <a:pt x="2554" y="236"/>
                </a:lnTo>
                <a:close/>
                <a:moveTo>
                  <a:pt x="2554" y="239"/>
                </a:moveTo>
                <a:cubicBezTo>
                  <a:pt x="2555" y="239"/>
                  <a:pt x="2555" y="239"/>
                  <a:pt x="2555" y="239"/>
                </a:cubicBezTo>
                <a:cubicBezTo>
                  <a:pt x="2555" y="241"/>
                  <a:pt x="2555" y="241"/>
                  <a:pt x="2555" y="241"/>
                </a:cubicBezTo>
                <a:cubicBezTo>
                  <a:pt x="2554" y="241"/>
                  <a:pt x="2554" y="241"/>
                  <a:pt x="2554" y="241"/>
                </a:cubicBezTo>
                <a:lnTo>
                  <a:pt x="2554" y="239"/>
                </a:lnTo>
                <a:close/>
                <a:moveTo>
                  <a:pt x="2554" y="243"/>
                </a:moveTo>
                <a:cubicBezTo>
                  <a:pt x="2555" y="243"/>
                  <a:pt x="2555" y="243"/>
                  <a:pt x="2555" y="243"/>
                </a:cubicBezTo>
                <a:cubicBezTo>
                  <a:pt x="2555" y="245"/>
                  <a:pt x="2555" y="245"/>
                  <a:pt x="2555" y="245"/>
                </a:cubicBezTo>
                <a:cubicBezTo>
                  <a:pt x="2554" y="245"/>
                  <a:pt x="2554" y="245"/>
                  <a:pt x="2554" y="245"/>
                </a:cubicBezTo>
                <a:lnTo>
                  <a:pt x="2554" y="243"/>
                </a:lnTo>
                <a:close/>
                <a:moveTo>
                  <a:pt x="2554" y="246"/>
                </a:moveTo>
                <a:cubicBezTo>
                  <a:pt x="2555" y="246"/>
                  <a:pt x="2555" y="246"/>
                  <a:pt x="2555" y="246"/>
                </a:cubicBezTo>
                <a:cubicBezTo>
                  <a:pt x="2555" y="249"/>
                  <a:pt x="2555" y="249"/>
                  <a:pt x="2555" y="249"/>
                </a:cubicBezTo>
                <a:cubicBezTo>
                  <a:pt x="2554" y="249"/>
                  <a:pt x="2554" y="249"/>
                  <a:pt x="2554" y="249"/>
                </a:cubicBezTo>
                <a:lnTo>
                  <a:pt x="2554" y="246"/>
                </a:lnTo>
                <a:close/>
                <a:moveTo>
                  <a:pt x="2554" y="250"/>
                </a:moveTo>
                <a:cubicBezTo>
                  <a:pt x="2555" y="250"/>
                  <a:pt x="2555" y="250"/>
                  <a:pt x="2555" y="250"/>
                </a:cubicBezTo>
                <a:cubicBezTo>
                  <a:pt x="2555" y="252"/>
                  <a:pt x="2555" y="252"/>
                  <a:pt x="2555" y="252"/>
                </a:cubicBezTo>
                <a:cubicBezTo>
                  <a:pt x="2554" y="252"/>
                  <a:pt x="2554" y="252"/>
                  <a:pt x="2554" y="252"/>
                </a:cubicBezTo>
                <a:lnTo>
                  <a:pt x="2554" y="250"/>
                </a:lnTo>
                <a:close/>
                <a:moveTo>
                  <a:pt x="2554" y="254"/>
                </a:moveTo>
                <a:cubicBezTo>
                  <a:pt x="2555" y="254"/>
                  <a:pt x="2555" y="254"/>
                  <a:pt x="2555" y="254"/>
                </a:cubicBezTo>
                <a:cubicBezTo>
                  <a:pt x="2555" y="256"/>
                  <a:pt x="2555" y="256"/>
                  <a:pt x="2555" y="256"/>
                </a:cubicBezTo>
                <a:cubicBezTo>
                  <a:pt x="2554" y="256"/>
                  <a:pt x="2554" y="256"/>
                  <a:pt x="2554" y="256"/>
                </a:cubicBezTo>
                <a:lnTo>
                  <a:pt x="2554" y="254"/>
                </a:lnTo>
                <a:close/>
                <a:moveTo>
                  <a:pt x="2554" y="257"/>
                </a:moveTo>
                <a:cubicBezTo>
                  <a:pt x="2555" y="257"/>
                  <a:pt x="2555" y="257"/>
                  <a:pt x="2555" y="257"/>
                </a:cubicBezTo>
                <a:cubicBezTo>
                  <a:pt x="2555" y="259"/>
                  <a:pt x="2555" y="259"/>
                  <a:pt x="2555" y="259"/>
                </a:cubicBezTo>
                <a:cubicBezTo>
                  <a:pt x="2554" y="259"/>
                  <a:pt x="2554" y="259"/>
                  <a:pt x="2554" y="259"/>
                </a:cubicBezTo>
                <a:lnTo>
                  <a:pt x="2554" y="257"/>
                </a:lnTo>
                <a:close/>
                <a:moveTo>
                  <a:pt x="2554" y="261"/>
                </a:moveTo>
                <a:cubicBezTo>
                  <a:pt x="2555" y="261"/>
                  <a:pt x="2555" y="261"/>
                  <a:pt x="2555" y="261"/>
                </a:cubicBezTo>
                <a:cubicBezTo>
                  <a:pt x="2555" y="263"/>
                  <a:pt x="2555" y="263"/>
                  <a:pt x="2555" y="263"/>
                </a:cubicBezTo>
                <a:cubicBezTo>
                  <a:pt x="2554" y="263"/>
                  <a:pt x="2554" y="263"/>
                  <a:pt x="2554" y="263"/>
                </a:cubicBezTo>
                <a:lnTo>
                  <a:pt x="2554" y="261"/>
                </a:lnTo>
                <a:close/>
                <a:moveTo>
                  <a:pt x="2554" y="265"/>
                </a:moveTo>
                <a:cubicBezTo>
                  <a:pt x="2555" y="265"/>
                  <a:pt x="2555" y="265"/>
                  <a:pt x="2555" y="265"/>
                </a:cubicBezTo>
                <a:cubicBezTo>
                  <a:pt x="2555" y="267"/>
                  <a:pt x="2555" y="267"/>
                  <a:pt x="2555" y="267"/>
                </a:cubicBezTo>
                <a:cubicBezTo>
                  <a:pt x="2554" y="267"/>
                  <a:pt x="2554" y="267"/>
                  <a:pt x="2554" y="267"/>
                </a:cubicBezTo>
                <a:lnTo>
                  <a:pt x="2554" y="265"/>
                </a:lnTo>
                <a:close/>
                <a:moveTo>
                  <a:pt x="2554" y="268"/>
                </a:moveTo>
                <a:cubicBezTo>
                  <a:pt x="2555" y="268"/>
                  <a:pt x="2555" y="268"/>
                  <a:pt x="2555" y="268"/>
                </a:cubicBezTo>
                <a:cubicBezTo>
                  <a:pt x="2555" y="270"/>
                  <a:pt x="2555" y="270"/>
                  <a:pt x="2555" y="270"/>
                </a:cubicBezTo>
                <a:cubicBezTo>
                  <a:pt x="2554" y="270"/>
                  <a:pt x="2554" y="270"/>
                  <a:pt x="2554" y="270"/>
                </a:cubicBezTo>
                <a:lnTo>
                  <a:pt x="2554" y="268"/>
                </a:lnTo>
                <a:close/>
                <a:moveTo>
                  <a:pt x="2554" y="272"/>
                </a:moveTo>
                <a:cubicBezTo>
                  <a:pt x="2555" y="272"/>
                  <a:pt x="2555" y="272"/>
                  <a:pt x="2555" y="272"/>
                </a:cubicBezTo>
                <a:cubicBezTo>
                  <a:pt x="2555" y="274"/>
                  <a:pt x="2555" y="274"/>
                  <a:pt x="2555" y="274"/>
                </a:cubicBezTo>
                <a:cubicBezTo>
                  <a:pt x="2554" y="274"/>
                  <a:pt x="2554" y="274"/>
                  <a:pt x="2554" y="274"/>
                </a:cubicBezTo>
                <a:lnTo>
                  <a:pt x="2554" y="272"/>
                </a:lnTo>
                <a:close/>
                <a:moveTo>
                  <a:pt x="2554" y="275"/>
                </a:moveTo>
                <a:cubicBezTo>
                  <a:pt x="2555" y="275"/>
                  <a:pt x="2555" y="275"/>
                  <a:pt x="2555" y="275"/>
                </a:cubicBezTo>
                <a:cubicBezTo>
                  <a:pt x="2555" y="277"/>
                  <a:pt x="2555" y="277"/>
                  <a:pt x="2555" y="277"/>
                </a:cubicBezTo>
                <a:cubicBezTo>
                  <a:pt x="2554" y="277"/>
                  <a:pt x="2554" y="277"/>
                  <a:pt x="2554" y="277"/>
                </a:cubicBezTo>
                <a:lnTo>
                  <a:pt x="2554" y="275"/>
                </a:lnTo>
                <a:close/>
                <a:moveTo>
                  <a:pt x="2554" y="279"/>
                </a:moveTo>
                <a:cubicBezTo>
                  <a:pt x="2555" y="279"/>
                  <a:pt x="2555" y="279"/>
                  <a:pt x="2555" y="279"/>
                </a:cubicBezTo>
                <a:cubicBezTo>
                  <a:pt x="2555" y="281"/>
                  <a:pt x="2555" y="281"/>
                  <a:pt x="2555" y="281"/>
                </a:cubicBezTo>
                <a:cubicBezTo>
                  <a:pt x="2554" y="281"/>
                  <a:pt x="2554" y="281"/>
                  <a:pt x="2554" y="281"/>
                </a:cubicBezTo>
                <a:lnTo>
                  <a:pt x="2554" y="279"/>
                </a:lnTo>
                <a:close/>
                <a:moveTo>
                  <a:pt x="2554" y="283"/>
                </a:moveTo>
                <a:cubicBezTo>
                  <a:pt x="2555" y="283"/>
                  <a:pt x="2555" y="283"/>
                  <a:pt x="2555" y="283"/>
                </a:cubicBezTo>
                <a:cubicBezTo>
                  <a:pt x="2555" y="285"/>
                  <a:pt x="2555" y="285"/>
                  <a:pt x="2555" y="285"/>
                </a:cubicBezTo>
                <a:cubicBezTo>
                  <a:pt x="2554" y="285"/>
                  <a:pt x="2554" y="285"/>
                  <a:pt x="2554" y="285"/>
                </a:cubicBezTo>
                <a:lnTo>
                  <a:pt x="2554" y="283"/>
                </a:lnTo>
                <a:close/>
                <a:moveTo>
                  <a:pt x="2554" y="286"/>
                </a:moveTo>
                <a:cubicBezTo>
                  <a:pt x="2555" y="286"/>
                  <a:pt x="2555" y="286"/>
                  <a:pt x="2555" y="286"/>
                </a:cubicBezTo>
                <a:cubicBezTo>
                  <a:pt x="2555" y="288"/>
                  <a:pt x="2555" y="288"/>
                  <a:pt x="2555" y="288"/>
                </a:cubicBezTo>
                <a:cubicBezTo>
                  <a:pt x="2554" y="288"/>
                  <a:pt x="2554" y="288"/>
                  <a:pt x="2554" y="288"/>
                </a:cubicBezTo>
                <a:lnTo>
                  <a:pt x="2554" y="286"/>
                </a:lnTo>
                <a:close/>
                <a:moveTo>
                  <a:pt x="2554" y="290"/>
                </a:moveTo>
                <a:cubicBezTo>
                  <a:pt x="2555" y="290"/>
                  <a:pt x="2555" y="290"/>
                  <a:pt x="2555" y="290"/>
                </a:cubicBezTo>
                <a:cubicBezTo>
                  <a:pt x="2555" y="292"/>
                  <a:pt x="2555" y="292"/>
                  <a:pt x="2555" y="292"/>
                </a:cubicBezTo>
                <a:cubicBezTo>
                  <a:pt x="2554" y="292"/>
                  <a:pt x="2554" y="292"/>
                  <a:pt x="2554" y="292"/>
                </a:cubicBezTo>
                <a:lnTo>
                  <a:pt x="2554" y="290"/>
                </a:lnTo>
                <a:close/>
                <a:moveTo>
                  <a:pt x="2554" y="363"/>
                </a:moveTo>
                <a:cubicBezTo>
                  <a:pt x="2553" y="363"/>
                  <a:pt x="2553" y="363"/>
                  <a:pt x="2553" y="363"/>
                </a:cubicBezTo>
                <a:cubicBezTo>
                  <a:pt x="2553" y="360"/>
                  <a:pt x="2553" y="360"/>
                  <a:pt x="2553" y="360"/>
                </a:cubicBezTo>
                <a:cubicBezTo>
                  <a:pt x="2554" y="360"/>
                  <a:pt x="2554" y="360"/>
                  <a:pt x="2554" y="360"/>
                </a:cubicBezTo>
                <a:lnTo>
                  <a:pt x="2554" y="363"/>
                </a:lnTo>
                <a:close/>
                <a:moveTo>
                  <a:pt x="2554" y="297"/>
                </a:moveTo>
                <a:cubicBezTo>
                  <a:pt x="2553" y="297"/>
                  <a:pt x="2553" y="297"/>
                  <a:pt x="2553" y="297"/>
                </a:cubicBezTo>
                <a:cubicBezTo>
                  <a:pt x="2553" y="293"/>
                  <a:pt x="2553" y="293"/>
                  <a:pt x="2553" y="293"/>
                </a:cubicBezTo>
                <a:cubicBezTo>
                  <a:pt x="2554" y="293"/>
                  <a:pt x="2554" y="293"/>
                  <a:pt x="2554" y="293"/>
                </a:cubicBezTo>
                <a:lnTo>
                  <a:pt x="2554" y="297"/>
                </a:lnTo>
                <a:close/>
                <a:moveTo>
                  <a:pt x="2553" y="231"/>
                </a:moveTo>
                <a:cubicBezTo>
                  <a:pt x="2554" y="231"/>
                  <a:pt x="2554" y="231"/>
                  <a:pt x="2554" y="231"/>
                </a:cubicBezTo>
                <a:cubicBezTo>
                  <a:pt x="2554" y="234"/>
                  <a:pt x="2554" y="234"/>
                  <a:pt x="2554" y="234"/>
                </a:cubicBezTo>
                <a:cubicBezTo>
                  <a:pt x="2553" y="234"/>
                  <a:pt x="2553" y="234"/>
                  <a:pt x="2553" y="234"/>
                </a:cubicBezTo>
                <a:lnTo>
                  <a:pt x="2553" y="231"/>
                </a:lnTo>
                <a:close/>
                <a:moveTo>
                  <a:pt x="2553" y="236"/>
                </a:moveTo>
                <a:cubicBezTo>
                  <a:pt x="2554" y="236"/>
                  <a:pt x="2554" y="236"/>
                  <a:pt x="2554" y="236"/>
                </a:cubicBezTo>
                <a:cubicBezTo>
                  <a:pt x="2554" y="238"/>
                  <a:pt x="2554" y="238"/>
                  <a:pt x="2554" y="238"/>
                </a:cubicBezTo>
                <a:cubicBezTo>
                  <a:pt x="2553" y="238"/>
                  <a:pt x="2553" y="238"/>
                  <a:pt x="2553" y="238"/>
                </a:cubicBezTo>
                <a:lnTo>
                  <a:pt x="2553" y="236"/>
                </a:lnTo>
                <a:close/>
                <a:moveTo>
                  <a:pt x="2553" y="239"/>
                </a:moveTo>
                <a:cubicBezTo>
                  <a:pt x="2554" y="239"/>
                  <a:pt x="2554" y="239"/>
                  <a:pt x="2554" y="239"/>
                </a:cubicBezTo>
                <a:cubicBezTo>
                  <a:pt x="2554" y="241"/>
                  <a:pt x="2554" y="241"/>
                  <a:pt x="2554" y="241"/>
                </a:cubicBezTo>
                <a:cubicBezTo>
                  <a:pt x="2553" y="241"/>
                  <a:pt x="2553" y="241"/>
                  <a:pt x="2553" y="241"/>
                </a:cubicBezTo>
                <a:lnTo>
                  <a:pt x="2553" y="239"/>
                </a:lnTo>
                <a:close/>
                <a:moveTo>
                  <a:pt x="2553" y="243"/>
                </a:moveTo>
                <a:cubicBezTo>
                  <a:pt x="2554" y="243"/>
                  <a:pt x="2554" y="243"/>
                  <a:pt x="2554" y="243"/>
                </a:cubicBezTo>
                <a:cubicBezTo>
                  <a:pt x="2554" y="245"/>
                  <a:pt x="2554" y="245"/>
                  <a:pt x="2554" y="245"/>
                </a:cubicBezTo>
                <a:cubicBezTo>
                  <a:pt x="2553" y="245"/>
                  <a:pt x="2553" y="245"/>
                  <a:pt x="2553" y="245"/>
                </a:cubicBezTo>
                <a:lnTo>
                  <a:pt x="2553" y="243"/>
                </a:lnTo>
                <a:close/>
                <a:moveTo>
                  <a:pt x="2553" y="246"/>
                </a:moveTo>
                <a:cubicBezTo>
                  <a:pt x="2554" y="246"/>
                  <a:pt x="2554" y="246"/>
                  <a:pt x="2554" y="246"/>
                </a:cubicBezTo>
                <a:cubicBezTo>
                  <a:pt x="2554" y="249"/>
                  <a:pt x="2554" y="249"/>
                  <a:pt x="2554" y="249"/>
                </a:cubicBezTo>
                <a:cubicBezTo>
                  <a:pt x="2553" y="249"/>
                  <a:pt x="2553" y="249"/>
                  <a:pt x="2553" y="249"/>
                </a:cubicBezTo>
                <a:lnTo>
                  <a:pt x="2553" y="246"/>
                </a:lnTo>
                <a:close/>
                <a:moveTo>
                  <a:pt x="2553" y="250"/>
                </a:moveTo>
                <a:cubicBezTo>
                  <a:pt x="2554" y="250"/>
                  <a:pt x="2554" y="250"/>
                  <a:pt x="2554" y="250"/>
                </a:cubicBezTo>
                <a:cubicBezTo>
                  <a:pt x="2554" y="252"/>
                  <a:pt x="2554" y="252"/>
                  <a:pt x="2554" y="252"/>
                </a:cubicBezTo>
                <a:cubicBezTo>
                  <a:pt x="2553" y="252"/>
                  <a:pt x="2553" y="252"/>
                  <a:pt x="2553" y="252"/>
                </a:cubicBezTo>
                <a:lnTo>
                  <a:pt x="2553" y="250"/>
                </a:lnTo>
                <a:close/>
                <a:moveTo>
                  <a:pt x="2553" y="254"/>
                </a:moveTo>
                <a:cubicBezTo>
                  <a:pt x="2554" y="254"/>
                  <a:pt x="2554" y="254"/>
                  <a:pt x="2554" y="254"/>
                </a:cubicBezTo>
                <a:cubicBezTo>
                  <a:pt x="2554" y="256"/>
                  <a:pt x="2554" y="256"/>
                  <a:pt x="2554" y="256"/>
                </a:cubicBezTo>
                <a:cubicBezTo>
                  <a:pt x="2553" y="256"/>
                  <a:pt x="2553" y="256"/>
                  <a:pt x="2553" y="256"/>
                </a:cubicBezTo>
                <a:lnTo>
                  <a:pt x="2553" y="254"/>
                </a:lnTo>
                <a:close/>
                <a:moveTo>
                  <a:pt x="2553" y="257"/>
                </a:moveTo>
                <a:cubicBezTo>
                  <a:pt x="2554" y="257"/>
                  <a:pt x="2554" y="257"/>
                  <a:pt x="2554" y="257"/>
                </a:cubicBezTo>
                <a:cubicBezTo>
                  <a:pt x="2554" y="259"/>
                  <a:pt x="2554" y="259"/>
                  <a:pt x="2554" y="259"/>
                </a:cubicBezTo>
                <a:cubicBezTo>
                  <a:pt x="2553" y="259"/>
                  <a:pt x="2553" y="259"/>
                  <a:pt x="2553" y="259"/>
                </a:cubicBezTo>
                <a:lnTo>
                  <a:pt x="2553" y="257"/>
                </a:lnTo>
                <a:close/>
                <a:moveTo>
                  <a:pt x="2553" y="261"/>
                </a:moveTo>
                <a:cubicBezTo>
                  <a:pt x="2554" y="261"/>
                  <a:pt x="2554" y="261"/>
                  <a:pt x="2554" y="261"/>
                </a:cubicBezTo>
                <a:cubicBezTo>
                  <a:pt x="2554" y="263"/>
                  <a:pt x="2554" y="263"/>
                  <a:pt x="2554" y="263"/>
                </a:cubicBezTo>
                <a:cubicBezTo>
                  <a:pt x="2553" y="263"/>
                  <a:pt x="2553" y="263"/>
                  <a:pt x="2553" y="263"/>
                </a:cubicBezTo>
                <a:lnTo>
                  <a:pt x="2553" y="261"/>
                </a:lnTo>
                <a:close/>
                <a:moveTo>
                  <a:pt x="2553" y="265"/>
                </a:moveTo>
                <a:cubicBezTo>
                  <a:pt x="2554" y="265"/>
                  <a:pt x="2554" y="265"/>
                  <a:pt x="2554" y="265"/>
                </a:cubicBezTo>
                <a:cubicBezTo>
                  <a:pt x="2554" y="267"/>
                  <a:pt x="2554" y="267"/>
                  <a:pt x="2554" y="267"/>
                </a:cubicBezTo>
                <a:cubicBezTo>
                  <a:pt x="2553" y="267"/>
                  <a:pt x="2553" y="267"/>
                  <a:pt x="2553" y="267"/>
                </a:cubicBezTo>
                <a:lnTo>
                  <a:pt x="2553" y="265"/>
                </a:lnTo>
                <a:close/>
                <a:moveTo>
                  <a:pt x="2553" y="268"/>
                </a:moveTo>
                <a:cubicBezTo>
                  <a:pt x="2554" y="268"/>
                  <a:pt x="2554" y="268"/>
                  <a:pt x="2554" y="268"/>
                </a:cubicBezTo>
                <a:cubicBezTo>
                  <a:pt x="2554" y="270"/>
                  <a:pt x="2554" y="270"/>
                  <a:pt x="2554" y="270"/>
                </a:cubicBezTo>
                <a:cubicBezTo>
                  <a:pt x="2553" y="270"/>
                  <a:pt x="2553" y="270"/>
                  <a:pt x="2553" y="270"/>
                </a:cubicBezTo>
                <a:lnTo>
                  <a:pt x="2553" y="268"/>
                </a:lnTo>
                <a:close/>
                <a:moveTo>
                  <a:pt x="2553" y="272"/>
                </a:moveTo>
                <a:cubicBezTo>
                  <a:pt x="2554" y="272"/>
                  <a:pt x="2554" y="272"/>
                  <a:pt x="2554" y="272"/>
                </a:cubicBezTo>
                <a:cubicBezTo>
                  <a:pt x="2554" y="274"/>
                  <a:pt x="2554" y="274"/>
                  <a:pt x="2554" y="274"/>
                </a:cubicBezTo>
                <a:cubicBezTo>
                  <a:pt x="2553" y="274"/>
                  <a:pt x="2553" y="274"/>
                  <a:pt x="2553" y="274"/>
                </a:cubicBezTo>
                <a:lnTo>
                  <a:pt x="2553" y="272"/>
                </a:lnTo>
                <a:close/>
                <a:moveTo>
                  <a:pt x="2553" y="275"/>
                </a:moveTo>
                <a:cubicBezTo>
                  <a:pt x="2554" y="275"/>
                  <a:pt x="2554" y="275"/>
                  <a:pt x="2554" y="275"/>
                </a:cubicBezTo>
                <a:cubicBezTo>
                  <a:pt x="2554" y="277"/>
                  <a:pt x="2554" y="277"/>
                  <a:pt x="2554" y="277"/>
                </a:cubicBezTo>
                <a:cubicBezTo>
                  <a:pt x="2553" y="277"/>
                  <a:pt x="2553" y="277"/>
                  <a:pt x="2553" y="277"/>
                </a:cubicBezTo>
                <a:lnTo>
                  <a:pt x="2553" y="275"/>
                </a:lnTo>
                <a:close/>
                <a:moveTo>
                  <a:pt x="2553" y="279"/>
                </a:moveTo>
                <a:cubicBezTo>
                  <a:pt x="2554" y="279"/>
                  <a:pt x="2554" y="279"/>
                  <a:pt x="2554" y="279"/>
                </a:cubicBezTo>
                <a:cubicBezTo>
                  <a:pt x="2554" y="281"/>
                  <a:pt x="2554" y="281"/>
                  <a:pt x="2554" y="281"/>
                </a:cubicBezTo>
                <a:cubicBezTo>
                  <a:pt x="2553" y="281"/>
                  <a:pt x="2553" y="281"/>
                  <a:pt x="2553" y="281"/>
                </a:cubicBezTo>
                <a:lnTo>
                  <a:pt x="2553" y="279"/>
                </a:lnTo>
                <a:close/>
                <a:moveTo>
                  <a:pt x="2553" y="283"/>
                </a:moveTo>
                <a:cubicBezTo>
                  <a:pt x="2554" y="283"/>
                  <a:pt x="2554" y="283"/>
                  <a:pt x="2554" y="283"/>
                </a:cubicBezTo>
                <a:cubicBezTo>
                  <a:pt x="2554" y="285"/>
                  <a:pt x="2554" y="285"/>
                  <a:pt x="2554" y="285"/>
                </a:cubicBezTo>
                <a:cubicBezTo>
                  <a:pt x="2553" y="285"/>
                  <a:pt x="2553" y="285"/>
                  <a:pt x="2553" y="285"/>
                </a:cubicBezTo>
                <a:lnTo>
                  <a:pt x="2553" y="283"/>
                </a:lnTo>
                <a:close/>
                <a:moveTo>
                  <a:pt x="2553" y="286"/>
                </a:moveTo>
                <a:cubicBezTo>
                  <a:pt x="2554" y="286"/>
                  <a:pt x="2554" y="286"/>
                  <a:pt x="2554" y="286"/>
                </a:cubicBezTo>
                <a:cubicBezTo>
                  <a:pt x="2554" y="288"/>
                  <a:pt x="2554" y="288"/>
                  <a:pt x="2554" y="288"/>
                </a:cubicBezTo>
                <a:cubicBezTo>
                  <a:pt x="2553" y="288"/>
                  <a:pt x="2553" y="288"/>
                  <a:pt x="2553" y="288"/>
                </a:cubicBezTo>
                <a:lnTo>
                  <a:pt x="2553" y="286"/>
                </a:lnTo>
                <a:close/>
                <a:moveTo>
                  <a:pt x="2553" y="290"/>
                </a:moveTo>
                <a:cubicBezTo>
                  <a:pt x="2554" y="290"/>
                  <a:pt x="2554" y="290"/>
                  <a:pt x="2554" y="290"/>
                </a:cubicBezTo>
                <a:cubicBezTo>
                  <a:pt x="2554" y="292"/>
                  <a:pt x="2554" y="292"/>
                  <a:pt x="2554" y="292"/>
                </a:cubicBezTo>
                <a:cubicBezTo>
                  <a:pt x="2553" y="292"/>
                  <a:pt x="2553" y="292"/>
                  <a:pt x="2553" y="292"/>
                </a:cubicBezTo>
                <a:lnTo>
                  <a:pt x="2553" y="290"/>
                </a:lnTo>
                <a:close/>
                <a:moveTo>
                  <a:pt x="2552" y="363"/>
                </a:moveTo>
                <a:cubicBezTo>
                  <a:pt x="2551" y="363"/>
                  <a:pt x="2551" y="363"/>
                  <a:pt x="2551" y="363"/>
                </a:cubicBezTo>
                <a:cubicBezTo>
                  <a:pt x="2551" y="360"/>
                  <a:pt x="2551" y="360"/>
                  <a:pt x="2551" y="360"/>
                </a:cubicBezTo>
                <a:cubicBezTo>
                  <a:pt x="2552" y="360"/>
                  <a:pt x="2552" y="360"/>
                  <a:pt x="2552" y="360"/>
                </a:cubicBezTo>
                <a:lnTo>
                  <a:pt x="2552" y="363"/>
                </a:lnTo>
                <a:close/>
                <a:moveTo>
                  <a:pt x="2552" y="297"/>
                </a:moveTo>
                <a:cubicBezTo>
                  <a:pt x="2551" y="297"/>
                  <a:pt x="2551" y="297"/>
                  <a:pt x="2551" y="297"/>
                </a:cubicBezTo>
                <a:cubicBezTo>
                  <a:pt x="2551" y="293"/>
                  <a:pt x="2551" y="293"/>
                  <a:pt x="2551" y="293"/>
                </a:cubicBezTo>
                <a:cubicBezTo>
                  <a:pt x="2552" y="293"/>
                  <a:pt x="2552" y="293"/>
                  <a:pt x="2552" y="293"/>
                </a:cubicBezTo>
                <a:lnTo>
                  <a:pt x="2552" y="297"/>
                </a:lnTo>
                <a:close/>
                <a:moveTo>
                  <a:pt x="2551" y="231"/>
                </a:moveTo>
                <a:cubicBezTo>
                  <a:pt x="2552" y="231"/>
                  <a:pt x="2552" y="231"/>
                  <a:pt x="2552" y="231"/>
                </a:cubicBezTo>
                <a:cubicBezTo>
                  <a:pt x="2552" y="234"/>
                  <a:pt x="2552" y="234"/>
                  <a:pt x="2552" y="234"/>
                </a:cubicBezTo>
                <a:cubicBezTo>
                  <a:pt x="2551" y="234"/>
                  <a:pt x="2551" y="234"/>
                  <a:pt x="2551" y="234"/>
                </a:cubicBezTo>
                <a:lnTo>
                  <a:pt x="2551" y="231"/>
                </a:lnTo>
                <a:close/>
                <a:moveTo>
                  <a:pt x="2551" y="236"/>
                </a:moveTo>
                <a:cubicBezTo>
                  <a:pt x="2552" y="236"/>
                  <a:pt x="2552" y="236"/>
                  <a:pt x="2552" y="236"/>
                </a:cubicBezTo>
                <a:cubicBezTo>
                  <a:pt x="2552" y="238"/>
                  <a:pt x="2552" y="238"/>
                  <a:pt x="2552" y="238"/>
                </a:cubicBezTo>
                <a:cubicBezTo>
                  <a:pt x="2551" y="238"/>
                  <a:pt x="2551" y="238"/>
                  <a:pt x="2551" y="238"/>
                </a:cubicBezTo>
                <a:lnTo>
                  <a:pt x="2551" y="236"/>
                </a:lnTo>
                <a:close/>
                <a:moveTo>
                  <a:pt x="2551" y="239"/>
                </a:moveTo>
                <a:cubicBezTo>
                  <a:pt x="2552" y="239"/>
                  <a:pt x="2552" y="239"/>
                  <a:pt x="2552" y="239"/>
                </a:cubicBezTo>
                <a:cubicBezTo>
                  <a:pt x="2552" y="241"/>
                  <a:pt x="2552" y="241"/>
                  <a:pt x="2552" y="241"/>
                </a:cubicBezTo>
                <a:cubicBezTo>
                  <a:pt x="2551" y="241"/>
                  <a:pt x="2551" y="241"/>
                  <a:pt x="2551" y="241"/>
                </a:cubicBezTo>
                <a:lnTo>
                  <a:pt x="2551" y="239"/>
                </a:lnTo>
                <a:close/>
                <a:moveTo>
                  <a:pt x="2551" y="243"/>
                </a:moveTo>
                <a:cubicBezTo>
                  <a:pt x="2552" y="243"/>
                  <a:pt x="2552" y="243"/>
                  <a:pt x="2552" y="243"/>
                </a:cubicBezTo>
                <a:cubicBezTo>
                  <a:pt x="2552" y="245"/>
                  <a:pt x="2552" y="245"/>
                  <a:pt x="2552" y="245"/>
                </a:cubicBezTo>
                <a:cubicBezTo>
                  <a:pt x="2551" y="245"/>
                  <a:pt x="2551" y="245"/>
                  <a:pt x="2551" y="245"/>
                </a:cubicBezTo>
                <a:lnTo>
                  <a:pt x="2551" y="243"/>
                </a:lnTo>
                <a:close/>
                <a:moveTo>
                  <a:pt x="2551" y="246"/>
                </a:moveTo>
                <a:cubicBezTo>
                  <a:pt x="2552" y="246"/>
                  <a:pt x="2552" y="246"/>
                  <a:pt x="2552" y="246"/>
                </a:cubicBezTo>
                <a:cubicBezTo>
                  <a:pt x="2552" y="249"/>
                  <a:pt x="2552" y="249"/>
                  <a:pt x="2552" y="249"/>
                </a:cubicBezTo>
                <a:cubicBezTo>
                  <a:pt x="2551" y="249"/>
                  <a:pt x="2551" y="249"/>
                  <a:pt x="2551" y="249"/>
                </a:cubicBezTo>
                <a:lnTo>
                  <a:pt x="2551" y="246"/>
                </a:lnTo>
                <a:close/>
                <a:moveTo>
                  <a:pt x="2551" y="250"/>
                </a:moveTo>
                <a:cubicBezTo>
                  <a:pt x="2552" y="250"/>
                  <a:pt x="2552" y="250"/>
                  <a:pt x="2552" y="250"/>
                </a:cubicBezTo>
                <a:cubicBezTo>
                  <a:pt x="2552" y="252"/>
                  <a:pt x="2552" y="252"/>
                  <a:pt x="2552" y="252"/>
                </a:cubicBezTo>
                <a:cubicBezTo>
                  <a:pt x="2551" y="252"/>
                  <a:pt x="2551" y="252"/>
                  <a:pt x="2551" y="252"/>
                </a:cubicBezTo>
                <a:lnTo>
                  <a:pt x="2551" y="250"/>
                </a:lnTo>
                <a:close/>
                <a:moveTo>
                  <a:pt x="2551" y="254"/>
                </a:moveTo>
                <a:cubicBezTo>
                  <a:pt x="2552" y="254"/>
                  <a:pt x="2552" y="254"/>
                  <a:pt x="2552" y="254"/>
                </a:cubicBezTo>
                <a:cubicBezTo>
                  <a:pt x="2552" y="256"/>
                  <a:pt x="2552" y="256"/>
                  <a:pt x="2552" y="256"/>
                </a:cubicBezTo>
                <a:cubicBezTo>
                  <a:pt x="2551" y="256"/>
                  <a:pt x="2551" y="256"/>
                  <a:pt x="2551" y="256"/>
                </a:cubicBezTo>
                <a:lnTo>
                  <a:pt x="2551" y="254"/>
                </a:lnTo>
                <a:close/>
                <a:moveTo>
                  <a:pt x="2551" y="257"/>
                </a:moveTo>
                <a:cubicBezTo>
                  <a:pt x="2552" y="257"/>
                  <a:pt x="2552" y="257"/>
                  <a:pt x="2552" y="257"/>
                </a:cubicBezTo>
                <a:cubicBezTo>
                  <a:pt x="2552" y="259"/>
                  <a:pt x="2552" y="259"/>
                  <a:pt x="2552" y="259"/>
                </a:cubicBezTo>
                <a:cubicBezTo>
                  <a:pt x="2551" y="259"/>
                  <a:pt x="2551" y="259"/>
                  <a:pt x="2551" y="259"/>
                </a:cubicBezTo>
                <a:lnTo>
                  <a:pt x="2551" y="257"/>
                </a:lnTo>
                <a:close/>
                <a:moveTo>
                  <a:pt x="2551" y="261"/>
                </a:moveTo>
                <a:cubicBezTo>
                  <a:pt x="2552" y="261"/>
                  <a:pt x="2552" y="261"/>
                  <a:pt x="2552" y="261"/>
                </a:cubicBezTo>
                <a:cubicBezTo>
                  <a:pt x="2552" y="263"/>
                  <a:pt x="2552" y="263"/>
                  <a:pt x="2552" y="263"/>
                </a:cubicBezTo>
                <a:cubicBezTo>
                  <a:pt x="2551" y="263"/>
                  <a:pt x="2551" y="263"/>
                  <a:pt x="2551" y="263"/>
                </a:cubicBezTo>
                <a:lnTo>
                  <a:pt x="2551" y="261"/>
                </a:lnTo>
                <a:close/>
                <a:moveTo>
                  <a:pt x="2551" y="265"/>
                </a:moveTo>
                <a:cubicBezTo>
                  <a:pt x="2552" y="265"/>
                  <a:pt x="2552" y="265"/>
                  <a:pt x="2552" y="265"/>
                </a:cubicBezTo>
                <a:cubicBezTo>
                  <a:pt x="2552" y="267"/>
                  <a:pt x="2552" y="267"/>
                  <a:pt x="2552" y="267"/>
                </a:cubicBezTo>
                <a:cubicBezTo>
                  <a:pt x="2551" y="267"/>
                  <a:pt x="2551" y="267"/>
                  <a:pt x="2551" y="267"/>
                </a:cubicBezTo>
                <a:lnTo>
                  <a:pt x="2551" y="265"/>
                </a:lnTo>
                <a:close/>
                <a:moveTo>
                  <a:pt x="2551" y="268"/>
                </a:moveTo>
                <a:cubicBezTo>
                  <a:pt x="2552" y="268"/>
                  <a:pt x="2552" y="268"/>
                  <a:pt x="2552" y="268"/>
                </a:cubicBezTo>
                <a:cubicBezTo>
                  <a:pt x="2552" y="270"/>
                  <a:pt x="2552" y="270"/>
                  <a:pt x="2552" y="270"/>
                </a:cubicBezTo>
                <a:cubicBezTo>
                  <a:pt x="2551" y="270"/>
                  <a:pt x="2551" y="270"/>
                  <a:pt x="2551" y="270"/>
                </a:cubicBezTo>
                <a:lnTo>
                  <a:pt x="2551" y="268"/>
                </a:lnTo>
                <a:close/>
                <a:moveTo>
                  <a:pt x="2551" y="272"/>
                </a:moveTo>
                <a:cubicBezTo>
                  <a:pt x="2552" y="272"/>
                  <a:pt x="2552" y="272"/>
                  <a:pt x="2552" y="272"/>
                </a:cubicBezTo>
                <a:cubicBezTo>
                  <a:pt x="2552" y="274"/>
                  <a:pt x="2552" y="274"/>
                  <a:pt x="2552" y="274"/>
                </a:cubicBezTo>
                <a:cubicBezTo>
                  <a:pt x="2551" y="274"/>
                  <a:pt x="2551" y="274"/>
                  <a:pt x="2551" y="274"/>
                </a:cubicBezTo>
                <a:lnTo>
                  <a:pt x="2551" y="272"/>
                </a:lnTo>
                <a:close/>
                <a:moveTo>
                  <a:pt x="2551" y="275"/>
                </a:moveTo>
                <a:cubicBezTo>
                  <a:pt x="2552" y="275"/>
                  <a:pt x="2552" y="275"/>
                  <a:pt x="2552" y="275"/>
                </a:cubicBezTo>
                <a:cubicBezTo>
                  <a:pt x="2552" y="277"/>
                  <a:pt x="2552" y="277"/>
                  <a:pt x="2552" y="277"/>
                </a:cubicBezTo>
                <a:cubicBezTo>
                  <a:pt x="2551" y="277"/>
                  <a:pt x="2551" y="277"/>
                  <a:pt x="2551" y="277"/>
                </a:cubicBezTo>
                <a:lnTo>
                  <a:pt x="2551" y="275"/>
                </a:lnTo>
                <a:close/>
                <a:moveTo>
                  <a:pt x="2551" y="279"/>
                </a:moveTo>
                <a:cubicBezTo>
                  <a:pt x="2552" y="279"/>
                  <a:pt x="2552" y="279"/>
                  <a:pt x="2552" y="279"/>
                </a:cubicBezTo>
                <a:cubicBezTo>
                  <a:pt x="2552" y="281"/>
                  <a:pt x="2552" y="281"/>
                  <a:pt x="2552" y="281"/>
                </a:cubicBezTo>
                <a:cubicBezTo>
                  <a:pt x="2551" y="281"/>
                  <a:pt x="2551" y="281"/>
                  <a:pt x="2551" y="281"/>
                </a:cubicBezTo>
                <a:lnTo>
                  <a:pt x="2551" y="279"/>
                </a:lnTo>
                <a:close/>
                <a:moveTo>
                  <a:pt x="2551" y="283"/>
                </a:moveTo>
                <a:cubicBezTo>
                  <a:pt x="2552" y="283"/>
                  <a:pt x="2552" y="283"/>
                  <a:pt x="2552" y="283"/>
                </a:cubicBezTo>
                <a:cubicBezTo>
                  <a:pt x="2552" y="285"/>
                  <a:pt x="2552" y="285"/>
                  <a:pt x="2552" y="285"/>
                </a:cubicBezTo>
                <a:cubicBezTo>
                  <a:pt x="2551" y="285"/>
                  <a:pt x="2551" y="285"/>
                  <a:pt x="2551" y="285"/>
                </a:cubicBezTo>
                <a:lnTo>
                  <a:pt x="2551" y="283"/>
                </a:lnTo>
                <a:close/>
                <a:moveTo>
                  <a:pt x="2551" y="286"/>
                </a:moveTo>
                <a:cubicBezTo>
                  <a:pt x="2552" y="286"/>
                  <a:pt x="2552" y="286"/>
                  <a:pt x="2552" y="286"/>
                </a:cubicBezTo>
                <a:cubicBezTo>
                  <a:pt x="2552" y="288"/>
                  <a:pt x="2552" y="288"/>
                  <a:pt x="2552" y="288"/>
                </a:cubicBezTo>
                <a:cubicBezTo>
                  <a:pt x="2551" y="288"/>
                  <a:pt x="2551" y="288"/>
                  <a:pt x="2551" y="288"/>
                </a:cubicBezTo>
                <a:lnTo>
                  <a:pt x="2551" y="286"/>
                </a:lnTo>
                <a:close/>
                <a:moveTo>
                  <a:pt x="2551" y="290"/>
                </a:moveTo>
                <a:cubicBezTo>
                  <a:pt x="2552" y="290"/>
                  <a:pt x="2552" y="290"/>
                  <a:pt x="2552" y="290"/>
                </a:cubicBezTo>
                <a:cubicBezTo>
                  <a:pt x="2552" y="292"/>
                  <a:pt x="2552" y="292"/>
                  <a:pt x="2552" y="292"/>
                </a:cubicBezTo>
                <a:cubicBezTo>
                  <a:pt x="2551" y="292"/>
                  <a:pt x="2551" y="292"/>
                  <a:pt x="2551" y="292"/>
                </a:cubicBezTo>
                <a:lnTo>
                  <a:pt x="2551" y="290"/>
                </a:lnTo>
                <a:close/>
                <a:moveTo>
                  <a:pt x="2551" y="363"/>
                </a:moveTo>
                <a:cubicBezTo>
                  <a:pt x="2549" y="363"/>
                  <a:pt x="2549" y="363"/>
                  <a:pt x="2549" y="363"/>
                </a:cubicBezTo>
                <a:cubicBezTo>
                  <a:pt x="2549" y="360"/>
                  <a:pt x="2549" y="360"/>
                  <a:pt x="2549" y="360"/>
                </a:cubicBezTo>
                <a:cubicBezTo>
                  <a:pt x="2551" y="360"/>
                  <a:pt x="2551" y="360"/>
                  <a:pt x="2551" y="360"/>
                </a:cubicBezTo>
                <a:lnTo>
                  <a:pt x="2551" y="363"/>
                </a:lnTo>
                <a:close/>
                <a:moveTo>
                  <a:pt x="2550" y="297"/>
                </a:moveTo>
                <a:cubicBezTo>
                  <a:pt x="2549" y="297"/>
                  <a:pt x="2549" y="297"/>
                  <a:pt x="2549" y="297"/>
                </a:cubicBezTo>
                <a:cubicBezTo>
                  <a:pt x="2549" y="293"/>
                  <a:pt x="2549" y="293"/>
                  <a:pt x="2549" y="293"/>
                </a:cubicBezTo>
                <a:cubicBezTo>
                  <a:pt x="2550" y="293"/>
                  <a:pt x="2550" y="293"/>
                  <a:pt x="2550" y="293"/>
                </a:cubicBezTo>
                <a:lnTo>
                  <a:pt x="2550" y="297"/>
                </a:lnTo>
                <a:close/>
                <a:moveTo>
                  <a:pt x="2549" y="231"/>
                </a:moveTo>
                <a:cubicBezTo>
                  <a:pt x="2550" y="231"/>
                  <a:pt x="2550" y="231"/>
                  <a:pt x="2550" y="231"/>
                </a:cubicBezTo>
                <a:cubicBezTo>
                  <a:pt x="2550" y="234"/>
                  <a:pt x="2550" y="234"/>
                  <a:pt x="2550" y="234"/>
                </a:cubicBezTo>
                <a:cubicBezTo>
                  <a:pt x="2549" y="234"/>
                  <a:pt x="2549" y="234"/>
                  <a:pt x="2549" y="234"/>
                </a:cubicBezTo>
                <a:lnTo>
                  <a:pt x="2549" y="231"/>
                </a:lnTo>
                <a:close/>
                <a:moveTo>
                  <a:pt x="2549" y="236"/>
                </a:moveTo>
                <a:cubicBezTo>
                  <a:pt x="2550" y="236"/>
                  <a:pt x="2550" y="236"/>
                  <a:pt x="2550" y="236"/>
                </a:cubicBezTo>
                <a:cubicBezTo>
                  <a:pt x="2550" y="238"/>
                  <a:pt x="2550" y="238"/>
                  <a:pt x="2550" y="238"/>
                </a:cubicBezTo>
                <a:cubicBezTo>
                  <a:pt x="2549" y="238"/>
                  <a:pt x="2549" y="238"/>
                  <a:pt x="2549" y="238"/>
                </a:cubicBezTo>
                <a:lnTo>
                  <a:pt x="2549" y="236"/>
                </a:lnTo>
                <a:close/>
                <a:moveTo>
                  <a:pt x="2549" y="239"/>
                </a:moveTo>
                <a:cubicBezTo>
                  <a:pt x="2550" y="239"/>
                  <a:pt x="2550" y="239"/>
                  <a:pt x="2550" y="239"/>
                </a:cubicBezTo>
                <a:cubicBezTo>
                  <a:pt x="2550" y="241"/>
                  <a:pt x="2550" y="241"/>
                  <a:pt x="2550" y="241"/>
                </a:cubicBezTo>
                <a:cubicBezTo>
                  <a:pt x="2549" y="241"/>
                  <a:pt x="2549" y="241"/>
                  <a:pt x="2549" y="241"/>
                </a:cubicBezTo>
                <a:lnTo>
                  <a:pt x="2549" y="239"/>
                </a:lnTo>
                <a:close/>
                <a:moveTo>
                  <a:pt x="2549" y="243"/>
                </a:moveTo>
                <a:cubicBezTo>
                  <a:pt x="2550" y="243"/>
                  <a:pt x="2550" y="243"/>
                  <a:pt x="2550" y="243"/>
                </a:cubicBezTo>
                <a:cubicBezTo>
                  <a:pt x="2550" y="245"/>
                  <a:pt x="2550" y="245"/>
                  <a:pt x="2550" y="245"/>
                </a:cubicBezTo>
                <a:cubicBezTo>
                  <a:pt x="2549" y="245"/>
                  <a:pt x="2549" y="245"/>
                  <a:pt x="2549" y="245"/>
                </a:cubicBezTo>
                <a:lnTo>
                  <a:pt x="2549" y="243"/>
                </a:lnTo>
                <a:close/>
                <a:moveTo>
                  <a:pt x="2549" y="246"/>
                </a:moveTo>
                <a:cubicBezTo>
                  <a:pt x="2550" y="246"/>
                  <a:pt x="2550" y="246"/>
                  <a:pt x="2550" y="246"/>
                </a:cubicBezTo>
                <a:cubicBezTo>
                  <a:pt x="2550" y="249"/>
                  <a:pt x="2550" y="249"/>
                  <a:pt x="2550" y="249"/>
                </a:cubicBezTo>
                <a:cubicBezTo>
                  <a:pt x="2549" y="249"/>
                  <a:pt x="2549" y="249"/>
                  <a:pt x="2549" y="249"/>
                </a:cubicBezTo>
                <a:lnTo>
                  <a:pt x="2549" y="246"/>
                </a:lnTo>
                <a:close/>
                <a:moveTo>
                  <a:pt x="2549" y="250"/>
                </a:moveTo>
                <a:cubicBezTo>
                  <a:pt x="2550" y="250"/>
                  <a:pt x="2550" y="250"/>
                  <a:pt x="2550" y="250"/>
                </a:cubicBezTo>
                <a:cubicBezTo>
                  <a:pt x="2550" y="252"/>
                  <a:pt x="2550" y="252"/>
                  <a:pt x="2550" y="252"/>
                </a:cubicBezTo>
                <a:cubicBezTo>
                  <a:pt x="2549" y="252"/>
                  <a:pt x="2549" y="252"/>
                  <a:pt x="2549" y="252"/>
                </a:cubicBezTo>
                <a:lnTo>
                  <a:pt x="2549" y="250"/>
                </a:lnTo>
                <a:close/>
                <a:moveTo>
                  <a:pt x="2549" y="254"/>
                </a:moveTo>
                <a:cubicBezTo>
                  <a:pt x="2550" y="254"/>
                  <a:pt x="2550" y="254"/>
                  <a:pt x="2550" y="254"/>
                </a:cubicBezTo>
                <a:cubicBezTo>
                  <a:pt x="2550" y="256"/>
                  <a:pt x="2550" y="256"/>
                  <a:pt x="2550" y="256"/>
                </a:cubicBezTo>
                <a:cubicBezTo>
                  <a:pt x="2549" y="256"/>
                  <a:pt x="2549" y="256"/>
                  <a:pt x="2549" y="256"/>
                </a:cubicBezTo>
                <a:lnTo>
                  <a:pt x="2549" y="254"/>
                </a:lnTo>
                <a:close/>
                <a:moveTo>
                  <a:pt x="2549" y="257"/>
                </a:moveTo>
                <a:cubicBezTo>
                  <a:pt x="2550" y="257"/>
                  <a:pt x="2550" y="257"/>
                  <a:pt x="2550" y="257"/>
                </a:cubicBezTo>
                <a:cubicBezTo>
                  <a:pt x="2550" y="259"/>
                  <a:pt x="2550" y="259"/>
                  <a:pt x="2550" y="259"/>
                </a:cubicBezTo>
                <a:cubicBezTo>
                  <a:pt x="2549" y="259"/>
                  <a:pt x="2549" y="259"/>
                  <a:pt x="2549" y="259"/>
                </a:cubicBezTo>
                <a:lnTo>
                  <a:pt x="2549" y="257"/>
                </a:lnTo>
                <a:close/>
                <a:moveTo>
                  <a:pt x="2549" y="261"/>
                </a:moveTo>
                <a:cubicBezTo>
                  <a:pt x="2550" y="261"/>
                  <a:pt x="2550" y="261"/>
                  <a:pt x="2550" y="261"/>
                </a:cubicBezTo>
                <a:cubicBezTo>
                  <a:pt x="2550" y="263"/>
                  <a:pt x="2550" y="263"/>
                  <a:pt x="2550" y="263"/>
                </a:cubicBezTo>
                <a:cubicBezTo>
                  <a:pt x="2549" y="263"/>
                  <a:pt x="2549" y="263"/>
                  <a:pt x="2549" y="263"/>
                </a:cubicBezTo>
                <a:lnTo>
                  <a:pt x="2549" y="261"/>
                </a:lnTo>
                <a:close/>
                <a:moveTo>
                  <a:pt x="2549" y="265"/>
                </a:moveTo>
                <a:cubicBezTo>
                  <a:pt x="2550" y="265"/>
                  <a:pt x="2550" y="265"/>
                  <a:pt x="2550" y="265"/>
                </a:cubicBezTo>
                <a:cubicBezTo>
                  <a:pt x="2550" y="267"/>
                  <a:pt x="2550" y="267"/>
                  <a:pt x="2550" y="267"/>
                </a:cubicBezTo>
                <a:cubicBezTo>
                  <a:pt x="2549" y="267"/>
                  <a:pt x="2549" y="267"/>
                  <a:pt x="2549" y="267"/>
                </a:cubicBezTo>
                <a:lnTo>
                  <a:pt x="2549" y="265"/>
                </a:lnTo>
                <a:close/>
                <a:moveTo>
                  <a:pt x="2549" y="268"/>
                </a:moveTo>
                <a:cubicBezTo>
                  <a:pt x="2550" y="268"/>
                  <a:pt x="2550" y="268"/>
                  <a:pt x="2550" y="268"/>
                </a:cubicBezTo>
                <a:cubicBezTo>
                  <a:pt x="2550" y="270"/>
                  <a:pt x="2550" y="270"/>
                  <a:pt x="2550" y="270"/>
                </a:cubicBezTo>
                <a:cubicBezTo>
                  <a:pt x="2549" y="270"/>
                  <a:pt x="2549" y="270"/>
                  <a:pt x="2549" y="270"/>
                </a:cubicBezTo>
                <a:lnTo>
                  <a:pt x="2549" y="268"/>
                </a:lnTo>
                <a:close/>
                <a:moveTo>
                  <a:pt x="2549" y="272"/>
                </a:moveTo>
                <a:cubicBezTo>
                  <a:pt x="2550" y="272"/>
                  <a:pt x="2550" y="272"/>
                  <a:pt x="2550" y="272"/>
                </a:cubicBezTo>
                <a:cubicBezTo>
                  <a:pt x="2550" y="274"/>
                  <a:pt x="2550" y="274"/>
                  <a:pt x="2550" y="274"/>
                </a:cubicBezTo>
                <a:cubicBezTo>
                  <a:pt x="2549" y="274"/>
                  <a:pt x="2549" y="274"/>
                  <a:pt x="2549" y="274"/>
                </a:cubicBezTo>
                <a:lnTo>
                  <a:pt x="2549" y="272"/>
                </a:lnTo>
                <a:close/>
                <a:moveTo>
                  <a:pt x="2549" y="275"/>
                </a:moveTo>
                <a:cubicBezTo>
                  <a:pt x="2550" y="275"/>
                  <a:pt x="2550" y="275"/>
                  <a:pt x="2550" y="275"/>
                </a:cubicBezTo>
                <a:cubicBezTo>
                  <a:pt x="2550" y="277"/>
                  <a:pt x="2550" y="277"/>
                  <a:pt x="2550" y="277"/>
                </a:cubicBezTo>
                <a:cubicBezTo>
                  <a:pt x="2549" y="277"/>
                  <a:pt x="2549" y="277"/>
                  <a:pt x="2549" y="277"/>
                </a:cubicBezTo>
                <a:lnTo>
                  <a:pt x="2549" y="275"/>
                </a:lnTo>
                <a:close/>
                <a:moveTo>
                  <a:pt x="2549" y="279"/>
                </a:moveTo>
                <a:cubicBezTo>
                  <a:pt x="2550" y="279"/>
                  <a:pt x="2550" y="279"/>
                  <a:pt x="2550" y="279"/>
                </a:cubicBezTo>
                <a:cubicBezTo>
                  <a:pt x="2550" y="281"/>
                  <a:pt x="2550" y="281"/>
                  <a:pt x="2550" y="281"/>
                </a:cubicBezTo>
                <a:cubicBezTo>
                  <a:pt x="2549" y="281"/>
                  <a:pt x="2549" y="281"/>
                  <a:pt x="2549" y="281"/>
                </a:cubicBezTo>
                <a:lnTo>
                  <a:pt x="2549" y="279"/>
                </a:lnTo>
                <a:close/>
                <a:moveTo>
                  <a:pt x="2549" y="283"/>
                </a:moveTo>
                <a:cubicBezTo>
                  <a:pt x="2550" y="283"/>
                  <a:pt x="2550" y="283"/>
                  <a:pt x="2550" y="283"/>
                </a:cubicBezTo>
                <a:cubicBezTo>
                  <a:pt x="2550" y="285"/>
                  <a:pt x="2550" y="285"/>
                  <a:pt x="2550" y="285"/>
                </a:cubicBezTo>
                <a:cubicBezTo>
                  <a:pt x="2549" y="285"/>
                  <a:pt x="2549" y="285"/>
                  <a:pt x="2549" y="285"/>
                </a:cubicBezTo>
                <a:lnTo>
                  <a:pt x="2549" y="283"/>
                </a:lnTo>
                <a:close/>
                <a:moveTo>
                  <a:pt x="2549" y="286"/>
                </a:moveTo>
                <a:cubicBezTo>
                  <a:pt x="2550" y="286"/>
                  <a:pt x="2550" y="286"/>
                  <a:pt x="2550" y="286"/>
                </a:cubicBezTo>
                <a:cubicBezTo>
                  <a:pt x="2550" y="288"/>
                  <a:pt x="2550" y="288"/>
                  <a:pt x="2550" y="288"/>
                </a:cubicBezTo>
                <a:cubicBezTo>
                  <a:pt x="2549" y="288"/>
                  <a:pt x="2549" y="288"/>
                  <a:pt x="2549" y="288"/>
                </a:cubicBezTo>
                <a:lnTo>
                  <a:pt x="2549" y="286"/>
                </a:lnTo>
                <a:close/>
                <a:moveTo>
                  <a:pt x="2549" y="290"/>
                </a:moveTo>
                <a:cubicBezTo>
                  <a:pt x="2550" y="290"/>
                  <a:pt x="2550" y="290"/>
                  <a:pt x="2550" y="290"/>
                </a:cubicBezTo>
                <a:cubicBezTo>
                  <a:pt x="2550" y="292"/>
                  <a:pt x="2550" y="292"/>
                  <a:pt x="2550" y="292"/>
                </a:cubicBezTo>
                <a:cubicBezTo>
                  <a:pt x="2549" y="292"/>
                  <a:pt x="2549" y="292"/>
                  <a:pt x="2549" y="292"/>
                </a:cubicBezTo>
                <a:lnTo>
                  <a:pt x="2549" y="290"/>
                </a:lnTo>
                <a:close/>
                <a:moveTo>
                  <a:pt x="2549" y="363"/>
                </a:moveTo>
                <a:cubicBezTo>
                  <a:pt x="2548" y="363"/>
                  <a:pt x="2548" y="363"/>
                  <a:pt x="2548" y="363"/>
                </a:cubicBezTo>
                <a:cubicBezTo>
                  <a:pt x="2548" y="360"/>
                  <a:pt x="2548" y="360"/>
                  <a:pt x="2548" y="360"/>
                </a:cubicBezTo>
                <a:cubicBezTo>
                  <a:pt x="2549" y="360"/>
                  <a:pt x="2549" y="360"/>
                  <a:pt x="2549" y="360"/>
                </a:cubicBezTo>
                <a:lnTo>
                  <a:pt x="2549" y="363"/>
                </a:lnTo>
                <a:close/>
                <a:moveTo>
                  <a:pt x="2549" y="297"/>
                </a:moveTo>
                <a:cubicBezTo>
                  <a:pt x="2548" y="297"/>
                  <a:pt x="2548" y="297"/>
                  <a:pt x="2548" y="297"/>
                </a:cubicBezTo>
                <a:cubicBezTo>
                  <a:pt x="2548" y="293"/>
                  <a:pt x="2548" y="293"/>
                  <a:pt x="2548" y="293"/>
                </a:cubicBezTo>
                <a:cubicBezTo>
                  <a:pt x="2549" y="293"/>
                  <a:pt x="2549" y="293"/>
                  <a:pt x="2549" y="293"/>
                </a:cubicBezTo>
                <a:lnTo>
                  <a:pt x="2549" y="297"/>
                </a:lnTo>
                <a:close/>
                <a:moveTo>
                  <a:pt x="2547" y="231"/>
                </a:moveTo>
                <a:cubicBezTo>
                  <a:pt x="2549" y="231"/>
                  <a:pt x="2549" y="231"/>
                  <a:pt x="2549" y="231"/>
                </a:cubicBezTo>
                <a:cubicBezTo>
                  <a:pt x="2549" y="234"/>
                  <a:pt x="2549" y="234"/>
                  <a:pt x="2549" y="234"/>
                </a:cubicBezTo>
                <a:cubicBezTo>
                  <a:pt x="2547" y="234"/>
                  <a:pt x="2547" y="234"/>
                  <a:pt x="2547" y="234"/>
                </a:cubicBezTo>
                <a:lnTo>
                  <a:pt x="2547" y="231"/>
                </a:lnTo>
                <a:close/>
                <a:moveTo>
                  <a:pt x="2547" y="236"/>
                </a:moveTo>
                <a:cubicBezTo>
                  <a:pt x="2549" y="236"/>
                  <a:pt x="2549" y="236"/>
                  <a:pt x="2549" y="236"/>
                </a:cubicBezTo>
                <a:cubicBezTo>
                  <a:pt x="2549" y="238"/>
                  <a:pt x="2549" y="238"/>
                  <a:pt x="2549" y="238"/>
                </a:cubicBezTo>
                <a:cubicBezTo>
                  <a:pt x="2547" y="238"/>
                  <a:pt x="2547" y="238"/>
                  <a:pt x="2547" y="238"/>
                </a:cubicBezTo>
                <a:lnTo>
                  <a:pt x="2547" y="236"/>
                </a:lnTo>
                <a:close/>
                <a:moveTo>
                  <a:pt x="2547" y="239"/>
                </a:moveTo>
                <a:cubicBezTo>
                  <a:pt x="2549" y="239"/>
                  <a:pt x="2549" y="239"/>
                  <a:pt x="2549" y="239"/>
                </a:cubicBezTo>
                <a:cubicBezTo>
                  <a:pt x="2549" y="241"/>
                  <a:pt x="2549" y="241"/>
                  <a:pt x="2549" y="241"/>
                </a:cubicBezTo>
                <a:cubicBezTo>
                  <a:pt x="2547" y="241"/>
                  <a:pt x="2547" y="241"/>
                  <a:pt x="2547" y="241"/>
                </a:cubicBezTo>
                <a:lnTo>
                  <a:pt x="2547" y="239"/>
                </a:lnTo>
                <a:close/>
                <a:moveTo>
                  <a:pt x="2547" y="243"/>
                </a:moveTo>
                <a:cubicBezTo>
                  <a:pt x="2549" y="243"/>
                  <a:pt x="2549" y="243"/>
                  <a:pt x="2549" y="243"/>
                </a:cubicBezTo>
                <a:cubicBezTo>
                  <a:pt x="2549" y="245"/>
                  <a:pt x="2549" y="245"/>
                  <a:pt x="2549" y="245"/>
                </a:cubicBezTo>
                <a:cubicBezTo>
                  <a:pt x="2547" y="245"/>
                  <a:pt x="2547" y="245"/>
                  <a:pt x="2547" y="245"/>
                </a:cubicBezTo>
                <a:lnTo>
                  <a:pt x="2547" y="243"/>
                </a:lnTo>
                <a:close/>
                <a:moveTo>
                  <a:pt x="2547" y="246"/>
                </a:moveTo>
                <a:cubicBezTo>
                  <a:pt x="2549" y="246"/>
                  <a:pt x="2549" y="246"/>
                  <a:pt x="2549" y="246"/>
                </a:cubicBezTo>
                <a:cubicBezTo>
                  <a:pt x="2549" y="249"/>
                  <a:pt x="2549" y="249"/>
                  <a:pt x="2549" y="249"/>
                </a:cubicBezTo>
                <a:cubicBezTo>
                  <a:pt x="2547" y="249"/>
                  <a:pt x="2547" y="249"/>
                  <a:pt x="2547" y="249"/>
                </a:cubicBezTo>
                <a:lnTo>
                  <a:pt x="2547" y="246"/>
                </a:lnTo>
                <a:close/>
                <a:moveTo>
                  <a:pt x="2547" y="250"/>
                </a:moveTo>
                <a:cubicBezTo>
                  <a:pt x="2549" y="250"/>
                  <a:pt x="2549" y="250"/>
                  <a:pt x="2549" y="250"/>
                </a:cubicBezTo>
                <a:cubicBezTo>
                  <a:pt x="2549" y="252"/>
                  <a:pt x="2549" y="252"/>
                  <a:pt x="2549" y="252"/>
                </a:cubicBezTo>
                <a:cubicBezTo>
                  <a:pt x="2547" y="252"/>
                  <a:pt x="2547" y="252"/>
                  <a:pt x="2547" y="252"/>
                </a:cubicBezTo>
                <a:lnTo>
                  <a:pt x="2547" y="250"/>
                </a:lnTo>
                <a:close/>
                <a:moveTo>
                  <a:pt x="2547" y="254"/>
                </a:moveTo>
                <a:cubicBezTo>
                  <a:pt x="2549" y="254"/>
                  <a:pt x="2549" y="254"/>
                  <a:pt x="2549" y="254"/>
                </a:cubicBezTo>
                <a:cubicBezTo>
                  <a:pt x="2549" y="256"/>
                  <a:pt x="2549" y="256"/>
                  <a:pt x="2549" y="256"/>
                </a:cubicBezTo>
                <a:cubicBezTo>
                  <a:pt x="2547" y="256"/>
                  <a:pt x="2547" y="256"/>
                  <a:pt x="2547" y="256"/>
                </a:cubicBezTo>
                <a:lnTo>
                  <a:pt x="2547" y="254"/>
                </a:lnTo>
                <a:close/>
                <a:moveTo>
                  <a:pt x="2547" y="257"/>
                </a:moveTo>
                <a:cubicBezTo>
                  <a:pt x="2549" y="257"/>
                  <a:pt x="2549" y="257"/>
                  <a:pt x="2549" y="257"/>
                </a:cubicBezTo>
                <a:cubicBezTo>
                  <a:pt x="2549" y="259"/>
                  <a:pt x="2549" y="259"/>
                  <a:pt x="2549" y="259"/>
                </a:cubicBezTo>
                <a:cubicBezTo>
                  <a:pt x="2547" y="259"/>
                  <a:pt x="2547" y="259"/>
                  <a:pt x="2547" y="259"/>
                </a:cubicBezTo>
                <a:lnTo>
                  <a:pt x="2547" y="257"/>
                </a:lnTo>
                <a:close/>
                <a:moveTo>
                  <a:pt x="2547" y="261"/>
                </a:moveTo>
                <a:cubicBezTo>
                  <a:pt x="2549" y="261"/>
                  <a:pt x="2549" y="261"/>
                  <a:pt x="2549" y="261"/>
                </a:cubicBezTo>
                <a:cubicBezTo>
                  <a:pt x="2549" y="263"/>
                  <a:pt x="2549" y="263"/>
                  <a:pt x="2549" y="263"/>
                </a:cubicBezTo>
                <a:cubicBezTo>
                  <a:pt x="2547" y="263"/>
                  <a:pt x="2547" y="263"/>
                  <a:pt x="2547" y="263"/>
                </a:cubicBezTo>
                <a:lnTo>
                  <a:pt x="2547" y="261"/>
                </a:lnTo>
                <a:close/>
                <a:moveTo>
                  <a:pt x="2547" y="265"/>
                </a:moveTo>
                <a:cubicBezTo>
                  <a:pt x="2549" y="265"/>
                  <a:pt x="2549" y="265"/>
                  <a:pt x="2549" y="265"/>
                </a:cubicBezTo>
                <a:cubicBezTo>
                  <a:pt x="2549" y="267"/>
                  <a:pt x="2549" y="267"/>
                  <a:pt x="2549" y="267"/>
                </a:cubicBezTo>
                <a:cubicBezTo>
                  <a:pt x="2547" y="267"/>
                  <a:pt x="2547" y="267"/>
                  <a:pt x="2547" y="267"/>
                </a:cubicBezTo>
                <a:lnTo>
                  <a:pt x="2547" y="265"/>
                </a:lnTo>
                <a:close/>
                <a:moveTo>
                  <a:pt x="2547" y="268"/>
                </a:moveTo>
                <a:cubicBezTo>
                  <a:pt x="2549" y="268"/>
                  <a:pt x="2549" y="268"/>
                  <a:pt x="2549" y="268"/>
                </a:cubicBezTo>
                <a:cubicBezTo>
                  <a:pt x="2549" y="270"/>
                  <a:pt x="2549" y="270"/>
                  <a:pt x="2549" y="270"/>
                </a:cubicBezTo>
                <a:cubicBezTo>
                  <a:pt x="2547" y="270"/>
                  <a:pt x="2547" y="270"/>
                  <a:pt x="2547" y="270"/>
                </a:cubicBezTo>
                <a:lnTo>
                  <a:pt x="2547" y="268"/>
                </a:lnTo>
                <a:close/>
                <a:moveTo>
                  <a:pt x="2547" y="272"/>
                </a:moveTo>
                <a:cubicBezTo>
                  <a:pt x="2549" y="272"/>
                  <a:pt x="2549" y="272"/>
                  <a:pt x="2549" y="272"/>
                </a:cubicBezTo>
                <a:cubicBezTo>
                  <a:pt x="2549" y="274"/>
                  <a:pt x="2549" y="274"/>
                  <a:pt x="2549" y="274"/>
                </a:cubicBezTo>
                <a:cubicBezTo>
                  <a:pt x="2547" y="274"/>
                  <a:pt x="2547" y="274"/>
                  <a:pt x="2547" y="274"/>
                </a:cubicBezTo>
                <a:lnTo>
                  <a:pt x="2547" y="272"/>
                </a:lnTo>
                <a:close/>
                <a:moveTo>
                  <a:pt x="2547" y="275"/>
                </a:moveTo>
                <a:cubicBezTo>
                  <a:pt x="2549" y="275"/>
                  <a:pt x="2549" y="275"/>
                  <a:pt x="2549" y="275"/>
                </a:cubicBezTo>
                <a:cubicBezTo>
                  <a:pt x="2549" y="277"/>
                  <a:pt x="2549" y="277"/>
                  <a:pt x="2549" y="277"/>
                </a:cubicBezTo>
                <a:cubicBezTo>
                  <a:pt x="2547" y="277"/>
                  <a:pt x="2547" y="277"/>
                  <a:pt x="2547" y="277"/>
                </a:cubicBezTo>
                <a:lnTo>
                  <a:pt x="2547" y="275"/>
                </a:lnTo>
                <a:close/>
                <a:moveTo>
                  <a:pt x="2547" y="279"/>
                </a:moveTo>
                <a:cubicBezTo>
                  <a:pt x="2549" y="279"/>
                  <a:pt x="2549" y="279"/>
                  <a:pt x="2549" y="279"/>
                </a:cubicBezTo>
                <a:cubicBezTo>
                  <a:pt x="2549" y="281"/>
                  <a:pt x="2549" y="281"/>
                  <a:pt x="2549" y="281"/>
                </a:cubicBezTo>
                <a:cubicBezTo>
                  <a:pt x="2547" y="281"/>
                  <a:pt x="2547" y="281"/>
                  <a:pt x="2547" y="281"/>
                </a:cubicBezTo>
                <a:lnTo>
                  <a:pt x="2547" y="279"/>
                </a:lnTo>
                <a:close/>
                <a:moveTo>
                  <a:pt x="2547" y="283"/>
                </a:moveTo>
                <a:cubicBezTo>
                  <a:pt x="2549" y="283"/>
                  <a:pt x="2549" y="283"/>
                  <a:pt x="2549" y="283"/>
                </a:cubicBezTo>
                <a:cubicBezTo>
                  <a:pt x="2549" y="285"/>
                  <a:pt x="2549" y="285"/>
                  <a:pt x="2549" y="285"/>
                </a:cubicBezTo>
                <a:cubicBezTo>
                  <a:pt x="2547" y="285"/>
                  <a:pt x="2547" y="285"/>
                  <a:pt x="2547" y="285"/>
                </a:cubicBezTo>
                <a:lnTo>
                  <a:pt x="2547" y="283"/>
                </a:lnTo>
                <a:close/>
                <a:moveTo>
                  <a:pt x="2547" y="286"/>
                </a:moveTo>
                <a:cubicBezTo>
                  <a:pt x="2549" y="286"/>
                  <a:pt x="2549" y="286"/>
                  <a:pt x="2549" y="286"/>
                </a:cubicBezTo>
                <a:cubicBezTo>
                  <a:pt x="2549" y="288"/>
                  <a:pt x="2549" y="288"/>
                  <a:pt x="2549" y="288"/>
                </a:cubicBezTo>
                <a:cubicBezTo>
                  <a:pt x="2547" y="288"/>
                  <a:pt x="2547" y="288"/>
                  <a:pt x="2547" y="288"/>
                </a:cubicBezTo>
                <a:lnTo>
                  <a:pt x="2547" y="286"/>
                </a:lnTo>
                <a:close/>
                <a:moveTo>
                  <a:pt x="2547" y="290"/>
                </a:moveTo>
                <a:cubicBezTo>
                  <a:pt x="2549" y="290"/>
                  <a:pt x="2549" y="290"/>
                  <a:pt x="2549" y="290"/>
                </a:cubicBezTo>
                <a:cubicBezTo>
                  <a:pt x="2549" y="292"/>
                  <a:pt x="2549" y="292"/>
                  <a:pt x="2549" y="292"/>
                </a:cubicBezTo>
                <a:cubicBezTo>
                  <a:pt x="2547" y="292"/>
                  <a:pt x="2547" y="292"/>
                  <a:pt x="2547" y="292"/>
                </a:cubicBezTo>
                <a:lnTo>
                  <a:pt x="2547" y="290"/>
                </a:lnTo>
                <a:close/>
                <a:moveTo>
                  <a:pt x="2547" y="363"/>
                </a:moveTo>
                <a:cubicBezTo>
                  <a:pt x="2546" y="363"/>
                  <a:pt x="2546" y="363"/>
                  <a:pt x="2546" y="363"/>
                </a:cubicBezTo>
                <a:cubicBezTo>
                  <a:pt x="2546" y="360"/>
                  <a:pt x="2546" y="360"/>
                  <a:pt x="2546" y="360"/>
                </a:cubicBezTo>
                <a:cubicBezTo>
                  <a:pt x="2547" y="360"/>
                  <a:pt x="2547" y="360"/>
                  <a:pt x="2547" y="360"/>
                </a:cubicBezTo>
                <a:lnTo>
                  <a:pt x="2547" y="363"/>
                </a:lnTo>
                <a:close/>
                <a:moveTo>
                  <a:pt x="2547" y="297"/>
                </a:moveTo>
                <a:cubicBezTo>
                  <a:pt x="2546" y="297"/>
                  <a:pt x="2546" y="297"/>
                  <a:pt x="2546" y="297"/>
                </a:cubicBezTo>
                <a:cubicBezTo>
                  <a:pt x="2546" y="293"/>
                  <a:pt x="2546" y="293"/>
                  <a:pt x="2546" y="293"/>
                </a:cubicBezTo>
                <a:cubicBezTo>
                  <a:pt x="2547" y="293"/>
                  <a:pt x="2547" y="293"/>
                  <a:pt x="2547" y="293"/>
                </a:cubicBezTo>
                <a:lnTo>
                  <a:pt x="2547" y="297"/>
                </a:lnTo>
                <a:close/>
                <a:moveTo>
                  <a:pt x="2546" y="231"/>
                </a:moveTo>
                <a:cubicBezTo>
                  <a:pt x="2547" y="231"/>
                  <a:pt x="2547" y="231"/>
                  <a:pt x="2547" y="231"/>
                </a:cubicBezTo>
                <a:cubicBezTo>
                  <a:pt x="2547" y="234"/>
                  <a:pt x="2547" y="234"/>
                  <a:pt x="2547" y="234"/>
                </a:cubicBezTo>
                <a:cubicBezTo>
                  <a:pt x="2546" y="234"/>
                  <a:pt x="2546" y="234"/>
                  <a:pt x="2546" y="234"/>
                </a:cubicBezTo>
                <a:lnTo>
                  <a:pt x="2546" y="231"/>
                </a:lnTo>
                <a:close/>
                <a:moveTo>
                  <a:pt x="2546" y="236"/>
                </a:moveTo>
                <a:cubicBezTo>
                  <a:pt x="2547" y="236"/>
                  <a:pt x="2547" y="236"/>
                  <a:pt x="2547" y="236"/>
                </a:cubicBezTo>
                <a:cubicBezTo>
                  <a:pt x="2547" y="238"/>
                  <a:pt x="2547" y="238"/>
                  <a:pt x="2547" y="238"/>
                </a:cubicBezTo>
                <a:cubicBezTo>
                  <a:pt x="2546" y="238"/>
                  <a:pt x="2546" y="238"/>
                  <a:pt x="2546" y="238"/>
                </a:cubicBezTo>
                <a:lnTo>
                  <a:pt x="2546" y="236"/>
                </a:lnTo>
                <a:close/>
                <a:moveTo>
                  <a:pt x="2546" y="239"/>
                </a:moveTo>
                <a:cubicBezTo>
                  <a:pt x="2547" y="239"/>
                  <a:pt x="2547" y="239"/>
                  <a:pt x="2547" y="239"/>
                </a:cubicBezTo>
                <a:cubicBezTo>
                  <a:pt x="2547" y="241"/>
                  <a:pt x="2547" y="241"/>
                  <a:pt x="2547" y="241"/>
                </a:cubicBezTo>
                <a:cubicBezTo>
                  <a:pt x="2546" y="241"/>
                  <a:pt x="2546" y="241"/>
                  <a:pt x="2546" y="241"/>
                </a:cubicBezTo>
                <a:lnTo>
                  <a:pt x="2546" y="239"/>
                </a:lnTo>
                <a:close/>
                <a:moveTo>
                  <a:pt x="2546" y="243"/>
                </a:moveTo>
                <a:cubicBezTo>
                  <a:pt x="2547" y="243"/>
                  <a:pt x="2547" y="243"/>
                  <a:pt x="2547" y="243"/>
                </a:cubicBezTo>
                <a:cubicBezTo>
                  <a:pt x="2547" y="245"/>
                  <a:pt x="2547" y="245"/>
                  <a:pt x="2547" y="245"/>
                </a:cubicBezTo>
                <a:cubicBezTo>
                  <a:pt x="2546" y="245"/>
                  <a:pt x="2546" y="245"/>
                  <a:pt x="2546" y="245"/>
                </a:cubicBezTo>
                <a:lnTo>
                  <a:pt x="2546" y="243"/>
                </a:lnTo>
                <a:close/>
                <a:moveTo>
                  <a:pt x="2546" y="246"/>
                </a:moveTo>
                <a:cubicBezTo>
                  <a:pt x="2547" y="246"/>
                  <a:pt x="2547" y="246"/>
                  <a:pt x="2547" y="246"/>
                </a:cubicBezTo>
                <a:cubicBezTo>
                  <a:pt x="2547" y="249"/>
                  <a:pt x="2547" y="249"/>
                  <a:pt x="2547" y="249"/>
                </a:cubicBezTo>
                <a:cubicBezTo>
                  <a:pt x="2546" y="249"/>
                  <a:pt x="2546" y="249"/>
                  <a:pt x="2546" y="249"/>
                </a:cubicBezTo>
                <a:lnTo>
                  <a:pt x="2546" y="246"/>
                </a:lnTo>
                <a:close/>
                <a:moveTo>
                  <a:pt x="2546" y="250"/>
                </a:moveTo>
                <a:cubicBezTo>
                  <a:pt x="2547" y="250"/>
                  <a:pt x="2547" y="250"/>
                  <a:pt x="2547" y="250"/>
                </a:cubicBezTo>
                <a:cubicBezTo>
                  <a:pt x="2547" y="252"/>
                  <a:pt x="2547" y="252"/>
                  <a:pt x="2547" y="252"/>
                </a:cubicBezTo>
                <a:cubicBezTo>
                  <a:pt x="2546" y="252"/>
                  <a:pt x="2546" y="252"/>
                  <a:pt x="2546" y="252"/>
                </a:cubicBezTo>
                <a:lnTo>
                  <a:pt x="2546" y="250"/>
                </a:lnTo>
                <a:close/>
                <a:moveTo>
                  <a:pt x="2546" y="254"/>
                </a:moveTo>
                <a:cubicBezTo>
                  <a:pt x="2547" y="254"/>
                  <a:pt x="2547" y="254"/>
                  <a:pt x="2547" y="254"/>
                </a:cubicBezTo>
                <a:cubicBezTo>
                  <a:pt x="2547" y="256"/>
                  <a:pt x="2547" y="256"/>
                  <a:pt x="2547" y="256"/>
                </a:cubicBezTo>
                <a:cubicBezTo>
                  <a:pt x="2546" y="256"/>
                  <a:pt x="2546" y="256"/>
                  <a:pt x="2546" y="256"/>
                </a:cubicBezTo>
                <a:lnTo>
                  <a:pt x="2546" y="254"/>
                </a:lnTo>
                <a:close/>
                <a:moveTo>
                  <a:pt x="2546" y="257"/>
                </a:moveTo>
                <a:cubicBezTo>
                  <a:pt x="2547" y="257"/>
                  <a:pt x="2547" y="257"/>
                  <a:pt x="2547" y="257"/>
                </a:cubicBezTo>
                <a:cubicBezTo>
                  <a:pt x="2547" y="259"/>
                  <a:pt x="2547" y="259"/>
                  <a:pt x="2547" y="259"/>
                </a:cubicBezTo>
                <a:cubicBezTo>
                  <a:pt x="2546" y="259"/>
                  <a:pt x="2546" y="259"/>
                  <a:pt x="2546" y="259"/>
                </a:cubicBezTo>
                <a:lnTo>
                  <a:pt x="2546" y="257"/>
                </a:lnTo>
                <a:close/>
                <a:moveTo>
                  <a:pt x="2546" y="261"/>
                </a:moveTo>
                <a:cubicBezTo>
                  <a:pt x="2547" y="261"/>
                  <a:pt x="2547" y="261"/>
                  <a:pt x="2547" y="261"/>
                </a:cubicBezTo>
                <a:cubicBezTo>
                  <a:pt x="2547" y="263"/>
                  <a:pt x="2547" y="263"/>
                  <a:pt x="2547" y="263"/>
                </a:cubicBezTo>
                <a:cubicBezTo>
                  <a:pt x="2546" y="263"/>
                  <a:pt x="2546" y="263"/>
                  <a:pt x="2546" y="263"/>
                </a:cubicBezTo>
                <a:lnTo>
                  <a:pt x="2546" y="261"/>
                </a:lnTo>
                <a:close/>
                <a:moveTo>
                  <a:pt x="2546" y="265"/>
                </a:moveTo>
                <a:cubicBezTo>
                  <a:pt x="2547" y="265"/>
                  <a:pt x="2547" y="265"/>
                  <a:pt x="2547" y="265"/>
                </a:cubicBezTo>
                <a:cubicBezTo>
                  <a:pt x="2547" y="267"/>
                  <a:pt x="2547" y="267"/>
                  <a:pt x="2547" y="267"/>
                </a:cubicBezTo>
                <a:cubicBezTo>
                  <a:pt x="2546" y="267"/>
                  <a:pt x="2546" y="267"/>
                  <a:pt x="2546" y="267"/>
                </a:cubicBezTo>
                <a:lnTo>
                  <a:pt x="2546" y="265"/>
                </a:lnTo>
                <a:close/>
                <a:moveTo>
                  <a:pt x="2546" y="268"/>
                </a:moveTo>
                <a:cubicBezTo>
                  <a:pt x="2547" y="268"/>
                  <a:pt x="2547" y="268"/>
                  <a:pt x="2547" y="268"/>
                </a:cubicBezTo>
                <a:cubicBezTo>
                  <a:pt x="2547" y="270"/>
                  <a:pt x="2547" y="270"/>
                  <a:pt x="2547" y="270"/>
                </a:cubicBezTo>
                <a:cubicBezTo>
                  <a:pt x="2546" y="270"/>
                  <a:pt x="2546" y="270"/>
                  <a:pt x="2546" y="270"/>
                </a:cubicBezTo>
                <a:lnTo>
                  <a:pt x="2546" y="268"/>
                </a:lnTo>
                <a:close/>
                <a:moveTo>
                  <a:pt x="2546" y="272"/>
                </a:moveTo>
                <a:cubicBezTo>
                  <a:pt x="2547" y="272"/>
                  <a:pt x="2547" y="272"/>
                  <a:pt x="2547" y="272"/>
                </a:cubicBezTo>
                <a:cubicBezTo>
                  <a:pt x="2547" y="274"/>
                  <a:pt x="2547" y="274"/>
                  <a:pt x="2547" y="274"/>
                </a:cubicBezTo>
                <a:cubicBezTo>
                  <a:pt x="2546" y="274"/>
                  <a:pt x="2546" y="274"/>
                  <a:pt x="2546" y="274"/>
                </a:cubicBezTo>
                <a:lnTo>
                  <a:pt x="2546" y="272"/>
                </a:lnTo>
                <a:close/>
                <a:moveTo>
                  <a:pt x="2546" y="275"/>
                </a:moveTo>
                <a:cubicBezTo>
                  <a:pt x="2547" y="275"/>
                  <a:pt x="2547" y="275"/>
                  <a:pt x="2547" y="275"/>
                </a:cubicBezTo>
                <a:cubicBezTo>
                  <a:pt x="2547" y="277"/>
                  <a:pt x="2547" y="277"/>
                  <a:pt x="2547" y="277"/>
                </a:cubicBezTo>
                <a:cubicBezTo>
                  <a:pt x="2546" y="277"/>
                  <a:pt x="2546" y="277"/>
                  <a:pt x="2546" y="277"/>
                </a:cubicBezTo>
                <a:lnTo>
                  <a:pt x="2546" y="275"/>
                </a:lnTo>
                <a:close/>
                <a:moveTo>
                  <a:pt x="2546" y="279"/>
                </a:moveTo>
                <a:cubicBezTo>
                  <a:pt x="2547" y="279"/>
                  <a:pt x="2547" y="279"/>
                  <a:pt x="2547" y="279"/>
                </a:cubicBezTo>
                <a:cubicBezTo>
                  <a:pt x="2547" y="281"/>
                  <a:pt x="2547" y="281"/>
                  <a:pt x="2547" y="281"/>
                </a:cubicBezTo>
                <a:cubicBezTo>
                  <a:pt x="2546" y="281"/>
                  <a:pt x="2546" y="281"/>
                  <a:pt x="2546" y="281"/>
                </a:cubicBezTo>
                <a:lnTo>
                  <a:pt x="2546" y="279"/>
                </a:lnTo>
                <a:close/>
                <a:moveTo>
                  <a:pt x="2546" y="283"/>
                </a:moveTo>
                <a:cubicBezTo>
                  <a:pt x="2547" y="283"/>
                  <a:pt x="2547" y="283"/>
                  <a:pt x="2547" y="283"/>
                </a:cubicBezTo>
                <a:cubicBezTo>
                  <a:pt x="2547" y="285"/>
                  <a:pt x="2547" y="285"/>
                  <a:pt x="2547" y="285"/>
                </a:cubicBezTo>
                <a:cubicBezTo>
                  <a:pt x="2546" y="285"/>
                  <a:pt x="2546" y="285"/>
                  <a:pt x="2546" y="285"/>
                </a:cubicBezTo>
                <a:lnTo>
                  <a:pt x="2546" y="283"/>
                </a:lnTo>
                <a:close/>
                <a:moveTo>
                  <a:pt x="2546" y="286"/>
                </a:moveTo>
                <a:cubicBezTo>
                  <a:pt x="2547" y="286"/>
                  <a:pt x="2547" y="286"/>
                  <a:pt x="2547" y="286"/>
                </a:cubicBezTo>
                <a:cubicBezTo>
                  <a:pt x="2547" y="288"/>
                  <a:pt x="2547" y="288"/>
                  <a:pt x="2547" y="288"/>
                </a:cubicBezTo>
                <a:cubicBezTo>
                  <a:pt x="2546" y="288"/>
                  <a:pt x="2546" y="288"/>
                  <a:pt x="2546" y="288"/>
                </a:cubicBezTo>
                <a:lnTo>
                  <a:pt x="2546" y="286"/>
                </a:lnTo>
                <a:close/>
                <a:moveTo>
                  <a:pt x="2546" y="290"/>
                </a:moveTo>
                <a:cubicBezTo>
                  <a:pt x="2547" y="290"/>
                  <a:pt x="2547" y="290"/>
                  <a:pt x="2547" y="290"/>
                </a:cubicBezTo>
                <a:cubicBezTo>
                  <a:pt x="2547" y="292"/>
                  <a:pt x="2547" y="292"/>
                  <a:pt x="2547" y="292"/>
                </a:cubicBezTo>
                <a:cubicBezTo>
                  <a:pt x="2546" y="292"/>
                  <a:pt x="2546" y="292"/>
                  <a:pt x="2546" y="292"/>
                </a:cubicBezTo>
                <a:lnTo>
                  <a:pt x="2546" y="290"/>
                </a:lnTo>
                <a:close/>
                <a:moveTo>
                  <a:pt x="2545" y="363"/>
                </a:moveTo>
                <a:cubicBezTo>
                  <a:pt x="2544" y="363"/>
                  <a:pt x="2544" y="363"/>
                  <a:pt x="2544" y="363"/>
                </a:cubicBezTo>
                <a:cubicBezTo>
                  <a:pt x="2544" y="360"/>
                  <a:pt x="2544" y="360"/>
                  <a:pt x="2544" y="360"/>
                </a:cubicBezTo>
                <a:cubicBezTo>
                  <a:pt x="2545" y="360"/>
                  <a:pt x="2545" y="360"/>
                  <a:pt x="2545" y="360"/>
                </a:cubicBezTo>
                <a:lnTo>
                  <a:pt x="2545" y="363"/>
                </a:lnTo>
                <a:close/>
                <a:moveTo>
                  <a:pt x="2544" y="231"/>
                </a:moveTo>
                <a:cubicBezTo>
                  <a:pt x="2545" y="231"/>
                  <a:pt x="2545" y="231"/>
                  <a:pt x="2545" y="231"/>
                </a:cubicBezTo>
                <a:cubicBezTo>
                  <a:pt x="2545" y="234"/>
                  <a:pt x="2545" y="234"/>
                  <a:pt x="2545" y="234"/>
                </a:cubicBezTo>
                <a:cubicBezTo>
                  <a:pt x="2544" y="234"/>
                  <a:pt x="2544" y="234"/>
                  <a:pt x="2544" y="234"/>
                </a:cubicBezTo>
                <a:lnTo>
                  <a:pt x="2544" y="231"/>
                </a:lnTo>
                <a:close/>
                <a:moveTo>
                  <a:pt x="2544" y="236"/>
                </a:moveTo>
                <a:cubicBezTo>
                  <a:pt x="2545" y="236"/>
                  <a:pt x="2545" y="236"/>
                  <a:pt x="2545" y="236"/>
                </a:cubicBezTo>
                <a:cubicBezTo>
                  <a:pt x="2545" y="238"/>
                  <a:pt x="2545" y="238"/>
                  <a:pt x="2545" y="238"/>
                </a:cubicBezTo>
                <a:cubicBezTo>
                  <a:pt x="2544" y="238"/>
                  <a:pt x="2544" y="238"/>
                  <a:pt x="2544" y="238"/>
                </a:cubicBezTo>
                <a:lnTo>
                  <a:pt x="2544" y="236"/>
                </a:lnTo>
                <a:close/>
                <a:moveTo>
                  <a:pt x="2544" y="239"/>
                </a:moveTo>
                <a:cubicBezTo>
                  <a:pt x="2545" y="239"/>
                  <a:pt x="2545" y="239"/>
                  <a:pt x="2545" y="239"/>
                </a:cubicBezTo>
                <a:cubicBezTo>
                  <a:pt x="2545" y="241"/>
                  <a:pt x="2545" y="241"/>
                  <a:pt x="2545" y="241"/>
                </a:cubicBezTo>
                <a:cubicBezTo>
                  <a:pt x="2544" y="241"/>
                  <a:pt x="2544" y="241"/>
                  <a:pt x="2544" y="241"/>
                </a:cubicBezTo>
                <a:lnTo>
                  <a:pt x="2544" y="239"/>
                </a:lnTo>
                <a:close/>
                <a:moveTo>
                  <a:pt x="2544" y="243"/>
                </a:moveTo>
                <a:cubicBezTo>
                  <a:pt x="2545" y="243"/>
                  <a:pt x="2545" y="243"/>
                  <a:pt x="2545" y="243"/>
                </a:cubicBezTo>
                <a:cubicBezTo>
                  <a:pt x="2545" y="245"/>
                  <a:pt x="2545" y="245"/>
                  <a:pt x="2545" y="245"/>
                </a:cubicBezTo>
                <a:cubicBezTo>
                  <a:pt x="2544" y="245"/>
                  <a:pt x="2544" y="245"/>
                  <a:pt x="2544" y="245"/>
                </a:cubicBezTo>
                <a:lnTo>
                  <a:pt x="2544" y="243"/>
                </a:lnTo>
                <a:close/>
                <a:moveTo>
                  <a:pt x="2544" y="246"/>
                </a:moveTo>
                <a:cubicBezTo>
                  <a:pt x="2545" y="246"/>
                  <a:pt x="2545" y="246"/>
                  <a:pt x="2545" y="246"/>
                </a:cubicBezTo>
                <a:cubicBezTo>
                  <a:pt x="2545" y="249"/>
                  <a:pt x="2545" y="249"/>
                  <a:pt x="2545" y="249"/>
                </a:cubicBezTo>
                <a:cubicBezTo>
                  <a:pt x="2544" y="249"/>
                  <a:pt x="2544" y="249"/>
                  <a:pt x="2544" y="249"/>
                </a:cubicBezTo>
                <a:lnTo>
                  <a:pt x="2544" y="246"/>
                </a:lnTo>
                <a:close/>
                <a:moveTo>
                  <a:pt x="2544" y="250"/>
                </a:moveTo>
                <a:cubicBezTo>
                  <a:pt x="2545" y="250"/>
                  <a:pt x="2545" y="250"/>
                  <a:pt x="2545" y="250"/>
                </a:cubicBezTo>
                <a:cubicBezTo>
                  <a:pt x="2545" y="252"/>
                  <a:pt x="2545" y="252"/>
                  <a:pt x="2545" y="252"/>
                </a:cubicBezTo>
                <a:cubicBezTo>
                  <a:pt x="2544" y="252"/>
                  <a:pt x="2544" y="252"/>
                  <a:pt x="2544" y="252"/>
                </a:cubicBezTo>
                <a:lnTo>
                  <a:pt x="2544" y="250"/>
                </a:lnTo>
                <a:close/>
                <a:moveTo>
                  <a:pt x="2544" y="254"/>
                </a:moveTo>
                <a:cubicBezTo>
                  <a:pt x="2545" y="254"/>
                  <a:pt x="2545" y="254"/>
                  <a:pt x="2545" y="254"/>
                </a:cubicBezTo>
                <a:cubicBezTo>
                  <a:pt x="2545" y="256"/>
                  <a:pt x="2545" y="256"/>
                  <a:pt x="2545" y="256"/>
                </a:cubicBezTo>
                <a:cubicBezTo>
                  <a:pt x="2544" y="256"/>
                  <a:pt x="2544" y="256"/>
                  <a:pt x="2544" y="256"/>
                </a:cubicBezTo>
                <a:lnTo>
                  <a:pt x="2544" y="254"/>
                </a:lnTo>
                <a:close/>
                <a:moveTo>
                  <a:pt x="2544" y="257"/>
                </a:moveTo>
                <a:cubicBezTo>
                  <a:pt x="2545" y="257"/>
                  <a:pt x="2545" y="257"/>
                  <a:pt x="2545" y="257"/>
                </a:cubicBezTo>
                <a:cubicBezTo>
                  <a:pt x="2545" y="259"/>
                  <a:pt x="2545" y="259"/>
                  <a:pt x="2545" y="259"/>
                </a:cubicBezTo>
                <a:cubicBezTo>
                  <a:pt x="2544" y="259"/>
                  <a:pt x="2544" y="259"/>
                  <a:pt x="2544" y="259"/>
                </a:cubicBezTo>
                <a:lnTo>
                  <a:pt x="2544" y="257"/>
                </a:lnTo>
                <a:close/>
                <a:moveTo>
                  <a:pt x="2544" y="261"/>
                </a:moveTo>
                <a:cubicBezTo>
                  <a:pt x="2545" y="261"/>
                  <a:pt x="2545" y="261"/>
                  <a:pt x="2545" y="261"/>
                </a:cubicBezTo>
                <a:cubicBezTo>
                  <a:pt x="2545" y="263"/>
                  <a:pt x="2545" y="263"/>
                  <a:pt x="2545" y="263"/>
                </a:cubicBezTo>
                <a:cubicBezTo>
                  <a:pt x="2544" y="263"/>
                  <a:pt x="2544" y="263"/>
                  <a:pt x="2544" y="263"/>
                </a:cubicBezTo>
                <a:lnTo>
                  <a:pt x="2544" y="261"/>
                </a:lnTo>
                <a:close/>
                <a:moveTo>
                  <a:pt x="2544" y="265"/>
                </a:moveTo>
                <a:cubicBezTo>
                  <a:pt x="2545" y="265"/>
                  <a:pt x="2545" y="265"/>
                  <a:pt x="2545" y="265"/>
                </a:cubicBezTo>
                <a:cubicBezTo>
                  <a:pt x="2545" y="267"/>
                  <a:pt x="2545" y="267"/>
                  <a:pt x="2545" y="267"/>
                </a:cubicBezTo>
                <a:cubicBezTo>
                  <a:pt x="2544" y="267"/>
                  <a:pt x="2544" y="267"/>
                  <a:pt x="2544" y="267"/>
                </a:cubicBezTo>
                <a:lnTo>
                  <a:pt x="2544" y="265"/>
                </a:lnTo>
                <a:close/>
                <a:moveTo>
                  <a:pt x="2544" y="268"/>
                </a:moveTo>
                <a:cubicBezTo>
                  <a:pt x="2545" y="268"/>
                  <a:pt x="2545" y="268"/>
                  <a:pt x="2545" y="268"/>
                </a:cubicBezTo>
                <a:cubicBezTo>
                  <a:pt x="2545" y="270"/>
                  <a:pt x="2545" y="270"/>
                  <a:pt x="2545" y="270"/>
                </a:cubicBezTo>
                <a:cubicBezTo>
                  <a:pt x="2544" y="270"/>
                  <a:pt x="2544" y="270"/>
                  <a:pt x="2544" y="270"/>
                </a:cubicBezTo>
                <a:lnTo>
                  <a:pt x="2544" y="268"/>
                </a:lnTo>
                <a:close/>
                <a:moveTo>
                  <a:pt x="2544" y="272"/>
                </a:moveTo>
                <a:cubicBezTo>
                  <a:pt x="2545" y="272"/>
                  <a:pt x="2545" y="272"/>
                  <a:pt x="2545" y="272"/>
                </a:cubicBezTo>
                <a:cubicBezTo>
                  <a:pt x="2545" y="274"/>
                  <a:pt x="2545" y="274"/>
                  <a:pt x="2545" y="274"/>
                </a:cubicBezTo>
                <a:cubicBezTo>
                  <a:pt x="2544" y="274"/>
                  <a:pt x="2544" y="274"/>
                  <a:pt x="2544" y="274"/>
                </a:cubicBezTo>
                <a:lnTo>
                  <a:pt x="2544" y="272"/>
                </a:lnTo>
                <a:close/>
                <a:moveTo>
                  <a:pt x="2544" y="275"/>
                </a:moveTo>
                <a:cubicBezTo>
                  <a:pt x="2545" y="275"/>
                  <a:pt x="2545" y="275"/>
                  <a:pt x="2545" y="275"/>
                </a:cubicBezTo>
                <a:cubicBezTo>
                  <a:pt x="2545" y="277"/>
                  <a:pt x="2545" y="277"/>
                  <a:pt x="2545" y="277"/>
                </a:cubicBezTo>
                <a:cubicBezTo>
                  <a:pt x="2544" y="277"/>
                  <a:pt x="2544" y="277"/>
                  <a:pt x="2544" y="277"/>
                </a:cubicBezTo>
                <a:lnTo>
                  <a:pt x="2544" y="275"/>
                </a:lnTo>
                <a:close/>
                <a:moveTo>
                  <a:pt x="2544" y="279"/>
                </a:moveTo>
                <a:cubicBezTo>
                  <a:pt x="2545" y="279"/>
                  <a:pt x="2545" y="279"/>
                  <a:pt x="2545" y="279"/>
                </a:cubicBezTo>
                <a:cubicBezTo>
                  <a:pt x="2545" y="281"/>
                  <a:pt x="2545" y="281"/>
                  <a:pt x="2545" y="281"/>
                </a:cubicBezTo>
                <a:cubicBezTo>
                  <a:pt x="2544" y="281"/>
                  <a:pt x="2544" y="281"/>
                  <a:pt x="2544" y="281"/>
                </a:cubicBezTo>
                <a:lnTo>
                  <a:pt x="2544" y="279"/>
                </a:lnTo>
                <a:close/>
                <a:moveTo>
                  <a:pt x="2544" y="283"/>
                </a:moveTo>
                <a:cubicBezTo>
                  <a:pt x="2545" y="283"/>
                  <a:pt x="2545" y="283"/>
                  <a:pt x="2545" y="283"/>
                </a:cubicBezTo>
                <a:cubicBezTo>
                  <a:pt x="2545" y="285"/>
                  <a:pt x="2545" y="285"/>
                  <a:pt x="2545" y="285"/>
                </a:cubicBezTo>
                <a:cubicBezTo>
                  <a:pt x="2544" y="285"/>
                  <a:pt x="2544" y="285"/>
                  <a:pt x="2544" y="285"/>
                </a:cubicBezTo>
                <a:lnTo>
                  <a:pt x="2544" y="283"/>
                </a:lnTo>
                <a:close/>
                <a:moveTo>
                  <a:pt x="2544" y="286"/>
                </a:moveTo>
                <a:cubicBezTo>
                  <a:pt x="2545" y="286"/>
                  <a:pt x="2545" y="286"/>
                  <a:pt x="2545" y="286"/>
                </a:cubicBezTo>
                <a:cubicBezTo>
                  <a:pt x="2545" y="288"/>
                  <a:pt x="2545" y="288"/>
                  <a:pt x="2545" y="288"/>
                </a:cubicBezTo>
                <a:cubicBezTo>
                  <a:pt x="2544" y="288"/>
                  <a:pt x="2544" y="288"/>
                  <a:pt x="2544" y="288"/>
                </a:cubicBezTo>
                <a:lnTo>
                  <a:pt x="2544" y="286"/>
                </a:lnTo>
                <a:close/>
                <a:moveTo>
                  <a:pt x="2544" y="290"/>
                </a:moveTo>
                <a:cubicBezTo>
                  <a:pt x="2545" y="290"/>
                  <a:pt x="2545" y="290"/>
                  <a:pt x="2545" y="290"/>
                </a:cubicBezTo>
                <a:cubicBezTo>
                  <a:pt x="2545" y="292"/>
                  <a:pt x="2545" y="292"/>
                  <a:pt x="2545" y="292"/>
                </a:cubicBezTo>
                <a:cubicBezTo>
                  <a:pt x="2544" y="292"/>
                  <a:pt x="2544" y="292"/>
                  <a:pt x="2544" y="292"/>
                </a:cubicBezTo>
                <a:lnTo>
                  <a:pt x="2544" y="290"/>
                </a:lnTo>
                <a:close/>
                <a:moveTo>
                  <a:pt x="2544" y="293"/>
                </a:moveTo>
                <a:cubicBezTo>
                  <a:pt x="2545" y="293"/>
                  <a:pt x="2545" y="293"/>
                  <a:pt x="2545" y="293"/>
                </a:cubicBezTo>
                <a:cubicBezTo>
                  <a:pt x="2545" y="297"/>
                  <a:pt x="2545" y="297"/>
                  <a:pt x="2545" y="297"/>
                </a:cubicBezTo>
                <a:cubicBezTo>
                  <a:pt x="2544" y="297"/>
                  <a:pt x="2544" y="297"/>
                  <a:pt x="2544" y="297"/>
                </a:cubicBezTo>
                <a:lnTo>
                  <a:pt x="2544" y="293"/>
                </a:lnTo>
                <a:close/>
                <a:moveTo>
                  <a:pt x="2544" y="298"/>
                </a:moveTo>
                <a:cubicBezTo>
                  <a:pt x="2545" y="298"/>
                  <a:pt x="2545" y="298"/>
                  <a:pt x="2545" y="298"/>
                </a:cubicBezTo>
                <a:cubicBezTo>
                  <a:pt x="2545" y="300"/>
                  <a:pt x="2545" y="300"/>
                  <a:pt x="2545" y="300"/>
                </a:cubicBezTo>
                <a:cubicBezTo>
                  <a:pt x="2544" y="300"/>
                  <a:pt x="2544" y="300"/>
                  <a:pt x="2544" y="300"/>
                </a:cubicBezTo>
                <a:lnTo>
                  <a:pt x="2544" y="298"/>
                </a:lnTo>
                <a:close/>
                <a:moveTo>
                  <a:pt x="2544" y="301"/>
                </a:moveTo>
                <a:cubicBezTo>
                  <a:pt x="2545" y="301"/>
                  <a:pt x="2545" y="301"/>
                  <a:pt x="2545" y="301"/>
                </a:cubicBezTo>
                <a:cubicBezTo>
                  <a:pt x="2545" y="303"/>
                  <a:pt x="2545" y="303"/>
                  <a:pt x="2545" y="303"/>
                </a:cubicBezTo>
                <a:cubicBezTo>
                  <a:pt x="2544" y="303"/>
                  <a:pt x="2544" y="303"/>
                  <a:pt x="2544" y="303"/>
                </a:cubicBezTo>
                <a:lnTo>
                  <a:pt x="2544" y="301"/>
                </a:lnTo>
                <a:close/>
                <a:moveTo>
                  <a:pt x="2544" y="305"/>
                </a:moveTo>
                <a:cubicBezTo>
                  <a:pt x="2545" y="305"/>
                  <a:pt x="2545" y="305"/>
                  <a:pt x="2545" y="305"/>
                </a:cubicBezTo>
                <a:cubicBezTo>
                  <a:pt x="2545" y="307"/>
                  <a:pt x="2545" y="307"/>
                  <a:pt x="2545" y="307"/>
                </a:cubicBezTo>
                <a:cubicBezTo>
                  <a:pt x="2544" y="307"/>
                  <a:pt x="2544" y="307"/>
                  <a:pt x="2544" y="307"/>
                </a:cubicBezTo>
                <a:lnTo>
                  <a:pt x="2544" y="305"/>
                </a:lnTo>
                <a:close/>
                <a:moveTo>
                  <a:pt x="2544" y="308"/>
                </a:moveTo>
                <a:cubicBezTo>
                  <a:pt x="2545" y="308"/>
                  <a:pt x="2545" y="308"/>
                  <a:pt x="2545" y="308"/>
                </a:cubicBezTo>
                <a:cubicBezTo>
                  <a:pt x="2545" y="310"/>
                  <a:pt x="2545" y="310"/>
                  <a:pt x="2545" y="310"/>
                </a:cubicBezTo>
                <a:cubicBezTo>
                  <a:pt x="2544" y="310"/>
                  <a:pt x="2544" y="310"/>
                  <a:pt x="2544" y="310"/>
                </a:cubicBezTo>
                <a:lnTo>
                  <a:pt x="2544" y="308"/>
                </a:lnTo>
                <a:close/>
                <a:moveTo>
                  <a:pt x="2544" y="312"/>
                </a:moveTo>
                <a:cubicBezTo>
                  <a:pt x="2545" y="312"/>
                  <a:pt x="2545" y="312"/>
                  <a:pt x="2545" y="312"/>
                </a:cubicBezTo>
                <a:cubicBezTo>
                  <a:pt x="2545" y="314"/>
                  <a:pt x="2545" y="314"/>
                  <a:pt x="2545" y="314"/>
                </a:cubicBezTo>
                <a:cubicBezTo>
                  <a:pt x="2544" y="314"/>
                  <a:pt x="2544" y="314"/>
                  <a:pt x="2544" y="314"/>
                </a:cubicBezTo>
                <a:lnTo>
                  <a:pt x="2544" y="312"/>
                </a:lnTo>
                <a:close/>
                <a:moveTo>
                  <a:pt x="2544" y="315"/>
                </a:moveTo>
                <a:cubicBezTo>
                  <a:pt x="2545" y="315"/>
                  <a:pt x="2545" y="315"/>
                  <a:pt x="2545" y="315"/>
                </a:cubicBezTo>
                <a:cubicBezTo>
                  <a:pt x="2545" y="317"/>
                  <a:pt x="2545" y="317"/>
                  <a:pt x="2545" y="317"/>
                </a:cubicBezTo>
                <a:cubicBezTo>
                  <a:pt x="2544" y="317"/>
                  <a:pt x="2544" y="317"/>
                  <a:pt x="2544" y="317"/>
                </a:cubicBezTo>
                <a:lnTo>
                  <a:pt x="2544" y="315"/>
                </a:lnTo>
                <a:close/>
                <a:moveTo>
                  <a:pt x="2544" y="318"/>
                </a:moveTo>
                <a:cubicBezTo>
                  <a:pt x="2545" y="318"/>
                  <a:pt x="2545" y="318"/>
                  <a:pt x="2545" y="318"/>
                </a:cubicBezTo>
                <a:cubicBezTo>
                  <a:pt x="2545" y="321"/>
                  <a:pt x="2545" y="321"/>
                  <a:pt x="2545" y="321"/>
                </a:cubicBezTo>
                <a:cubicBezTo>
                  <a:pt x="2544" y="321"/>
                  <a:pt x="2544" y="321"/>
                  <a:pt x="2544" y="321"/>
                </a:cubicBezTo>
                <a:lnTo>
                  <a:pt x="2544" y="318"/>
                </a:lnTo>
                <a:close/>
                <a:moveTo>
                  <a:pt x="2544" y="322"/>
                </a:moveTo>
                <a:cubicBezTo>
                  <a:pt x="2545" y="322"/>
                  <a:pt x="2545" y="322"/>
                  <a:pt x="2545" y="322"/>
                </a:cubicBezTo>
                <a:cubicBezTo>
                  <a:pt x="2545" y="324"/>
                  <a:pt x="2545" y="324"/>
                  <a:pt x="2545" y="324"/>
                </a:cubicBezTo>
                <a:cubicBezTo>
                  <a:pt x="2544" y="324"/>
                  <a:pt x="2544" y="324"/>
                  <a:pt x="2544" y="324"/>
                </a:cubicBezTo>
                <a:lnTo>
                  <a:pt x="2544" y="322"/>
                </a:lnTo>
                <a:close/>
                <a:moveTo>
                  <a:pt x="2544" y="325"/>
                </a:moveTo>
                <a:cubicBezTo>
                  <a:pt x="2545" y="325"/>
                  <a:pt x="2545" y="325"/>
                  <a:pt x="2545" y="325"/>
                </a:cubicBezTo>
                <a:cubicBezTo>
                  <a:pt x="2545" y="327"/>
                  <a:pt x="2545" y="327"/>
                  <a:pt x="2545" y="327"/>
                </a:cubicBezTo>
                <a:cubicBezTo>
                  <a:pt x="2544" y="327"/>
                  <a:pt x="2544" y="327"/>
                  <a:pt x="2544" y="327"/>
                </a:cubicBezTo>
                <a:lnTo>
                  <a:pt x="2544" y="325"/>
                </a:lnTo>
                <a:close/>
                <a:moveTo>
                  <a:pt x="2544" y="329"/>
                </a:moveTo>
                <a:cubicBezTo>
                  <a:pt x="2545" y="329"/>
                  <a:pt x="2545" y="329"/>
                  <a:pt x="2545" y="329"/>
                </a:cubicBezTo>
                <a:cubicBezTo>
                  <a:pt x="2545" y="331"/>
                  <a:pt x="2545" y="331"/>
                  <a:pt x="2545" y="331"/>
                </a:cubicBezTo>
                <a:cubicBezTo>
                  <a:pt x="2544" y="331"/>
                  <a:pt x="2544" y="331"/>
                  <a:pt x="2544" y="331"/>
                </a:cubicBezTo>
                <a:lnTo>
                  <a:pt x="2544" y="329"/>
                </a:lnTo>
                <a:close/>
                <a:moveTo>
                  <a:pt x="2544" y="332"/>
                </a:moveTo>
                <a:cubicBezTo>
                  <a:pt x="2545" y="332"/>
                  <a:pt x="2545" y="332"/>
                  <a:pt x="2545" y="332"/>
                </a:cubicBezTo>
                <a:cubicBezTo>
                  <a:pt x="2545" y="334"/>
                  <a:pt x="2545" y="334"/>
                  <a:pt x="2545" y="334"/>
                </a:cubicBezTo>
                <a:cubicBezTo>
                  <a:pt x="2544" y="334"/>
                  <a:pt x="2544" y="334"/>
                  <a:pt x="2544" y="334"/>
                </a:cubicBezTo>
                <a:lnTo>
                  <a:pt x="2544" y="332"/>
                </a:lnTo>
                <a:close/>
                <a:moveTo>
                  <a:pt x="2544" y="336"/>
                </a:moveTo>
                <a:cubicBezTo>
                  <a:pt x="2545" y="336"/>
                  <a:pt x="2545" y="336"/>
                  <a:pt x="2545" y="336"/>
                </a:cubicBezTo>
                <a:cubicBezTo>
                  <a:pt x="2545" y="338"/>
                  <a:pt x="2545" y="338"/>
                  <a:pt x="2545" y="338"/>
                </a:cubicBezTo>
                <a:cubicBezTo>
                  <a:pt x="2544" y="338"/>
                  <a:pt x="2544" y="338"/>
                  <a:pt x="2544" y="338"/>
                </a:cubicBezTo>
                <a:lnTo>
                  <a:pt x="2544" y="336"/>
                </a:lnTo>
                <a:close/>
                <a:moveTo>
                  <a:pt x="2544" y="339"/>
                </a:moveTo>
                <a:cubicBezTo>
                  <a:pt x="2545" y="339"/>
                  <a:pt x="2545" y="339"/>
                  <a:pt x="2545" y="339"/>
                </a:cubicBezTo>
                <a:cubicBezTo>
                  <a:pt x="2545" y="341"/>
                  <a:pt x="2545" y="341"/>
                  <a:pt x="2545" y="341"/>
                </a:cubicBezTo>
                <a:cubicBezTo>
                  <a:pt x="2544" y="341"/>
                  <a:pt x="2544" y="341"/>
                  <a:pt x="2544" y="341"/>
                </a:cubicBezTo>
                <a:lnTo>
                  <a:pt x="2544" y="339"/>
                </a:lnTo>
                <a:close/>
                <a:moveTo>
                  <a:pt x="2544" y="342"/>
                </a:moveTo>
                <a:cubicBezTo>
                  <a:pt x="2545" y="342"/>
                  <a:pt x="2545" y="342"/>
                  <a:pt x="2545" y="342"/>
                </a:cubicBezTo>
                <a:cubicBezTo>
                  <a:pt x="2545" y="344"/>
                  <a:pt x="2545" y="344"/>
                  <a:pt x="2545" y="344"/>
                </a:cubicBezTo>
                <a:cubicBezTo>
                  <a:pt x="2544" y="344"/>
                  <a:pt x="2544" y="344"/>
                  <a:pt x="2544" y="344"/>
                </a:cubicBezTo>
                <a:lnTo>
                  <a:pt x="2544" y="342"/>
                </a:lnTo>
                <a:close/>
                <a:moveTo>
                  <a:pt x="2544" y="346"/>
                </a:moveTo>
                <a:cubicBezTo>
                  <a:pt x="2545" y="346"/>
                  <a:pt x="2545" y="346"/>
                  <a:pt x="2545" y="346"/>
                </a:cubicBezTo>
                <a:cubicBezTo>
                  <a:pt x="2545" y="348"/>
                  <a:pt x="2545" y="348"/>
                  <a:pt x="2545" y="348"/>
                </a:cubicBezTo>
                <a:cubicBezTo>
                  <a:pt x="2544" y="348"/>
                  <a:pt x="2544" y="348"/>
                  <a:pt x="2544" y="348"/>
                </a:cubicBezTo>
                <a:lnTo>
                  <a:pt x="2544" y="346"/>
                </a:lnTo>
                <a:close/>
                <a:moveTo>
                  <a:pt x="2544" y="349"/>
                </a:moveTo>
                <a:cubicBezTo>
                  <a:pt x="2545" y="349"/>
                  <a:pt x="2545" y="349"/>
                  <a:pt x="2545" y="349"/>
                </a:cubicBezTo>
                <a:cubicBezTo>
                  <a:pt x="2545" y="351"/>
                  <a:pt x="2545" y="351"/>
                  <a:pt x="2545" y="351"/>
                </a:cubicBezTo>
                <a:cubicBezTo>
                  <a:pt x="2544" y="351"/>
                  <a:pt x="2544" y="351"/>
                  <a:pt x="2544" y="351"/>
                </a:cubicBezTo>
                <a:lnTo>
                  <a:pt x="2544" y="349"/>
                </a:lnTo>
                <a:close/>
                <a:moveTo>
                  <a:pt x="2544" y="353"/>
                </a:moveTo>
                <a:cubicBezTo>
                  <a:pt x="2545" y="353"/>
                  <a:pt x="2545" y="353"/>
                  <a:pt x="2545" y="353"/>
                </a:cubicBezTo>
                <a:cubicBezTo>
                  <a:pt x="2545" y="355"/>
                  <a:pt x="2545" y="355"/>
                  <a:pt x="2545" y="355"/>
                </a:cubicBezTo>
                <a:cubicBezTo>
                  <a:pt x="2544" y="355"/>
                  <a:pt x="2544" y="355"/>
                  <a:pt x="2544" y="355"/>
                </a:cubicBezTo>
                <a:lnTo>
                  <a:pt x="2544" y="353"/>
                </a:lnTo>
                <a:close/>
                <a:moveTo>
                  <a:pt x="2544" y="356"/>
                </a:moveTo>
                <a:cubicBezTo>
                  <a:pt x="2545" y="356"/>
                  <a:pt x="2545" y="356"/>
                  <a:pt x="2545" y="356"/>
                </a:cubicBezTo>
                <a:cubicBezTo>
                  <a:pt x="2545" y="358"/>
                  <a:pt x="2545" y="358"/>
                  <a:pt x="2545" y="358"/>
                </a:cubicBezTo>
                <a:cubicBezTo>
                  <a:pt x="2544" y="358"/>
                  <a:pt x="2544" y="358"/>
                  <a:pt x="2544" y="358"/>
                </a:cubicBezTo>
                <a:lnTo>
                  <a:pt x="2544" y="356"/>
                </a:lnTo>
                <a:close/>
                <a:moveTo>
                  <a:pt x="2506" y="383"/>
                </a:moveTo>
                <a:cubicBezTo>
                  <a:pt x="2505" y="383"/>
                  <a:pt x="2505" y="383"/>
                  <a:pt x="2504" y="383"/>
                </a:cubicBezTo>
                <a:cubicBezTo>
                  <a:pt x="2504" y="381"/>
                  <a:pt x="2504" y="381"/>
                  <a:pt x="2504" y="381"/>
                </a:cubicBezTo>
                <a:cubicBezTo>
                  <a:pt x="2506" y="381"/>
                  <a:pt x="2506" y="381"/>
                  <a:pt x="2506" y="381"/>
                </a:cubicBezTo>
                <a:lnTo>
                  <a:pt x="2506" y="383"/>
                </a:lnTo>
                <a:close/>
                <a:moveTo>
                  <a:pt x="2506" y="380"/>
                </a:moveTo>
                <a:cubicBezTo>
                  <a:pt x="2504" y="380"/>
                  <a:pt x="2504" y="380"/>
                  <a:pt x="2504" y="380"/>
                </a:cubicBezTo>
                <a:cubicBezTo>
                  <a:pt x="2504" y="377"/>
                  <a:pt x="2504" y="377"/>
                  <a:pt x="2504" y="377"/>
                </a:cubicBezTo>
                <a:cubicBezTo>
                  <a:pt x="2506" y="377"/>
                  <a:pt x="2506" y="377"/>
                  <a:pt x="2506" y="377"/>
                </a:cubicBezTo>
                <a:lnTo>
                  <a:pt x="2506" y="380"/>
                </a:lnTo>
                <a:close/>
                <a:moveTo>
                  <a:pt x="2506" y="375"/>
                </a:moveTo>
                <a:cubicBezTo>
                  <a:pt x="2504" y="375"/>
                  <a:pt x="2504" y="375"/>
                  <a:pt x="2504" y="375"/>
                </a:cubicBezTo>
                <a:cubicBezTo>
                  <a:pt x="2504" y="373"/>
                  <a:pt x="2504" y="373"/>
                  <a:pt x="2504" y="373"/>
                </a:cubicBezTo>
                <a:cubicBezTo>
                  <a:pt x="2506" y="373"/>
                  <a:pt x="2506" y="373"/>
                  <a:pt x="2506" y="373"/>
                </a:cubicBezTo>
                <a:lnTo>
                  <a:pt x="2506" y="375"/>
                </a:lnTo>
                <a:close/>
                <a:moveTo>
                  <a:pt x="2506" y="371"/>
                </a:moveTo>
                <a:cubicBezTo>
                  <a:pt x="2504" y="371"/>
                  <a:pt x="2504" y="371"/>
                  <a:pt x="2504" y="371"/>
                </a:cubicBezTo>
                <a:cubicBezTo>
                  <a:pt x="2504" y="369"/>
                  <a:pt x="2504" y="369"/>
                  <a:pt x="2504" y="369"/>
                </a:cubicBezTo>
                <a:cubicBezTo>
                  <a:pt x="2506" y="369"/>
                  <a:pt x="2506" y="369"/>
                  <a:pt x="2506" y="369"/>
                </a:cubicBezTo>
                <a:lnTo>
                  <a:pt x="2506" y="371"/>
                </a:lnTo>
                <a:close/>
                <a:moveTo>
                  <a:pt x="2506" y="367"/>
                </a:moveTo>
                <a:cubicBezTo>
                  <a:pt x="2504" y="367"/>
                  <a:pt x="2504" y="367"/>
                  <a:pt x="2504" y="367"/>
                </a:cubicBezTo>
                <a:cubicBezTo>
                  <a:pt x="2504" y="364"/>
                  <a:pt x="2504" y="364"/>
                  <a:pt x="2504" y="364"/>
                </a:cubicBezTo>
                <a:cubicBezTo>
                  <a:pt x="2506" y="364"/>
                  <a:pt x="2506" y="364"/>
                  <a:pt x="2506" y="364"/>
                </a:cubicBezTo>
                <a:lnTo>
                  <a:pt x="2506" y="367"/>
                </a:lnTo>
                <a:close/>
                <a:moveTo>
                  <a:pt x="2506" y="363"/>
                </a:moveTo>
                <a:cubicBezTo>
                  <a:pt x="2504" y="363"/>
                  <a:pt x="2504" y="363"/>
                  <a:pt x="2504" y="363"/>
                </a:cubicBezTo>
                <a:cubicBezTo>
                  <a:pt x="2504" y="360"/>
                  <a:pt x="2504" y="360"/>
                  <a:pt x="2504" y="360"/>
                </a:cubicBezTo>
                <a:cubicBezTo>
                  <a:pt x="2506" y="360"/>
                  <a:pt x="2506" y="360"/>
                  <a:pt x="2506" y="360"/>
                </a:cubicBezTo>
                <a:lnTo>
                  <a:pt x="2506" y="363"/>
                </a:lnTo>
                <a:close/>
                <a:moveTo>
                  <a:pt x="2507" y="383"/>
                </a:moveTo>
                <a:cubicBezTo>
                  <a:pt x="2507" y="383"/>
                  <a:pt x="2507" y="383"/>
                  <a:pt x="2506" y="383"/>
                </a:cubicBezTo>
                <a:cubicBezTo>
                  <a:pt x="2506" y="381"/>
                  <a:pt x="2506" y="381"/>
                  <a:pt x="2506" y="381"/>
                </a:cubicBezTo>
                <a:cubicBezTo>
                  <a:pt x="2507" y="381"/>
                  <a:pt x="2507" y="381"/>
                  <a:pt x="2507" y="381"/>
                </a:cubicBezTo>
                <a:lnTo>
                  <a:pt x="2507" y="383"/>
                </a:lnTo>
                <a:close/>
                <a:moveTo>
                  <a:pt x="2507" y="380"/>
                </a:moveTo>
                <a:cubicBezTo>
                  <a:pt x="2506" y="380"/>
                  <a:pt x="2506" y="380"/>
                  <a:pt x="2506" y="380"/>
                </a:cubicBezTo>
                <a:cubicBezTo>
                  <a:pt x="2506" y="377"/>
                  <a:pt x="2506" y="377"/>
                  <a:pt x="2506" y="377"/>
                </a:cubicBezTo>
                <a:cubicBezTo>
                  <a:pt x="2507" y="377"/>
                  <a:pt x="2507" y="377"/>
                  <a:pt x="2507" y="377"/>
                </a:cubicBezTo>
                <a:lnTo>
                  <a:pt x="2507" y="380"/>
                </a:lnTo>
                <a:close/>
                <a:moveTo>
                  <a:pt x="2507" y="375"/>
                </a:moveTo>
                <a:cubicBezTo>
                  <a:pt x="2506" y="375"/>
                  <a:pt x="2506" y="375"/>
                  <a:pt x="2506" y="375"/>
                </a:cubicBezTo>
                <a:cubicBezTo>
                  <a:pt x="2506" y="373"/>
                  <a:pt x="2506" y="373"/>
                  <a:pt x="2506" y="373"/>
                </a:cubicBezTo>
                <a:cubicBezTo>
                  <a:pt x="2507" y="373"/>
                  <a:pt x="2507" y="373"/>
                  <a:pt x="2507" y="373"/>
                </a:cubicBezTo>
                <a:lnTo>
                  <a:pt x="2507" y="375"/>
                </a:lnTo>
                <a:close/>
                <a:moveTo>
                  <a:pt x="2507" y="371"/>
                </a:moveTo>
                <a:cubicBezTo>
                  <a:pt x="2506" y="371"/>
                  <a:pt x="2506" y="371"/>
                  <a:pt x="2506" y="371"/>
                </a:cubicBezTo>
                <a:cubicBezTo>
                  <a:pt x="2506" y="369"/>
                  <a:pt x="2506" y="369"/>
                  <a:pt x="2506" y="369"/>
                </a:cubicBezTo>
                <a:cubicBezTo>
                  <a:pt x="2507" y="369"/>
                  <a:pt x="2507" y="369"/>
                  <a:pt x="2507" y="369"/>
                </a:cubicBezTo>
                <a:lnTo>
                  <a:pt x="2507" y="371"/>
                </a:lnTo>
                <a:close/>
                <a:moveTo>
                  <a:pt x="2507" y="367"/>
                </a:moveTo>
                <a:cubicBezTo>
                  <a:pt x="2506" y="367"/>
                  <a:pt x="2506" y="367"/>
                  <a:pt x="2506" y="367"/>
                </a:cubicBezTo>
                <a:cubicBezTo>
                  <a:pt x="2506" y="364"/>
                  <a:pt x="2506" y="364"/>
                  <a:pt x="2506" y="364"/>
                </a:cubicBezTo>
                <a:cubicBezTo>
                  <a:pt x="2507" y="364"/>
                  <a:pt x="2507" y="364"/>
                  <a:pt x="2507" y="364"/>
                </a:cubicBezTo>
                <a:lnTo>
                  <a:pt x="2507" y="367"/>
                </a:lnTo>
                <a:close/>
                <a:moveTo>
                  <a:pt x="2507" y="363"/>
                </a:moveTo>
                <a:cubicBezTo>
                  <a:pt x="2506" y="363"/>
                  <a:pt x="2506" y="363"/>
                  <a:pt x="2506" y="363"/>
                </a:cubicBezTo>
                <a:cubicBezTo>
                  <a:pt x="2506" y="360"/>
                  <a:pt x="2506" y="360"/>
                  <a:pt x="2506" y="360"/>
                </a:cubicBezTo>
                <a:cubicBezTo>
                  <a:pt x="2507" y="360"/>
                  <a:pt x="2507" y="360"/>
                  <a:pt x="2507" y="360"/>
                </a:cubicBezTo>
                <a:lnTo>
                  <a:pt x="2507" y="363"/>
                </a:lnTo>
                <a:close/>
                <a:moveTo>
                  <a:pt x="2507" y="358"/>
                </a:moveTo>
                <a:cubicBezTo>
                  <a:pt x="2506" y="358"/>
                  <a:pt x="2506" y="358"/>
                  <a:pt x="2506" y="358"/>
                </a:cubicBezTo>
                <a:cubicBezTo>
                  <a:pt x="2506" y="356"/>
                  <a:pt x="2506" y="356"/>
                  <a:pt x="2506" y="356"/>
                </a:cubicBezTo>
                <a:cubicBezTo>
                  <a:pt x="2507" y="356"/>
                  <a:pt x="2507" y="356"/>
                  <a:pt x="2507" y="356"/>
                </a:cubicBezTo>
                <a:lnTo>
                  <a:pt x="2507" y="358"/>
                </a:lnTo>
                <a:close/>
                <a:moveTo>
                  <a:pt x="2507" y="355"/>
                </a:moveTo>
                <a:cubicBezTo>
                  <a:pt x="2506" y="355"/>
                  <a:pt x="2506" y="355"/>
                  <a:pt x="2506" y="355"/>
                </a:cubicBezTo>
                <a:cubicBezTo>
                  <a:pt x="2506" y="353"/>
                  <a:pt x="2506" y="353"/>
                  <a:pt x="2506" y="353"/>
                </a:cubicBezTo>
                <a:cubicBezTo>
                  <a:pt x="2507" y="353"/>
                  <a:pt x="2507" y="353"/>
                  <a:pt x="2507" y="353"/>
                </a:cubicBezTo>
                <a:lnTo>
                  <a:pt x="2507" y="355"/>
                </a:lnTo>
                <a:close/>
                <a:moveTo>
                  <a:pt x="2507" y="351"/>
                </a:moveTo>
                <a:cubicBezTo>
                  <a:pt x="2506" y="351"/>
                  <a:pt x="2506" y="351"/>
                  <a:pt x="2506" y="351"/>
                </a:cubicBezTo>
                <a:cubicBezTo>
                  <a:pt x="2506" y="349"/>
                  <a:pt x="2506" y="349"/>
                  <a:pt x="2506" y="349"/>
                </a:cubicBezTo>
                <a:cubicBezTo>
                  <a:pt x="2507" y="349"/>
                  <a:pt x="2507" y="349"/>
                  <a:pt x="2507" y="349"/>
                </a:cubicBezTo>
                <a:lnTo>
                  <a:pt x="2507" y="351"/>
                </a:lnTo>
                <a:close/>
                <a:moveTo>
                  <a:pt x="2507" y="348"/>
                </a:moveTo>
                <a:cubicBezTo>
                  <a:pt x="2506" y="348"/>
                  <a:pt x="2506" y="348"/>
                  <a:pt x="2506" y="348"/>
                </a:cubicBezTo>
                <a:cubicBezTo>
                  <a:pt x="2506" y="346"/>
                  <a:pt x="2506" y="346"/>
                  <a:pt x="2506" y="346"/>
                </a:cubicBezTo>
                <a:cubicBezTo>
                  <a:pt x="2507" y="346"/>
                  <a:pt x="2507" y="346"/>
                  <a:pt x="2507" y="346"/>
                </a:cubicBezTo>
                <a:lnTo>
                  <a:pt x="2507" y="348"/>
                </a:lnTo>
                <a:close/>
                <a:moveTo>
                  <a:pt x="2507" y="344"/>
                </a:moveTo>
                <a:cubicBezTo>
                  <a:pt x="2506" y="344"/>
                  <a:pt x="2506" y="344"/>
                  <a:pt x="2506" y="344"/>
                </a:cubicBezTo>
                <a:cubicBezTo>
                  <a:pt x="2506" y="342"/>
                  <a:pt x="2506" y="342"/>
                  <a:pt x="2506" y="342"/>
                </a:cubicBezTo>
                <a:cubicBezTo>
                  <a:pt x="2507" y="342"/>
                  <a:pt x="2507" y="342"/>
                  <a:pt x="2507" y="342"/>
                </a:cubicBezTo>
                <a:lnTo>
                  <a:pt x="2507" y="344"/>
                </a:lnTo>
                <a:close/>
                <a:moveTo>
                  <a:pt x="2507" y="341"/>
                </a:moveTo>
                <a:cubicBezTo>
                  <a:pt x="2506" y="341"/>
                  <a:pt x="2506" y="341"/>
                  <a:pt x="2506" y="341"/>
                </a:cubicBezTo>
                <a:cubicBezTo>
                  <a:pt x="2506" y="339"/>
                  <a:pt x="2506" y="339"/>
                  <a:pt x="2506" y="339"/>
                </a:cubicBezTo>
                <a:cubicBezTo>
                  <a:pt x="2507" y="339"/>
                  <a:pt x="2507" y="339"/>
                  <a:pt x="2507" y="339"/>
                </a:cubicBezTo>
                <a:lnTo>
                  <a:pt x="2507" y="341"/>
                </a:lnTo>
                <a:close/>
                <a:moveTo>
                  <a:pt x="2507" y="338"/>
                </a:moveTo>
                <a:cubicBezTo>
                  <a:pt x="2506" y="338"/>
                  <a:pt x="2506" y="338"/>
                  <a:pt x="2506" y="338"/>
                </a:cubicBezTo>
                <a:cubicBezTo>
                  <a:pt x="2506" y="336"/>
                  <a:pt x="2506" y="336"/>
                  <a:pt x="2506" y="336"/>
                </a:cubicBezTo>
                <a:cubicBezTo>
                  <a:pt x="2507" y="336"/>
                  <a:pt x="2507" y="336"/>
                  <a:pt x="2507" y="336"/>
                </a:cubicBezTo>
                <a:lnTo>
                  <a:pt x="2507" y="338"/>
                </a:lnTo>
                <a:close/>
                <a:moveTo>
                  <a:pt x="2507" y="334"/>
                </a:moveTo>
                <a:cubicBezTo>
                  <a:pt x="2506" y="334"/>
                  <a:pt x="2506" y="334"/>
                  <a:pt x="2506" y="334"/>
                </a:cubicBezTo>
                <a:cubicBezTo>
                  <a:pt x="2506" y="332"/>
                  <a:pt x="2506" y="332"/>
                  <a:pt x="2506" y="332"/>
                </a:cubicBezTo>
                <a:cubicBezTo>
                  <a:pt x="2507" y="332"/>
                  <a:pt x="2507" y="332"/>
                  <a:pt x="2507" y="332"/>
                </a:cubicBezTo>
                <a:lnTo>
                  <a:pt x="2507" y="334"/>
                </a:lnTo>
                <a:close/>
                <a:moveTo>
                  <a:pt x="2507" y="331"/>
                </a:moveTo>
                <a:cubicBezTo>
                  <a:pt x="2506" y="331"/>
                  <a:pt x="2506" y="331"/>
                  <a:pt x="2506" y="331"/>
                </a:cubicBezTo>
                <a:cubicBezTo>
                  <a:pt x="2506" y="329"/>
                  <a:pt x="2506" y="329"/>
                  <a:pt x="2506" y="329"/>
                </a:cubicBezTo>
                <a:cubicBezTo>
                  <a:pt x="2507" y="329"/>
                  <a:pt x="2507" y="329"/>
                  <a:pt x="2507" y="329"/>
                </a:cubicBezTo>
                <a:lnTo>
                  <a:pt x="2507" y="331"/>
                </a:lnTo>
                <a:close/>
                <a:moveTo>
                  <a:pt x="2507" y="327"/>
                </a:moveTo>
                <a:cubicBezTo>
                  <a:pt x="2506" y="327"/>
                  <a:pt x="2506" y="327"/>
                  <a:pt x="2506" y="327"/>
                </a:cubicBezTo>
                <a:cubicBezTo>
                  <a:pt x="2506" y="325"/>
                  <a:pt x="2506" y="325"/>
                  <a:pt x="2506" y="325"/>
                </a:cubicBezTo>
                <a:cubicBezTo>
                  <a:pt x="2507" y="325"/>
                  <a:pt x="2507" y="325"/>
                  <a:pt x="2507" y="325"/>
                </a:cubicBezTo>
                <a:lnTo>
                  <a:pt x="2507" y="327"/>
                </a:lnTo>
                <a:close/>
                <a:moveTo>
                  <a:pt x="2507" y="324"/>
                </a:moveTo>
                <a:cubicBezTo>
                  <a:pt x="2506" y="324"/>
                  <a:pt x="2506" y="324"/>
                  <a:pt x="2506" y="324"/>
                </a:cubicBezTo>
                <a:cubicBezTo>
                  <a:pt x="2506" y="322"/>
                  <a:pt x="2506" y="322"/>
                  <a:pt x="2506" y="322"/>
                </a:cubicBezTo>
                <a:cubicBezTo>
                  <a:pt x="2507" y="322"/>
                  <a:pt x="2507" y="322"/>
                  <a:pt x="2507" y="322"/>
                </a:cubicBezTo>
                <a:lnTo>
                  <a:pt x="2507" y="324"/>
                </a:lnTo>
                <a:close/>
                <a:moveTo>
                  <a:pt x="2507" y="321"/>
                </a:moveTo>
                <a:cubicBezTo>
                  <a:pt x="2506" y="321"/>
                  <a:pt x="2506" y="321"/>
                  <a:pt x="2506" y="321"/>
                </a:cubicBezTo>
                <a:cubicBezTo>
                  <a:pt x="2506" y="318"/>
                  <a:pt x="2506" y="318"/>
                  <a:pt x="2506" y="318"/>
                </a:cubicBezTo>
                <a:cubicBezTo>
                  <a:pt x="2507" y="318"/>
                  <a:pt x="2507" y="318"/>
                  <a:pt x="2507" y="318"/>
                </a:cubicBezTo>
                <a:lnTo>
                  <a:pt x="2507" y="321"/>
                </a:lnTo>
                <a:close/>
                <a:moveTo>
                  <a:pt x="2507" y="317"/>
                </a:moveTo>
                <a:cubicBezTo>
                  <a:pt x="2506" y="317"/>
                  <a:pt x="2506" y="317"/>
                  <a:pt x="2506" y="317"/>
                </a:cubicBezTo>
                <a:cubicBezTo>
                  <a:pt x="2506" y="315"/>
                  <a:pt x="2506" y="315"/>
                  <a:pt x="2506" y="315"/>
                </a:cubicBezTo>
                <a:cubicBezTo>
                  <a:pt x="2507" y="315"/>
                  <a:pt x="2507" y="315"/>
                  <a:pt x="2507" y="315"/>
                </a:cubicBezTo>
                <a:lnTo>
                  <a:pt x="2507" y="317"/>
                </a:lnTo>
                <a:close/>
                <a:moveTo>
                  <a:pt x="2507" y="314"/>
                </a:moveTo>
                <a:cubicBezTo>
                  <a:pt x="2506" y="314"/>
                  <a:pt x="2506" y="314"/>
                  <a:pt x="2506" y="314"/>
                </a:cubicBezTo>
                <a:cubicBezTo>
                  <a:pt x="2506" y="312"/>
                  <a:pt x="2506" y="312"/>
                  <a:pt x="2506" y="312"/>
                </a:cubicBezTo>
                <a:cubicBezTo>
                  <a:pt x="2507" y="312"/>
                  <a:pt x="2507" y="312"/>
                  <a:pt x="2507" y="312"/>
                </a:cubicBezTo>
                <a:lnTo>
                  <a:pt x="2507" y="314"/>
                </a:lnTo>
                <a:close/>
                <a:moveTo>
                  <a:pt x="2507" y="310"/>
                </a:moveTo>
                <a:cubicBezTo>
                  <a:pt x="2506" y="310"/>
                  <a:pt x="2506" y="310"/>
                  <a:pt x="2506" y="310"/>
                </a:cubicBezTo>
                <a:cubicBezTo>
                  <a:pt x="2506" y="308"/>
                  <a:pt x="2506" y="308"/>
                  <a:pt x="2506" y="308"/>
                </a:cubicBezTo>
                <a:cubicBezTo>
                  <a:pt x="2507" y="308"/>
                  <a:pt x="2507" y="308"/>
                  <a:pt x="2507" y="308"/>
                </a:cubicBezTo>
                <a:lnTo>
                  <a:pt x="2507" y="310"/>
                </a:lnTo>
                <a:close/>
                <a:moveTo>
                  <a:pt x="2507" y="307"/>
                </a:moveTo>
                <a:cubicBezTo>
                  <a:pt x="2506" y="307"/>
                  <a:pt x="2506" y="307"/>
                  <a:pt x="2506" y="307"/>
                </a:cubicBezTo>
                <a:cubicBezTo>
                  <a:pt x="2506" y="305"/>
                  <a:pt x="2506" y="305"/>
                  <a:pt x="2506" y="305"/>
                </a:cubicBezTo>
                <a:cubicBezTo>
                  <a:pt x="2507" y="305"/>
                  <a:pt x="2507" y="305"/>
                  <a:pt x="2507" y="305"/>
                </a:cubicBezTo>
                <a:lnTo>
                  <a:pt x="2507" y="307"/>
                </a:lnTo>
                <a:close/>
                <a:moveTo>
                  <a:pt x="2507" y="303"/>
                </a:moveTo>
                <a:cubicBezTo>
                  <a:pt x="2506" y="303"/>
                  <a:pt x="2506" y="303"/>
                  <a:pt x="2506" y="303"/>
                </a:cubicBezTo>
                <a:cubicBezTo>
                  <a:pt x="2506" y="301"/>
                  <a:pt x="2506" y="301"/>
                  <a:pt x="2506" y="301"/>
                </a:cubicBezTo>
                <a:cubicBezTo>
                  <a:pt x="2507" y="301"/>
                  <a:pt x="2507" y="301"/>
                  <a:pt x="2507" y="301"/>
                </a:cubicBezTo>
                <a:lnTo>
                  <a:pt x="2507" y="303"/>
                </a:lnTo>
                <a:close/>
                <a:moveTo>
                  <a:pt x="2507" y="300"/>
                </a:moveTo>
                <a:cubicBezTo>
                  <a:pt x="2506" y="300"/>
                  <a:pt x="2506" y="300"/>
                  <a:pt x="2506" y="300"/>
                </a:cubicBezTo>
                <a:cubicBezTo>
                  <a:pt x="2506" y="298"/>
                  <a:pt x="2506" y="298"/>
                  <a:pt x="2506" y="298"/>
                </a:cubicBezTo>
                <a:cubicBezTo>
                  <a:pt x="2507" y="298"/>
                  <a:pt x="2507" y="298"/>
                  <a:pt x="2507" y="298"/>
                </a:cubicBezTo>
                <a:lnTo>
                  <a:pt x="2507" y="300"/>
                </a:lnTo>
                <a:close/>
                <a:moveTo>
                  <a:pt x="2507" y="297"/>
                </a:moveTo>
                <a:cubicBezTo>
                  <a:pt x="2506" y="297"/>
                  <a:pt x="2506" y="297"/>
                  <a:pt x="2506" y="297"/>
                </a:cubicBezTo>
                <a:cubicBezTo>
                  <a:pt x="2506" y="293"/>
                  <a:pt x="2506" y="293"/>
                  <a:pt x="2506" y="293"/>
                </a:cubicBezTo>
                <a:cubicBezTo>
                  <a:pt x="2507" y="293"/>
                  <a:pt x="2507" y="293"/>
                  <a:pt x="2507" y="293"/>
                </a:cubicBezTo>
                <a:lnTo>
                  <a:pt x="2507" y="297"/>
                </a:lnTo>
                <a:close/>
                <a:moveTo>
                  <a:pt x="2507" y="292"/>
                </a:moveTo>
                <a:cubicBezTo>
                  <a:pt x="2506" y="292"/>
                  <a:pt x="2506" y="292"/>
                  <a:pt x="2506" y="292"/>
                </a:cubicBezTo>
                <a:cubicBezTo>
                  <a:pt x="2506" y="290"/>
                  <a:pt x="2506" y="290"/>
                  <a:pt x="2506" y="290"/>
                </a:cubicBezTo>
                <a:cubicBezTo>
                  <a:pt x="2507" y="290"/>
                  <a:pt x="2507" y="290"/>
                  <a:pt x="2507" y="290"/>
                </a:cubicBezTo>
                <a:lnTo>
                  <a:pt x="2507" y="292"/>
                </a:lnTo>
                <a:close/>
                <a:moveTo>
                  <a:pt x="2507" y="288"/>
                </a:moveTo>
                <a:cubicBezTo>
                  <a:pt x="2506" y="288"/>
                  <a:pt x="2506" y="288"/>
                  <a:pt x="2506" y="288"/>
                </a:cubicBezTo>
                <a:cubicBezTo>
                  <a:pt x="2506" y="286"/>
                  <a:pt x="2506" y="286"/>
                  <a:pt x="2506" y="286"/>
                </a:cubicBezTo>
                <a:cubicBezTo>
                  <a:pt x="2507" y="286"/>
                  <a:pt x="2507" y="286"/>
                  <a:pt x="2507" y="286"/>
                </a:cubicBezTo>
                <a:lnTo>
                  <a:pt x="2507" y="288"/>
                </a:lnTo>
                <a:close/>
                <a:moveTo>
                  <a:pt x="2507" y="285"/>
                </a:moveTo>
                <a:cubicBezTo>
                  <a:pt x="2506" y="285"/>
                  <a:pt x="2506" y="285"/>
                  <a:pt x="2506" y="285"/>
                </a:cubicBezTo>
                <a:cubicBezTo>
                  <a:pt x="2506" y="283"/>
                  <a:pt x="2506" y="283"/>
                  <a:pt x="2506" y="283"/>
                </a:cubicBezTo>
                <a:cubicBezTo>
                  <a:pt x="2507" y="283"/>
                  <a:pt x="2507" y="283"/>
                  <a:pt x="2507" y="283"/>
                </a:cubicBezTo>
                <a:lnTo>
                  <a:pt x="2507" y="285"/>
                </a:lnTo>
                <a:close/>
                <a:moveTo>
                  <a:pt x="2507" y="281"/>
                </a:moveTo>
                <a:cubicBezTo>
                  <a:pt x="2506" y="281"/>
                  <a:pt x="2506" y="281"/>
                  <a:pt x="2506" y="281"/>
                </a:cubicBezTo>
                <a:cubicBezTo>
                  <a:pt x="2506" y="279"/>
                  <a:pt x="2506" y="279"/>
                  <a:pt x="2506" y="279"/>
                </a:cubicBezTo>
                <a:cubicBezTo>
                  <a:pt x="2507" y="279"/>
                  <a:pt x="2507" y="279"/>
                  <a:pt x="2507" y="279"/>
                </a:cubicBezTo>
                <a:lnTo>
                  <a:pt x="2507" y="281"/>
                </a:lnTo>
                <a:close/>
                <a:moveTo>
                  <a:pt x="2507" y="277"/>
                </a:moveTo>
                <a:cubicBezTo>
                  <a:pt x="2506" y="277"/>
                  <a:pt x="2506" y="277"/>
                  <a:pt x="2506" y="277"/>
                </a:cubicBezTo>
                <a:cubicBezTo>
                  <a:pt x="2506" y="275"/>
                  <a:pt x="2506" y="275"/>
                  <a:pt x="2506" y="275"/>
                </a:cubicBezTo>
                <a:cubicBezTo>
                  <a:pt x="2507" y="275"/>
                  <a:pt x="2507" y="275"/>
                  <a:pt x="2507" y="275"/>
                </a:cubicBezTo>
                <a:lnTo>
                  <a:pt x="2507" y="277"/>
                </a:lnTo>
                <a:close/>
                <a:moveTo>
                  <a:pt x="2507" y="274"/>
                </a:moveTo>
                <a:cubicBezTo>
                  <a:pt x="2506" y="274"/>
                  <a:pt x="2506" y="274"/>
                  <a:pt x="2506" y="274"/>
                </a:cubicBezTo>
                <a:cubicBezTo>
                  <a:pt x="2506" y="272"/>
                  <a:pt x="2506" y="272"/>
                  <a:pt x="2506" y="272"/>
                </a:cubicBezTo>
                <a:cubicBezTo>
                  <a:pt x="2507" y="272"/>
                  <a:pt x="2507" y="272"/>
                  <a:pt x="2507" y="272"/>
                </a:cubicBezTo>
                <a:lnTo>
                  <a:pt x="2507" y="274"/>
                </a:lnTo>
                <a:close/>
                <a:moveTo>
                  <a:pt x="2507" y="270"/>
                </a:moveTo>
                <a:cubicBezTo>
                  <a:pt x="2506" y="270"/>
                  <a:pt x="2506" y="270"/>
                  <a:pt x="2506" y="270"/>
                </a:cubicBezTo>
                <a:cubicBezTo>
                  <a:pt x="2506" y="268"/>
                  <a:pt x="2506" y="268"/>
                  <a:pt x="2506" y="268"/>
                </a:cubicBezTo>
                <a:cubicBezTo>
                  <a:pt x="2507" y="268"/>
                  <a:pt x="2507" y="268"/>
                  <a:pt x="2507" y="268"/>
                </a:cubicBezTo>
                <a:lnTo>
                  <a:pt x="2507" y="270"/>
                </a:lnTo>
                <a:close/>
                <a:moveTo>
                  <a:pt x="2507" y="267"/>
                </a:moveTo>
                <a:cubicBezTo>
                  <a:pt x="2506" y="267"/>
                  <a:pt x="2506" y="267"/>
                  <a:pt x="2506" y="267"/>
                </a:cubicBezTo>
                <a:cubicBezTo>
                  <a:pt x="2506" y="265"/>
                  <a:pt x="2506" y="265"/>
                  <a:pt x="2506" y="265"/>
                </a:cubicBezTo>
                <a:cubicBezTo>
                  <a:pt x="2507" y="265"/>
                  <a:pt x="2507" y="265"/>
                  <a:pt x="2507" y="265"/>
                </a:cubicBezTo>
                <a:lnTo>
                  <a:pt x="2507" y="267"/>
                </a:lnTo>
                <a:close/>
                <a:moveTo>
                  <a:pt x="2507" y="263"/>
                </a:moveTo>
                <a:cubicBezTo>
                  <a:pt x="2506" y="263"/>
                  <a:pt x="2506" y="263"/>
                  <a:pt x="2506" y="263"/>
                </a:cubicBezTo>
                <a:cubicBezTo>
                  <a:pt x="2506" y="261"/>
                  <a:pt x="2506" y="261"/>
                  <a:pt x="2506" y="261"/>
                </a:cubicBezTo>
                <a:cubicBezTo>
                  <a:pt x="2507" y="261"/>
                  <a:pt x="2507" y="261"/>
                  <a:pt x="2507" y="261"/>
                </a:cubicBezTo>
                <a:lnTo>
                  <a:pt x="2507" y="263"/>
                </a:lnTo>
                <a:close/>
                <a:moveTo>
                  <a:pt x="2507" y="259"/>
                </a:moveTo>
                <a:cubicBezTo>
                  <a:pt x="2506" y="259"/>
                  <a:pt x="2506" y="259"/>
                  <a:pt x="2506" y="259"/>
                </a:cubicBezTo>
                <a:cubicBezTo>
                  <a:pt x="2506" y="257"/>
                  <a:pt x="2506" y="257"/>
                  <a:pt x="2506" y="257"/>
                </a:cubicBezTo>
                <a:cubicBezTo>
                  <a:pt x="2507" y="257"/>
                  <a:pt x="2507" y="257"/>
                  <a:pt x="2507" y="257"/>
                </a:cubicBezTo>
                <a:lnTo>
                  <a:pt x="2507" y="259"/>
                </a:lnTo>
                <a:close/>
                <a:moveTo>
                  <a:pt x="2507" y="256"/>
                </a:moveTo>
                <a:cubicBezTo>
                  <a:pt x="2506" y="256"/>
                  <a:pt x="2506" y="256"/>
                  <a:pt x="2506" y="256"/>
                </a:cubicBezTo>
                <a:cubicBezTo>
                  <a:pt x="2506" y="254"/>
                  <a:pt x="2506" y="254"/>
                  <a:pt x="2506" y="254"/>
                </a:cubicBezTo>
                <a:cubicBezTo>
                  <a:pt x="2507" y="254"/>
                  <a:pt x="2507" y="254"/>
                  <a:pt x="2507" y="254"/>
                </a:cubicBezTo>
                <a:lnTo>
                  <a:pt x="2507" y="256"/>
                </a:lnTo>
                <a:close/>
                <a:moveTo>
                  <a:pt x="2507" y="252"/>
                </a:moveTo>
                <a:cubicBezTo>
                  <a:pt x="2506" y="252"/>
                  <a:pt x="2506" y="252"/>
                  <a:pt x="2506" y="252"/>
                </a:cubicBezTo>
                <a:cubicBezTo>
                  <a:pt x="2506" y="250"/>
                  <a:pt x="2506" y="250"/>
                  <a:pt x="2506" y="250"/>
                </a:cubicBezTo>
                <a:cubicBezTo>
                  <a:pt x="2507" y="250"/>
                  <a:pt x="2507" y="250"/>
                  <a:pt x="2507" y="250"/>
                </a:cubicBezTo>
                <a:lnTo>
                  <a:pt x="2507" y="252"/>
                </a:lnTo>
                <a:close/>
                <a:moveTo>
                  <a:pt x="2507" y="249"/>
                </a:moveTo>
                <a:cubicBezTo>
                  <a:pt x="2506" y="249"/>
                  <a:pt x="2506" y="249"/>
                  <a:pt x="2506" y="249"/>
                </a:cubicBezTo>
                <a:cubicBezTo>
                  <a:pt x="2506" y="246"/>
                  <a:pt x="2506" y="246"/>
                  <a:pt x="2506" y="246"/>
                </a:cubicBezTo>
                <a:cubicBezTo>
                  <a:pt x="2507" y="246"/>
                  <a:pt x="2507" y="246"/>
                  <a:pt x="2507" y="246"/>
                </a:cubicBezTo>
                <a:lnTo>
                  <a:pt x="2507" y="249"/>
                </a:lnTo>
                <a:close/>
                <a:moveTo>
                  <a:pt x="2507" y="245"/>
                </a:moveTo>
                <a:cubicBezTo>
                  <a:pt x="2506" y="245"/>
                  <a:pt x="2506" y="245"/>
                  <a:pt x="2506" y="245"/>
                </a:cubicBezTo>
                <a:cubicBezTo>
                  <a:pt x="2506" y="243"/>
                  <a:pt x="2506" y="243"/>
                  <a:pt x="2506" y="243"/>
                </a:cubicBezTo>
                <a:cubicBezTo>
                  <a:pt x="2507" y="243"/>
                  <a:pt x="2507" y="243"/>
                  <a:pt x="2507" y="243"/>
                </a:cubicBezTo>
                <a:lnTo>
                  <a:pt x="2507" y="245"/>
                </a:lnTo>
                <a:close/>
                <a:moveTo>
                  <a:pt x="2507" y="241"/>
                </a:moveTo>
                <a:cubicBezTo>
                  <a:pt x="2506" y="241"/>
                  <a:pt x="2506" y="241"/>
                  <a:pt x="2506" y="241"/>
                </a:cubicBezTo>
                <a:cubicBezTo>
                  <a:pt x="2506" y="239"/>
                  <a:pt x="2506" y="239"/>
                  <a:pt x="2506" y="239"/>
                </a:cubicBezTo>
                <a:cubicBezTo>
                  <a:pt x="2507" y="239"/>
                  <a:pt x="2507" y="239"/>
                  <a:pt x="2507" y="239"/>
                </a:cubicBezTo>
                <a:lnTo>
                  <a:pt x="2507" y="241"/>
                </a:lnTo>
                <a:close/>
                <a:moveTo>
                  <a:pt x="2507" y="238"/>
                </a:moveTo>
                <a:cubicBezTo>
                  <a:pt x="2506" y="238"/>
                  <a:pt x="2506" y="238"/>
                  <a:pt x="2506" y="238"/>
                </a:cubicBezTo>
                <a:cubicBezTo>
                  <a:pt x="2506" y="236"/>
                  <a:pt x="2506" y="236"/>
                  <a:pt x="2506" y="236"/>
                </a:cubicBezTo>
                <a:cubicBezTo>
                  <a:pt x="2507" y="236"/>
                  <a:pt x="2507" y="236"/>
                  <a:pt x="2507" y="236"/>
                </a:cubicBezTo>
                <a:lnTo>
                  <a:pt x="2507" y="238"/>
                </a:lnTo>
                <a:close/>
                <a:moveTo>
                  <a:pt x="2507" y="234"/>
                </a:moveTo>
                <a:cubicBezTo>
                  <a:pt x="2506" y="234"/>
                  <a:pt x="2506" y="234"/>
                  <a:pt x="2506" y="234"/>
                </a:cubicBezTo>
                <a:cubicBezTo>
                  <a:pt x="2506" y="231"/>
                  <a:pt x="2506" y="231"/>
                  <a:pt x="2506" y="231"/>
                </a:cubicBezTo>
                <a:cubicBezTo>
                  <a:pt x="2507" y="231"/>
                  <a:pt x="2507" y="231"/>
                  <a:pt x="2507" y="231"/>
                </a:cubicBezTo>
                <a:lnTo>
                  <a:pt x="2507" y="234"/>
                </a:lnTo>
                <a:close/>
                <a:moveTo>
                  <a:pt x="2508" y="230"/>
                </a:moveTo>
                <a:cubicBezTo>
                  <a:pt x="2506" y="230"/>
                  <a:pt x="2506" y="230"/>
                  <a:pt x="2506" y="230"/>
                </a:cubicBezTo>
                <a:cubicBezTo>
                  <a:pt x="2506" y="228"/>
                  <a:pt x="2506" y="228"/>
                  <a:pt x="2506" y="228"/>
                </a:cubicBezTo>
                <a:cubicBezTo>
                  <a:pt x="2508" y="228"/>
                  <a:pt x="2508" y="228"/>
                  <a:pt x="2508" y="228"/>
                </a:cubicBezTo>
                <a:lnTo>
                  <a:pt x="2508" y="230"/>
                </a:lnTo>
                <a:close/>
                <a:moveTo>
                  <a:pt x="2508" y="226"/>
                </a:moveTo>
                <a:cubicBezTo>
                  <a:pt x="2506" y="226"/>
                  <a:pt x="2506" y="226"/>
                  <a:pt x="2506" y="226"/>
                </a:cubicBezTo>
                <a:cubicBezTo>
                  <a:pt x="2506" y="224"/>
                  <a:pt x="2506" y="224"/>
                  <a:pt x="2506" y="224"/>
                </a:cubicBezTo>
                <a:cubicBezTo>
                  <a:pt x="2508" y="224"/>
                  <a:pt x="2508" y="224"/>
                  <a:pt x="2508" y="224"/>
                </a:cubicBezTo>
                <a:lnTo>
                  <a:pt x="2508" y="226"/>
                </a:lnTo>
                <a:close/>
                <a:moveTo>
                  <a:pt x="2508" y="222"/>
                </a:moveTo>
                <a:cubicBezTo>
                  <a:pt x="2506" y="222"/>
                  <a:pt x="2506" y="222"/>
                  <a:pt x="2506" y="222"/>
                </a:cubicBezTo>
                <a:cubicBezTo>
                  <a:pt x="2506" y="220"/>
                  <a:pt x="2506" y="220"/>
                  <a:pt x="2506" y="220"/>
                </a:cubicBezTo>
                <a:cubicBezTo>
                  <a:pt x="2508" y="220"/>
                  <a:pt x="2508" y="220"/>
                  <a:pt x="2508" y="220"/>
                </a:cubicBezTo>
                <a:lnTo>
                  <a:pt x="2508" y="222"/>
                </a:lnTo>
                <a:close/>
                <a:moveTo>
                  <a:pt x="2508" y="219"/>
                </a:moveTo>
                <a:cubicBezTo>
                  <a:pt x="2506" y="219"/>
                  <a:pt x="2506" y="219"/>
                  <a:pt x="2506" y="219"/>
                </a:cubicBezTo>
                <a:cubicBezTo>
                  <a:pt x="2506" y="217"/>
                  <a:pt x="2506" y="217"/>
                  <a:pt x="2506" y="217"/>
                </a:cubicBezTo>
                <a:cubicBezTo>
                  <a:pt x="2508" y="217"/>
                  <a:pt x="2508" y="217"/>
                  <a:pt x="2508" y="217"/>
                </a:cubicBezTo>
                <a:lnTo>
                  <a:pt x="2508" y="219"/>
                </a:lnTo>
                <a:close/>
                <a:moveTo>
                  <a:pt x="2508" y="215"/>
                </a:moveTo>
                <a:cubicBezTo>
                  <a:pt x="2506" y="215"/>
                  <a:pt x="2506" y="215"/>
                  <a:pt x="2506" y="215"/>
                </a:cubicBezTo>
                <a:cubicBezTo>
                  <a:pt x="2506" y="213"/>
                  <a:pt x="2506" y="213"/>
                  <a:pt x="2506" y="213"/>
                </a:cubicBezTo>
                <a:cubicBezTo>
                  <a:pt x="2508" y="213"/>
                  <a:pt x="2508" y="213"/>
                  <a:pt x="2508" y="213"/>
                </a:cubicBezTo>
                <a:lnTo>
                  <a:pt x="2508" y="215"/>
                </a:lnTo>
                <a:close/>
                <a:moveTo>
                  <a:pt x="2508" y="211"/>
                </a:moveTo>
                <a:cubicBezTo>
                  <a:pt x="2506" y="211"/>
                  <a:pt x="2506" y="211"/>
                  <a:pt x="2506" y="211"/>
                </a:cubicBezTo>
                <a:cubicBezTo>
                  <a:pt x="2506" y="209"/>
                  <a:pt x="2506" y="209"/>
                  <a:pt x="2506" y="209"/>
                </a:cubicBezTo>
                <a:cubicBezTo>
                  <a:pt x="2508" y="209"/>
                  <a:pt x="2508" y="209"/>
                  <a:pt x="2508" y="209"/>
                </a:cubicBezTo>
                <a:lnTo>
                  <a:pt x="2508" y="211"/>
                </a:lnTo>
                <a:close/>
                <a:moveTo>
                  <a:pt x="2508" y="208"/>
                </a:moveTo>
                <a:cubicBezTo>
                  <a:pt x="2506" y="208"/>
                  <a:pt x="2506" y="208"/>
                  <a:pt x="2506" y="208"/>
                </a:cubicBezTo>
                <a:cubicBezTo>
                  <a:pt x="2506" y="206"/>
                  <a:pt x="2506" y="206"/>
                  <a:pt x="2506" y="206"/>
                </a:cubicBezTo>
                <a:cubicBezTo>
                  <a:pt x="2508" y="206"/>
                  <a:pt x="2508" y="206"/>
                  <a:pt x="2508" y="206"/>
                </a:cubicBezTo>
                <a:lnTo>
                  <a:pt x="2508" y="208"/>
                </a:lnTo>
                <a:close/>
                <a:moveTo>
                  <a:pt x="2508" y="204"/>
                </a:moveTo>
                <a:cubicBezTo>
                  <a:pt x="2506" y="204"/>
                  <a:pt x="2506" y="204"/>
                  <a:pt x="2506" y="204"/>
                </a:cubicBezTo>
                <a:cubicBezTo>
                  <a:pt x="2506" y="202"/>
                  <a:pt x="2506" y="202"/>
                  <a:pt x="2506" y="202"/>
                </a:cubicBezTo>
                <a:cubicBezTo>
                  <a:pt x="2508" y="202"/>
                  <a:pt x="2508" y="202"/>
                  <a:pt x="2508" y="202"/>
                </a:cubicBezTo>
                <a:lnTo>
                  <a:pt x="2508" y="204"/>
                </a:lnTo>
                <a:close/>
                <a:moveTo>
                  <a:pt x="2509" y="195"/>
                </a:moveTo>
                <a:cubicBezTo>
                  <a:pt x="2509" y="197"/>
                  <a:pt x="2509" y="197"/>
                  <a:pt x="2509" y="197"/>
                </a:cubicBezTo>
                <a:cubicBezTo>
                  <a:pt x="2508" y="197"/>
                  <a:pt x="2508" y="197"/>
                  <a:pt x="2508" y="197"/>
                </a:cubicBezTo>
                <a:cubicBezTo>
                  <a:pt x="2508" y="195"/>
                  <a:pt x="2508" y="195"/>
                  <a:pt x="2508" y="195"/>
                </a:cubicBezTo>
                <a:lnTo>
                  <a:pt x="2509" y="195"/>
                </a:lnTo>
                <a:close/>
                <a:moveTo>
                  <a:pt x="2508" y="193"/>
                </a:moveTo>
                <a:cubicBezTo>
                  <a:pt x="2508" y="191"/>
                  <a:pt x="2508" y="191"/>
                  <a:pt x="2508" y="191"/>
                </a:cubicBezTo>
                <a:cubicBezTo>
                  <a:pt x="2509" y="191"/>
                  <a:pt x="2509" y="191"/>
                  <a:pt x="2509" y="191"/>
                </a:cubicBezTo>
                <a:cubicBezTo>
                  <a:pt x="2509" y="193"/>
                  <a:pt x="2509" y="193"/>
                  <a:pt x="2509" y="193"/>
                </a:cubicBezTo>
                <a:lnTo>
                  <a:pt x="2508" y="193"/>
                </a:lnTo>
                <a:close/>
                <a:moveTo>
                  <a:pt x="2509" y="198"/>
                </a:moveTo>
                <a:cubicBezTo>
                  <a:pt x="2509" y="200"/>
                  <a:pt x="2509" y="200"/>
                  <a:pt x="2509" y="200"/>
                </a:cubicBezTo>
                <a:cubicBezTo>
                  <a:pt x="2507" y="200"/>
                  <a:pt x="2507" y="200"/>
                  <a:pt x="2507" y="200"/>
                </a:cubicBezTo>
                <a:cubicBezTo>
                  <a:pt x="2507" y="198"/>
                  <a:pt x="2507" y="198"/>
                  <a:pt x="2507" y="198"/>
                </a:cubicBezTo>
                <a:lnTo>
                  <a:pt x="2509" y="198"/>
                </a:lnTo>
                <a:close/>
                <a:moveTo>
                  <a:pt x="2508" y="288"/>
                </a:moveTo>
                <a:cubicBezTo>
                  <a:pt x="2508" y="286"/>
                  <a:pt x="2508" y="286"/>
                  <a:pt x="2508" y="286"/>
                </a:cubicBezTo>
                <a:cubicBezTo>
                  <a:pt x="2509" y="286"/>
                  <a:pt x="2509" y="286"/>
                  <a:pt x="2509" y="286"/>
                </a:cubicBezTo>
                <a:cubicBezTo>
                  <a:pt x="2509" y="288"/>
                  <a:pt x="2509" y="288"/>
                  <a:pt x="2509" y="288"/>
                </a:cubicBezTo>
                <a:lnTo>
                  <a:pt x="2508" y="288"/>
                </a:lnTo>
                <a:close/>
                <a:moveTo>
                  <a:pt x="2509" y="290"/>
                </a:moveTo>
                <a:cubicBezTo>
                  <a:pt x="2509" y="292"/>
                  <a:pt x="2509" y="292"/>
                  <a:pt x="2509" y="292"/>
                </a:cubicBezTo>
                <a:cubicBezTo>
                  <a:pt x="2508" y="292"/>
                  <a:pt x="2508" y="292"/>
                  <a:pt x="2508" y="292"/>
                </a:cubicBezTo>
                <a:cubicBezTo>
                  <a:pt x="2508" y="290"/>
                  <a:pt x="2508" y="290"/>
                  <a:pt x="2508" y="290"/>
                </a:cubicBezTo>
                <a:lnTo>
                  <a:pt x="2509" y="290"/>
                </a:lnTo>
                <a:close/>
                <a:moveTo>
                  <a:pt x="2508" y="285"/>
                </a:moveTo>
                <a:cubicBezTo>
                  <a:pt x="2508" y="283"/>
                  <a:pt x="2508" y="283"/>
                  <a:pt x="2508" y="283"/>
                </a:cubicBezTo>
                <a:cubicBezTo>
                  <a:pt x="2509" y="283"/>
                  <a:pt x="2509" y="283"/>
                  <a:pt x="2509" y="283"/>
                </a:cubicBezTo>
                <a:cubicBezTo>
                  <a:pt x="2509" y="285"/>
                  <a:pt x="2509" y="285"/>
                  <a:pt x="2509" y="285"/>
                </a:cubicBezTo>
                <a:lnTo>
                  <a:pt x="2508" y="285"/>
                </a:lnTo>
                <a:close/>
                <a:moveTo>
                  <a:pt x="2508" y="281"/>
                </a:moveTo>
                <a:cubicBezTo>
                  <a:pt x="2508" y="279"/>
                  <a:pt x="2508" y="279"/>
                  <a:pt x="2508" y="279"/>
                </a:cubicBezTo>
                <a:cubicBezTo>
                  <a:pt x="2509" y="279"/>
                  <a:pt x="2509" y="279"/>
                  <a:pt x="2509" y="279"/>
                </a:cubicBezTo>
                <a:cubicBezTo>
                  <a:pt x="2509" y="281"/>
                  <a:pt x="2509" y="281"/>
                  <a:pt x="2509" y="281"/>
                </a:cubicBezTo>
                <a:lnTo>
                  <a:pt x="2508" y="281"/>
                </a:lnTo>
                <a:close/>
                <a:moveTo>
                  <a:pt x="2508" y="277"/>
                </a:moveTo>
                <a:cubicBezTo>
                  <a:pt x="2508" y="275"/>
                  <a:pt x="2508" y="275"/>
                  <a:pt x="2508" y="275"/>
                </a:cubicBezTo>
                <a:cubicBezTo>
                  <a:pt x="2509" y="275"/>
                  <a:pt x="2509" y="275"/>
                  <a:pt x="2509" y="275"/>
                </a:cubicBezTo>
                <a:cubicBezTo>
                  <a:pt x="2509" y="277"/>
                  <a:pt x="2509" y="277"/>
                  <a:pt x="2509" y="277"/>
                </a:cubicBezTo>
                <a:lnTo>
                  <a:pt x="2508" y="277"/>
                </a:lnTo>
                <a:close/>
                <a:moveTo>
                  <a:pt x="2508" y="274"/>
                </a:moveTo>
                <a:cubicBezTo>
                  <a:pt x="2508" y="272"/>
                  <a:pt x="2508" y="272"/>
                  <a:pt x="2508" y="272"/>
                </a:cubicBezTo>
                <a:cubicBezTo>
                  <a:pt x="2509" y="272"/>
                  <a:pt x="2509" y="272"/>
                  <a:pt x="2509" y="272"/>
                </a:cubicBezTo>
                <a:cubicBezTo>
                  <a:pt x="2509" y="274"/>
                  <a:pt x="2509" y="274"/>
                  <a:pt x="2509" y="274"/>
                </a:cubicBezTo>
                <a:lnTo>
                  <a:pt x="2508" y="274"/>
                </a:lnTo>
                <a:close/>
                <a:moveTo>
                  <a:pt x="2508" y="270"/>
                </a:moveTo>
                <a:cubicBezTo>
                  <a:pt x="2508" y="268"/>
                  <a:pt x="2508" y="268"/>
                  <a:pt x="2508" y="268"/>
                </a:cubicBezTo>
                <a:cubicBezTo>
                  <a:pt x="2509" y="268"/>
                  <a:pt x="2509" y="268"/>
                  <a:pt x="2509" y="268"/>
                </a:cubicBezTo>
                <a:cubicBezTo>
                  <a:pt x="2509" y="270"/>
                  <a:pt x="2509" y="270"/>
                  <a:pt x="2509" y="270"/>
                </a:cubicBezTo>
                <a:lnTo>
                  <a:pt x="2508" y="270"/>
                </a:lnTo>
                <a:close/>
                <a:moveTo>
                  <a:pt x="2508" y="267"/>
                </a:moveTo>
                <a:cubicBezTo>
                  <a:pt x="2508" y="265"/>
                  <a:pt x="2508" y="265"/>
                  <a:pt x="2508" y="265"/>
                </a:cubicBezTo>
                <a:cubicBezTo>
                  <a:pt x="2509" y="265"/>
                  <a:pt x="2509" y="265"/>
                  <a:pt x="2509" y="265"/>
                </a:cubicBezTo>
                <a:cubicBezTo>
                  <a:pt x="2509" y="267"/>
                  <a:pt x="2509" y="267"/>
                  <a:pt x="2509" y="267"/>
                </a:cubicBezTo>
                <a:lnTo>
                  <a:pt x="2508" y="267"/>
                </a:lnTo>
                <a:close/>
                <a:moveTo>
                  <a:pt x="2508" y="263"/>
                </a:moveTo>
                <a:cubicBezTo>
                  <a:pt x="2508" y="261"/>
                  <a:pt x="2508" y="261"/>
                  <a:pt x="2508" y="261"/>
                </a:cubicBezTo>
                <a:cubicBezTo>
                  <a:pt x="2509" y="261"/>
                  <a:pt x="2509" y="261"/>
                  <a:pt x="2509" y="261"/>
                </a:cubicBezTo>
                <a:cubicBezTo>
                  <a:pt x="2509" y="263"/>
                  <a:pt x="2509" y="263"/>
                  <a:pt x="2509" y="263"/>
                </a:cubicBezTo>
                <a:lnTo>
                  <a:pt x="2508" y="263"/>
                </a:lnTo>
                <a:close/>
                <a:moveTo>
                  <a:pt x="2508" y="259"/>
                </a:moveTo>
                <a:cubicBezTo>
                  <a:pt x="2508" y="257"/>
                  <a:pt x="2508" y="257"/>
                  <a:pt x="2508" y="257"/>
                </a:cubicBezTo>
                <a:cubicBezTo>
                  <a:pt x="2509" y="257"/>
                  <a:pt x="2509" y="257"/>
                  <a:pt x="2509" y="257"/>
                </a:cubicBezTo>
                <a:cubicBezTo>
                  <a:pt x="2509" y="259"/>
                  <a:pt x="2509" y="259"/>
                  <a:pt x="2509" y="259"/>
                </a:cubicBezTo>
                <a:lnTo>
                  <a:pt x="2508" y="259"/>
                </a:lnTo>
                <a:close/>
                <a:moveTo>
                  <a:pt x="2508" y="256"/>
                </a:moveTo>
                <a:cubicBezTo>
                  <a:pt x="2508" y="254"/>
                  <a:pt x="2508" y="254"/>
                  <a:pt x="2508" y="254"/>
                </a:cubicBezTo>
                <a:cubicBezTo>
                  <a:pt x="2509" y="254"/>
                  <a:pt x="2509" y="254"/>
                  <a:pt x="2509" y="254"/>
                </a:cubicBezTo>
                <a:cubicBezTo>
                  <a:pt x="2509" y="256"/>
                  <a:pt x="2509" y="256"/>
                  <a:pt x="2509" y="256"/>
                </a:cubicBezTo>
                <a:lnTo>
                  <a:pt x="2508" y="256"/>
                </a:lnTo>
                <a:close/>
                <a:moveTo>
                  <a:pt x="2508" y="252"/>
                </a:moveTo>
                <a:cubicBezTo>
                  <a:pt x="2508" y="250"/>
                  <a:pt x="2508" y="250"/>
                  <a:pt x="2508" y="250"/>
                </a:cubicBezTo>
                <a:cubicBezTo>
                  <a:pt x="2509" y="250"/>
                  <a:pt x="2509" y="250"/>
                  <a:pt x="2509" y="250"/>
                </a:cubicBezTo>
                <a:cubicBezTo>
                  <a:pt x="2509" y="252"/>
                  <a:pt x="2509" y="252"/>
                  <a:pt x="2509" y="252"/>
                </a:cubicBezTo>
                <a:lnTo>
                  <a:pt x="2508" y="252"/>
                </a:lnTo>
                <a:close/>
                <a:moveTo>
                  <a:pt x="2508" y="249"/>
                </a:moveTo>
                <a:cubicBezTo>
                  <a:pt x="2508" y="246"/>
                  <a:pt x="2508" y="246"/>
                  <a:pt x="2508" y="246"/>
                </a:cubicBezTo>
                <a:cubicBezTo>
                  <a:pt x="2509" y="246"/>
                  <a:pt x="2509" y="246"/>
                  <a:pt x="2509" y="246"/>
                </a:cubicBezTo>
                <a:cubicBezTo>
                  <a:pt x="2509" y="249"/>
                  <a:pt x="2509" y="249"/>
                  <a:pt x="2509" y="249"/>
                </a:cubicBezTo>
                <a:lnTo>
                  <a:pt x="2508" y="249"/>
                </a:lnTo>
                <a:close/>
                <a:moveTo>
                  <a:pt x="2508" y="245"/>
                </a:moveTo>
                <a:cubicBezTo>
                  <a:pt x="2508" y="243"/>
                  <a:pt x="2508" y="243"/>
                  <a:pt x="2508" y="243"/>
                </a:cubicBezTo>
                <a:cubicBezTo>
                  <a:pt x="2509" y="243"/>
                  <a:pt x="2509" y="243"/>
                  <a:pt x="2509" y="243"/>
                </a:cubicBezTo>
                <a:cubicBezTo>
                  <a:pt x="2509" y="245"/>
                  <a:pt x="2509" y="245"/>
                  <a:pt x="2509" y="245"/>
                </a:cubicBezTo>
                <a:lnTo>
                  <a:pt x="2508" y="245"/>
                </a:lnTo>
                <a:close/>
                <a:moveTo>
                  <a:pt x="2508" y="241"/>
                </a:moveTo>
                <a:cubicBezTo>
                  <a:pt x="2508" y="239"/>
                  <a:pt x="2508" y="239"/>
                  <a:pt x="2508" y="239"/>
                </a:cubicBezTo>
                <a:cubicBezTo>
                  <a:pt x="2509" y="239"/>
                  <a:pt x="2509" y="239"/>
                  <a:pt x="2509" y="239"/>
                </a:cubicBezTo>
                <a:cubicBezTo>
                  <a:pt x="2509" y="241"/>
                  <a:pt x="2509" y="241"/>
                  <a:pt x="2509" y="241"/>
                </a:cubicBezTo>
                <a:lnTo>
                  <a:pt x="2508" y="241"/>
                </a:lnTo>
                <a:close/>
                <a:moveTo>
                  <a:pt x="2508" y="238"/>
                </a:moveTo>
                <a:cubicBezTo>
                  <a:pt x="2508" y="236"/>
                  <a:pt x="2508" y="236"/>
                  <a:pt x="2508" y="236"/>
                </a:cubicBezTo>
                <a:cubicBezTo>
                  <a:pt x="2509" y="236"/>
                  <a:pt x="2509" y="236"/>
                  <a:pt x="2509" y="236"/>
                </a:cubicBezTo>
                <a:cubicBezTo>
                  <a:pt x="2509" y="238"/>
                  <a:pt x="2509" y="238"/>
                  <a:pt x="2509" y="238"/>
                </a:cubicBezTo>
                <a:lnTo>
                  <a:pt x="2508" y="238"/>
                </a:lnTo>
                <a:close/>
                <a:moveTo>
                  <a:pt x="2508" y="234"/>
                </a:moveTo>
                <a:cubicBezTo>
                  <a:pt x="2508" y="231"/>
                  <a:pt x="2508" y="231"/>
                  <a:pt x="2508" y="231"/>
                </a:cubicBezTo>
                <a:cubicBezTo>
                  <a:pt x="2509" y="231"/>
                  <a:pt x="2509" y="231"/>
                  <a:pt x="2509" y="231"/>
                </a:cubicBezTo>
                <a:cubicBezTo>
                  <a:pt x="2509" y="234"/>
                  <a:pt x="2509" y="234"/>
                  <a:pt x="2509" y="234"/>
                </a:cubicBezTo>
                <a:lnTo>
                  <a:pt x="2508" y="234"/>
                </a:lnTo>
                <a:close/>
                <a:moveTo>
                  <a:pt x="2509" y="383"/>
                </a:moveTo>
                <a:cubicBezTo>
                  <a:pt x="2509" y="383"/>
                  <a:pt x="2508" y="383"/>
                  <a:pt x="2508" y="383"/>
                </a:cubicBezTo>
                <a:cubicBezTo>
                  <a:pt x="2508" y="381"/>
                  <a:pt x="2508" y="381"/>
                  <a:pt x="2508" y="381"/>
                </a:cubicBezTo>
                <a:cubicBezTo>
                  <a:pt x="2509" y="381"/>
                  <a:pt x="2509" y="381"/>
                  <a:pt x="2509" y="381"/>
                </a:cubicBezTo>
                <a:lnTo>
                  <a:pt x="2509" y="383"/>
                </a:lnTo>
                <a:close/>
                <a:moveTo>
                  <a:pt x="2509" y="380"/>
                </a:moveTo>
                <a:cubicBezTo>
                  <a:pt x="2508" y="380"/>
                  <a:pt x="2508" y="380"/>
                  <a:pt x="2508" y="380"/>
                </a:cubicBezTo>
                <a:cubicBezTo>
                  <a:pt x="2508" y="377"/>
                  <a:pt x="2508" y="377"/>
                  <a:pt x="2508" y="377"/>
                </a:cubicBezTo>
                <a:cubicBezTo>
                  <a:pt x="2509" y="377"/>
                  <a:pt x="2509" y="377"/>
                  <a:pt x="2509" y="377"/>
                </a:cubicBezTo>
                <a:lnTo>
                  <a:pt x="2509" y="380"/>
                </a:lnTo>
                <a:close/>
                <a:moveTo>
                  <a:pt x="2509" y="375"/>
                </a:moveTo>
                <a:cubicBezTo>
                  <a:pt x="2508" y="375"/>
                  <a:pt x="2508" y="375"/>
                  <a:pt x="2508" y="375"/>
                </a:cubicBezTo>
                <a:cubicBezTo>
                  <a:pt x="2508" y="373"/>
                  <a:pt x="2508" y="373"/>
                  <a:pt x="2508" y="373"/>
                </a:cubicBezTo>
                <a:cubicBezTo>
                  <a:pt x="2509" y="373"/>
                  <a:pt x="2509" y="373"/>
                  <a:pt x="2509" y="373"/>
                </a:cubicBezTo>
                <a:lnTo>
                  <a:pt x="2509" y="375"/>
                </a:lnTo>
                <a:close/>
                <a:moveTo>
                  <a:pt x="2509" y="371"/>
                </a:moveTo>
                <a:cubicBezTo>
                  <a:pt x="2508" y="371"/>
                  <a:pt x="2508" y="371"/>
                  <a:pt x="2508" y="371"/>
                </a:cubicBezTo>
                <a:cubicBezTo>
                  <a:pt x="2508" y="369"/>
                  <a:pt x="2508" y="369"/>
                  <a:pt x="2508" y="369"/>
                </a:cubicBezTo>
                <a:cubicBezTo>
                  <a:pt x="2509" y="369"/>
                  <a:pt x="2509" y="369"/>
                  <a:pt x="2509" y="369"/>
                </a:cubicBezTo>
                <a:lnTo>
                  <a:pt x="2509" y="371"/>
                </a:lnTo>
                <a:close/>
                <a:moveTo>
                  <a:pt x="2509" y="367"/>
                </a:moveTo>
                <a:cubicBezTo>
                  <a:pt x="2508" y="367"/>
                  <a:pt x="2508" y="367"/>
                  <a:pt x="2508" y="367"/>
                </a:cubicBezTo>
                <a:cubicBezTo>
                  <a:pt x="2508" y="364"/>
                  <a:pt x="2508" y="364"/>
                  <a:pt x="2508" y="364"/>
                </a:cubicBezTo>
                <a:cubicBezTo>
                  <a:pt x="2509" y="364"/>
                  <a:pt x="2509" y="364"/>
                  <a:pt x="2509" y="364"/>
                </a:cubicBezTo>
                <a:lnTo>
                  <a:pt x="2509" y="367"/>
                </a:lnTo>
                <a:close/>
                <a:moveTo>
                  <a:pt x="2509" y="363"/>
                </a:moveTo>
                <a:cubicBezTo>
                  <a:pt x="2508" y="363"/>
                  <a:pt x="2508" y="363"/>
                  <a:pt x="2508" y="363"/>
                </a:cubicBezTo>
                <a:cubicBezTo>
                  <a:pt x="2508" y="360"/>
                  <a:pt x="2508" y="360"/>
                  <a:pt x="2508" y="360"/>
                </a:cubicBezTo>
                <a:cubicBezTo>
                  <a:pt x="2509" y="360"/>
                  <a:pt x="2509" y="360"/>
                  <a:pt x="2509" y="360"/>
                </a:cubicBezTo>
                <a:lnTo>
                  <a:pt x="2509" y="363"/>
                </a:lnTo>
                <a:close/>
                <a:moveTo>
                  <a:pt x="2509" y="358"/>
                </a:moveTo>
                <a:cubicBezTo>
                  <a:pt x="2508" y="358"/>
                  <a:pt x="2508" y="358"/>
                  <a:pt x="2508" y="358"/>
                </a:cubicBezTo>
                <a:cubicBezTo>
                  <a:pt x="2508" y="356"/>
                  <a:pt x="2508" y="356"/>
                  <a:pt x="2508" y="356"/>
                </a:cubicBezTo>
                <a:cubicBezTo>
                  <a:pt x="2509" y="356"/>
                  <a:pt x="2509" y="356"/>
                  <a:pt x="2509" y="356"/>
                </a:cubicBezTo>
                <a:lnTo>
                  <a:pt x="2509" y="358"/>
                </a:lnTo>
                <a:close/>
                <a:moveTo>
                  <a:pt x="2509" y="355"/>
                </a:moveTo>
                <a:cubicBezTo>
                  <a:pt x="2508" y="355"/>
                  <a:pt x="2508" y="355"/>
                  <a:pt x="2508" y="355"/>
                </a:cubicBezTo>
                <a:cubicBezTo>
                  <a:pt x="2508" y="353"/>
                  <a:pt x="2508" y="353"/>
                  <a:pt x="2508" y="353"/>
                </a:cubicBezTo>
                <a:cubicBezTo>
                  <a:pt x="2509" y="353"/>
                  <a:pt x="2509" y="353"/>
                  <a:pt x="2509" y="353"/>
                </a:cubicBezTo>
                <a:lnTo>
                  <a:pt x="2509" y="355"/>
                </a:lnTo>
                <a:close/>
                <a:moveTo>
                  <a:pt x="2509" y="351"/>
                </a:moveTo>
                <a:cubicBezTo>
                  <a:pt x="2508" y="351"/>
                  <a:pt x="2508" y="351"/>
                  <a:pt x="2508" y="351"/>
                </a:cubicBezTo>
                <a:cubicBezTo>
                  <a:pt x="2508" y="349"/>
                  <a:pt x="2508" y="349"/>
                  <a:pt x="2508" y="349"/>
                </a:cubicBezTo>
                <a:cubicBezTo>
                  <a:pt x="2509" y="349"/>
                  <a:pt x="2509" y="349"/>
                  <a:pt x="2509" y="349"/>
                </a:cubicBezTo>
                <a:lnTo>
                  <a:pt x="2509" y="351"/>
                </a:lnTo>
                <a:close/>
                <a:moveTo>
                  <a:pt x="2509" y="348"/>
                </a:moveTo>
                <a:cubicBezTo>
                  <a:pt x="2508" y="348"/>
                  <a:pt x="2508" y="348"/>
                  <a:pt x="2508" y="348"/>
                </a:cubicBezTo>
                <a:cubicBezTo>
                  <a:pt x="2508" y="346"/>
                  <a:pt x="2508" y="346"/>
                  <a:pt x="2508" y="346"/>
                </a:cubicBezTo>
                <a:cubicBezTo>
                  <a:pt x="2509" y="346"/>
                  <a:pt x="2509" y="346"/>
                  <a:pt x="2509" y="346"/>
                </a:cubicBezTo>
                <a:lnTo>
                  <a:pt x="2509" y="348"/>
                </a:lnTo>
                <a:close/>
                <a:moveTo>
                  <a:pt x="2509" y="344"/>
                </a:moveTo>
                <a:cubicBezTo>
                  <a:pt x="2508" y="344"/>
                  <a:pt x="2508" y="344"/>
                  <a:pt x="2508" y="344"/>
                </a:cubicBezTo>
                <a:cubicBezTo>
                  <a:pt x="2508" y="342"/>
                  <a:pt x="2508" y="342"/>
                  <a:pt x="2508" y="342"/>
                </a:cubicBezTo>
                <a:cubicBezTo>
                  <a:pt x="2509" y="342"/>
                  <a:pt x="2509" y="342"/>
                  <a:pt x="2509" y="342"/>
                </a:cubicBezTo>
                <a:lnTo>
                  <a:pt x="2509" y="344"/>
                </a:lnTo>
                <a:close/>
                <a:moveTo>
                  <a:pt x="2509" y="341"/>
                </a:moveTo>
                <a:cubicBezTo>
                  <a:pt x="2508" y="341"/>
                  <a:pt x="2508" y="341"/>
                  <a:pt x="2508" y="341"/>
                </a:cubicBezTo>
                <a:cubicBezTo>
                  <a:pt x="2508" y="339"/>
                  <a:pt x="2508" y="339"/>
                  <a:pt x="2508" y="339"/>
                </a:cubicBezTo>
                <a:cubicBezTo>
                  <a:pt x="2509" y="339"/>
                  <a:pt x="2509" y="339"/>
                  <a:pt x="2509" y="339"/>
                </a:cubicBezTo>
                <a:lnTo>
                  <a:pt x="2509" y="341"/>
                </a:lnTo>
                <a:close/>
                <a:moveTo>
                  <a:pt x="2509" y="338"/>
                </a:moveTo>
                <a:cubicBezTo>
                  <a:pt x="2508" y="338"/>
                  <a:pt x="2508" y="338"/>
                  <a:pt x="2508" y="338"/>
                </a:cubicBezTo>
                <a:cubicBezTo>
                  <a:pt x="2508" y="336"/>
                  <a:pt x="2508" y="336"/>
                  <a:pt x="2508" y="336"/>
                </a:cubicBezTo>
                <a:cubicBezTo>
                  <a:pt x="2509" y="336"/>
                  <a:pt x="2509" y="336"/>
                  <a:pt x="2509" y="336"/>
                </a:cubicBezTo>
                <a:lnTo>
                  <a:pt x="2509" y="338"/>
                </a:lnTo>
                <a:close/>
                <a:moveTo>
                  <a:pt x="2509" y="334"/>
                </a:moveTo>
                <a:cubicBezTo>
                  <a:pt x="2508" y="334"/>
                  <a:pt x="2508" y="334"/>
                  <a:pt x="2508" y="334"/>
                </a:cubicBezTo>
                <a:cubicBezTo>
                  <a:pt x="2508" y="332"/>
                  <a:pt x="2508" y="332"/>
                  <a:pt x="2508" y="332"/>
                </a:cubicBezTo>
                <a:cubicBezTo>
                  <a:pt x="2509" y="332"/>
                  <a:pt x="2509" y="332"/>
                  <a:pt x="2509" y="332"/>
                </a:cubicBezTo>
                <a:lnTo>
                  <a:pt x="2509" y="334"/>
                </a:lnTo>
                <a:close/>
                <a:moveTo>
                  <a:pt x="2509" y="331"/>
                </a:moveTo>
                <a:cubicBezTo>
                  <a:pt x="2508" y="331"/>
                  <a:pt x="2508" y="331"/>
                  <a:pt x="2508" y="331"/>
                </a:cubicBezTo>
                <a:cubicBezTo>
                  <a:pt x="2508" y="329"/>
                  <a:pt x="2508" y="329"/>
                  <a:pt x="2508" y="329"/>
                </a:cubicBezTo>
                <a:cubicBezTo>
                  <a:pt x="2509" y="329"/>
                  <a:pt x="2509" y="329"/>
                  <a:pt x="2509" y="329"/>
                </a:cubicBezTo>
                <a:lnTo>
                  <a:pt x="2509" y="331"/>
                </a:lnTo>
                <a:close/>
                <a:moveTo>
                  <a:pt x="2509" y="327"/>
                </a:moveTo>
                <a:cubicBezTo>
                  <a:pt x="2508" y="327"/>
                  <a:pt x="2508" y="327"/>
                  <a:pt x="2508" y="327"/>
                </a:cubicBezTo>
                <a:cubicBezTo>
                  <a:pt x="2508" y="325"/>
                  <a:pt x="2508" y="325"/>
                  <a:pt x="2508" y="325"/>
                </a:cubicBezTo>
                <a:cubicBezTo>
                  <a:pt x="2509" y="325"/>
                  <a:pt x="2509" y="325"/>
                  <a:pt x="2509" y="325"/>
                </a:cubicBezTo>
                <a:lnTo>
                  <a:pt x="2509" y="327"/>
                </a:lnTo>
                <a:close/>
                <a:moveTo>
                  <a:pt x="2509" y="324"/>
                </a:moveTo>
                <a:cubicBezTo>
                  <a:pt x="2508" y="324"/>
                  <a:pt x="2508" y="324"/>
                  <a:pt x="2508" y="324"/>
                </a:cubicBezTo>
                <a:cubicBezTo>
                  <a:pt x="2508" y="322"/>
                  <a:pt x="2508" y="322"/>
                  <a:pt x="2508" y="322"/>
                </a:cubicBezTo>
                <a:cubicBezTo>
                  <a:pt x="2509" y="322"/>
                  <a:pt x="2509" y="322"/>
                  <a:pt x="2509" y="322"/>
                </a:cubicBezTo>
                <a:lnTo>
                  <a:pt x="2509" y="324"/>
                </a:lnTo>
                <a:close/>
                <a:moveTo>
                  <a:pt x="2509" y="321"/>
                </a:moveTo>
                <a:cubicBezTo>
                  <a:pt x="2508" y="321"/>
                  <a:pt x="2508" y="321"/>
                  <a:pt x="2508" y="321"/>
                </a:cubicBezTo>
                <a:cubicBezTo>
                  <a:pt x="2508" y="318"/>
                  <a:pt x="2508" y="318"/>
                  <a:pt x="2508" y="318"/>
                </a:cubicBezTo>
                <a:cubicBezTo>
                  <a:pt x="2509" y="318"/>
                  <a:pt x="2509" y="318"/>
                  <a:pt x="2509" y="318"/>
                </a:cubicBezTo>
                <a:lnTo>
                  <a:pt x="2509" y="321"/>
                </a:lnTo>
                <a:close/>
                <a:moveTo>
                  <a:pt x="2509" y="317"/>
                </a:moveTo>
                <a:cubicBezTo>
                  <a:pt x="2508" y="317"/>
                  <a:pt x="2508" y="317"/>
                  <a:pt x="2508" y="317"/>
                </a:cubicBezTo>
                <a:cubicBezTo>
                  <a:pt x="2508" y="315"/>
                  <a:pt x="2508" y="315"/>
                  <a:pt x="2508" y="315"/>
                </a:cubicBezTo>
                <a:cubicBezTo>
                  <a:pt x="2509" y="315"/>
                  <a:pt x="2509" y="315"/>
                  <a:pt x="2509" y="315"/>
                </a:cubicBezTo>
                <a:lnTo>
                  <a:pt x="2509" y="317"/>
                </a:lnTo>
                <a:close/>
                <a:moveTo>
                  <a:pt x="2509" y="314"/>
                </a:moveTo>
                <a:cubicBezTo>
                  <a:pt x="2508" y="314"/>
                  <a:pt x="2508" y="314"/>
                  <a:pt x="2508" y="314"/>
                </a:cubicBezTo>
                <a:cubicBezTo>
                  <a:pt x="2508" y="312"/>
                  <a:pt x="2508" y="312"/>
                  <a:pt x="2508" y="312"/>
                </a:cubicBezTo>
                <a:cubicBezTo>
                  <a:pt x="2509" y="312"/>
                  <a:pt x="2509" y="312"/>
                  <a:pt x="2509" y="312"/>
                </a:cubicBezTo>
                <a:lnTo>
                  <a:pt x="2509" y="314"/>
                </a:lnTo>
                <a:close/>
                <a:moveTo>
                  <a:pt x="2509" y="310"/>
                </a:moveTo>
                <a:cubicBezTo>
                  <a:pt x="2508" y="310"/>
                  <a:pt x="2508" y="310"/>
                  <a:pt x="2508" y="310"/>
                </a:cubicBezTo>
                <a:cubicBezTo>
                  <a:pt x="2508" y="308"/>
                  <a:pt x="2508" y="308"/>
                  <a:pt x="2508" y="308"/>
                </a:cubicBezTo>
                <a:cubicBezTo>
                  <a:pt x="2509" y="308"/>
                  <a:pt x="2509" y="308"/>
                  <a:pt x="2509" y="308"/>
                </a:cubicBezTo>
                <a:lnTo>
                  <a:pt x="2509" y="310"/>
                </a:lnTo>
                <a:close/>
                <a:moveTo>
                  <a:pt x="2509" y="307"/>
                </a:moveTo>
                <a:cubicBezTo>
                  <a:pt x="2508" y="307"/>
                  <a:pt x="2508" y="307"/>
                  <a:pt x="2508" y="307"/>
                </a:cubicBezTo>
                <a:cubicBezTo>
                  <a:pt x="2508" y="305"/>
                  <a:pt x="2508" y="305"/>
                  <a:pt x="2508" y="305"/>
                </a:cubicBezTo>
                <a:cubicBezTo>
                  <a:pt x="2509" y="305"/>
                  <a:pt x="2509" y="305"/>
                  <a:pt x="2509" y="305"/>
                </a:cubicBezTo>
                <a:lnTo>
                  <a:pt x="2509" y="307"/>
                </a:lnTo>
                <a:close/>
                <a:moveTo>
                  <a:pt x="2509" y="303"/>
                </a:moveTo>
                <a:cubicBezTo>
                  <a:pt x="2508" y="303"/>
                  <a:pt x="2508" y="303"/>
                  <a:pt x="2508" y="303"/>
                </a:cubicBezTo>
                <a:cubicBezTo>
                  <a:pt x="2508" y="301"/>
                  <a:pt x="2508" y="301"/>
                  <a:pt x="2508" y="301"/>
                </a:cubicBezTo>
                <a:cubicBezTo>
                  <a:pt x="2509" y="301"/>
                  <a:pt x="2509" y="301"/>
                  <a:pt x="2509" y="301"/>
                </a:cubicBezTo>
                <a:lnTo>
                  <a:pt x="2509" y="303"/>
                </a:lnTo>
                <a:close/>
                <a:moveTo>
                  <a:pt x="2509" y="300"/>
                </a:moveTo>
                <a:cubicBezTo>
                  <a:pt x="2508" y="300"/>
                  <a:pt x="2508" y="300"/>
                  <a:pt x="2508" y="300"/>
                </a:cubicBezTo>
                <a:cubicBezTo>
                  <a:pt x="2508" y="298"/>
                  <a:pt x="2508" y="298"/>
                  <a:pt x="2508" y="298"/>
                </a:cubicBezTo>
                <a:cubicBezTo>
                  <a:pt x="2509" y="298"/>
                  <a:pt x="2509" y="298"/>
                  <a:pt x="2509" y="298"/>
                </a:cubicBezTo>
                <a:lnTo>
                  <a:pt x="2509" y="300"/>
                </a:lnTo>
                <a:close/>
                <a:moveTo>
                  <a:pt x="2509" y="297"/>
                </a:moveTo>
                <a:cubicBezTo>
                  <a:pt x="2508" y="297"/>
                  <a:pt x="2508" y="297"/>
                  <a:pt x="2508" y="297"/>
                </a:cubicBezTo>
                <a:cubicBezTo>
                  <a:pt x="2508" y="293"/>
                  <a:pt x="2508" y="293"/>
                  <a:pt x="2508" y="293"/>
                </a:cubicBezTo>
                <a:cubicBezTo>
                  <a:pt x="2509" y="293"/>
                  <a:pt x="2509" y="293"/>
                  <a:pt x="2509" y="293"/>
                </a:cubicBezTo>
                <a:lnTo>
                  <a:pt x="2509" y="297"/>
                </a:lnTo>
                <a:close/>
                <a:moveTo>
                  <a:pt x="2509" y="230"/>
                </a:moveTo>
                <a:cubicBezTo>
                  <a:pt x="2508" y="230"/>
                  <a:pt x="2508" y="230"/>
                  <a:pt x="2508" y="230"/>
                </a:cubicBezTo>
                <a:cubicBezTo>
                  <a:pt x="2508" y="228"/>
                  <a:pt x="2508" y="228"/>
                  <a:pt x="2508" y="228"/>
                </a:cubicBezTo>
                <a:cubicBezTo>
                  <a:pt x="2509" y="228"/>
                  <a:pt x="2509" y="228"/>
                  <a:pt x="2509" y="228"/>
                </a:cubicBezTo>
                <a:lnTo>
                  <a:pt x="2509" y="230"/>
                </a:lnTo>
                <a:close/>
                <a:moveTo>
                  <a:pt x="2509" y="226"/>
                </a:moveTo>
                <a:cubicBezTo>
                  <a:pt x="2508" y="226"/>
                  <a:pt x="2508" y="226"/>
                  <a:pt x="2508" y="226"/>
                </a:cubicBezTo>
                <a:cubicBezTo>
                  <a:pt x="2508" y="224"/>
                  <a:pt x="2508" y="224"/>
                  <a:pt x="2508" y="224"/>
                </a:cubicBezTo>
                <a:cubicBezTo>
                  <a:pt x="2509" y="224"/>
                  <a:pt x="2509" y="224"/>
                  <a:pt x="2509" y="224"/>
                </a:cubicBezTo>
                <a:lnTo>
                  <a:pt x="2509" y="226"/>
                </a:lnTo>
                <a:close/>
                <a:moveTo>
                  <a:pt x="2509" y="222"/>
                </a:moveTo>
                <a:cubicBezTo>
                  <a:pt x="2508" y="222"/>
                  <a:pt x="2508" y="222"/>
                  <a:pt x="2508" y="222"/>
                </a:cubicBezTo>
                <a:cubicBezTo>
                  <a:pt x="2508" y="220"/>
                  <a:pt x="2508" y="220"/>
                  <a:pt x="2508" y="220"/>
                </a:cubicBezTo>
                <a:cubicBezTo>
                  <a:pt x="2509" y="220"/>
                  <a:pt x="2509" y="220"/>
                  <a:pt x="2509" y="220"/>
                </a:cubicBezTo>
                <a:lnTo>
                  <a:pt x="2509" y="222"/>
                </a:lnTo>
                <a:close/>
                <a:moveTo>
                  <a:pt x="2509" y="219"/>
                </a:moveTo>
                <a:cubicBezTo>
                  <a:pt x="2508" y="219"/>
                  <a:pt x="2508" y="219"/>
                  <a:pt x="2508" y="219"/>
                </a:cubicBezTo>
                <a:cubicBezTo>
                  <a:pt x="2508" y="217"/>
                  <a:pt x="2508" y="217"/>
                  <a:pt x="2508" y="217"/>
                </a:cubicBezTo>
                <a:cubicBezTo>
                  <a:pt x="2509" y="217"/>
                  <a:pt x="2509" y="217"/>
                  <a:pt x="2509" y="217"/>
                </a:cubicBezTo>
                <a:lnTo>
                  <a:pt x="2509" y="219"/>
                </a:lnTo>
                <a:close/>
                <a:moveTo>
                  <a:pt x="2509" y="215"/>
                </a:moveTo>
                <a:cubicBezTo>
                  <a:pt x="2508" y="215"/>
                  <a:pt x="2508" y="215"/>
                  <a:pt x="2508" y="215"/>
                </a:cubicBezTo>
                <a:cubicBezTo>
                  <a:pt x="2508" y="213"/>
                  <a:pt x="2508" y="213"/>
                  <a:pt x="2508" y="213"/>
                </a:cubicBezTo>
                <a:cubicBezTo>
                  <a:pt x="2509" y="213"/>
                  <a:pt x="2509" y="213"/>
                  <a:pt x="2509" y="213"/>
                </a:cubicBezTo>
                <a:lnTo>
                  <a:pt x="2509" y="215"/>
                </a:lnTo>
                <a:close/>
                <a:moveTo>
                  <a:pt x="2509" y="211"/>
                </a:moveTo>
                <a:cubicBezTo>
                  <a:pt x="2508" y="211"/>
                  <a:pt x="2508" y="211"/>
                  <a:pt x="2508" y="211"/>
                </a:cubicBezTo>
                <a:cubicBezTo>
                  <a:pt x="2508" y="209"/>
                  <a:pt x="2508" y="209"/>
                  <a:pt x="2508" y="209"/>
                </a:cubicBezTo>
                <a:cubicBezTo>
                  <a:pt x="2509" y="209"/>
                  <a:pt x="2509" y="209"/>
                  <a:pt x="2509" y="209"/>
                </a:cubicBezTo>
                <a:lnTo>
                  <a:pt x="2509" y="211"/>
                </a:lnTo>
                <a:close/>
                <a:moveTo>
                  <a:pt x="2509" y="208"/>
                </a:moveTo>
                <a:cubicBezTo>
                  <a:pt x="2508" y="208"/>
                  <a:pt x="2508" y="208"/>
                  <a:pt x="2508" y="208"/>
                </a:cubicBezTo>
                <a:cubicBezTo>
                  <a:pt x="2508" y="206"/>
                  <a:pt x="2508" y="206"/>
                  <a:pt x="2508" y="206"/>
                </a:cubicBezTo>
                <a:cubicBezTo>
                  <a:pt x="2509" y="206"/>
                  <a:pt x="2509" y="206"/>
                  <a:pt x="2509" y="206"/>
                </a:cubicBezTo>
                <a:lnTo>
                  <a:pt x="2509" y="208"/>
                </a:lnTo>
                <a:close/>
                <a:moveTo>
                  <a:pt x="2509" y="204"/>
                </a:moveTo>
                <a:cubicBezTo>
                  <a:pt x="2508" y="204"/>
                  <a:pt x="2508" y="204"/>
                  <a:pt x="2508" y="204"/>
                </a:cubicBezTo>
                <a:cubicBezTo>
                  <a:pt x="2508" y="202"/>
                  <a:pt x="2508" y="202"/>
                  <a:pt x="2508" y="202"/>
                </a:cubicBezTo>
                <a:cubicBezTo>
                  <a:pt x="2509" y="202"/>
                  <a:pt x="2509" y="202"/>
                  <a:pt x="2509" y="202"/>
                </a:cubicBezTo>
                <a:lnTo>
                  <a:pt x="2509" y="204"/>
                </a:lnTo>
                <a:close/>
                <a:moveTo>
                  <a:pt x="2512" y="195"/>
                </a:moveTo>
                <a:cubicBezTo>
                  <a:pt x="2512" y="197"/>
                  <a:pt x="2512" y="197"/>
                  <a:pt x="2512" y="197"/>
                </a:cubicBezTo>
                <a:cubicBezTo>
                  <a:pt x="2511" y="197"/>
                  <a:pt x="2511" y="197"/>
                  <a:pt x="2511" y="197"/>
                </a:cubicBezTo>
                <a:cubicBezTo>
                  <a:pt x="2511" y="195"/>
                  <a:pt x="2511" y="195"/>
                  <a:pt x="2511" y="195"/>
                </a:cubicBezTo>
                <a:lnTo>
                  <a:pt x="2512" y="195"/>
                </a:lnTo>
                <a:close/>
                <a:moveTo>
                  <a:pt x="2511" y="193"/>
                </a:moveTo>
                <a:cubicBezTo>
                  <a:pt x="2511" y="191"/>
                  <a:pt x="2511" y="191"/>
                  <a:pt x="2511" y="191"/>
                </a:cubicBezTo>
                <a:cubicBezTo>
                  <a:pt x="2512" y="191"/>
                  <a:pt x="2512" y="191"/>
                  <a:pt x="2512" y="191"/>
                </a:cubicBezTo>
                <a:cubicBezTo>
                  <a:pt x="2512" y="193"/>
                  <a:pt x="2512" y="193"/>
                  <a:pt x="2512" y="193"/>
                </a:cubicBezTo>
                <a:lnTo>
                  <a:pt x="2511" y="193"/>
                </a:lnTo>
                <a:close/>
                <a:moveTo>
                  <a:pt x="2512" y="198"/>
                </a:moveTo>
                <a:cubicBezTo>
                  <a:pt x="2512" y="200"/>
                  <a:pt x="2512" y="200"/>
                  <a:pt x="2512" y="200"/>
                </a:cubicBezTo>
                <a:cubicBezTo>
                  <a:pt x="2511" y="200"/>
                  <a:pt x="2511" y="200"/>
                  <a:pt x="2511" y="200"/>
                </a:cubicBezTo>
                <a:cubicBezTo>
                  <a:pt x="2511" y="198"/>
                  <a:pt x="2511" y="198"/>
                  <a:pt x="2511" y="198"/>
                </a:cubicBezTo>
                <a:lnTo>
                  <a:pt x="2512" y="198"/>
                </a:lnTo>
                <a:close/>
                <a:moveTo>
                  <a:pt x="2511" y="202"/>
                </a:moveTo>
                <a:cubicBezTo>
                  <a:pt x="2511" y="204"/>
                  <a:pt x="2511" y="204"/>
                  <a:pt x="2511" y="204"/>
                </a:cubicBezTo>
                <a:cubicBezTo>
                  <a:pt x="2510" y="204"/>
                  <a:pt x="2510" y="204"/>
                  <a:pt x="2510" y="204"/>
                </a:cubicBezTo>
                <a:cubicBezTo>
                  <a:pt x="2510" y="202"/>
                  <a:pt x="2510" y="202"/>
                  <a:pt x="2510" y="202"/>
                </a:cubicBezTo>
                <a:lnTo>
                  <a:pt x="2511" y="202"/>
                </a:lnTo>
                <a:close/>
                <a:moveTo>
                  <a:pt x="2510" y="348"/>
                </a:moveTo>
                <a:cubicBezTo>
                  <a:pt x="2510" y="346"/>
                  <a:pt x="2510" y="346"/>
                  <a:pt x="2510" y="346"/>
                </a:cubicBezTo>
                <a:cubicBezTo>
                  <a:pt x="2511" y="346"/>
                  <a:pt x="2511" y="346"/>
                  <a:pt x="2511" y="346"/>
                </a:cubicBezTo>
                <a:cubicBezTo>
                  <a:pt x="2511" y="348"/>
                  <a:pt x="2511" y="348"/>
                  <a:pt x="2511" y="348"/>
                </a:cubicBezTo>
                <a:lnTo>
                  <a:pt x="2510" y="348"/>
                </a:lnTo>
                <a:close/>
                <a:moveTo>
                  <a:pt x="2511" y="349"/>
                </a:moveTo>
                <a:cubicBezTo>
                  <a:pt x="2511" y="351"/>
                  <a:pt x="2511" y="351"/>
                  <a:pt x="2511" y="351"/>
                </a:cubicBezTo>
                <a:cubicBezTo>
                  <a:pt x="2510" y="351"/>
                  <a:pt x="2510" y="351"/>
                  <a:pt x="2510" y="351"/>
                </a:cubicBezTo>
                <a:cubicBezTo>
                  <a:pt x="2510" y="349"/>
                  <a:pt x="2510" y="349"/>
                  <a:pt x="2510" y="349"/>
                </a:cubicBezTo>
                <a:lnTo>
                  <a:pt x="2511" y="349"/>
                </a:lnTo>
                <a:close/>
                <a:moveTo>
                  <a:pt x="2510" y="344"/>
                </a:moveTo>
                <a:cubicBezTo>
                  <a:pt x="2510" y="342"/>
                  <a:pt x="2510" y="342"/>
                  <a:pt x="2510" y="342"/>
                </a:cubicBezTo>
                <a:cubicBezTo>
                  <a:pt x="2511" y="342"/>
                  <a:pt x="2511" y="342"/>
                  <a:pt x="2511" y="342"/>
                </a:cubicBezTo>
                <a:cubicBezTo>
                  <a:pt x="2511" y="344"/>
                  <a:pt x="2511" y="344"/>
                  <a:pt x="2511" y="344"/>
                </a:cubicBezTo>
                <a:lnTo>
                  <a:pt x="2510" y="344"/>
                </a:lnTo>
                <a:close/>
                <a:moveTo>
                  <a:pt x="2510" y="341"/>
                </a:moveTo>
                <a:cubicBezTo>
                  <a:pt x="2510" y="339"/>
                  <a:pt x="2510" y="339"/>
                  <a:pt x="2510" y="339"/>
                </a:cubicBezTo>
                <a:cubicBezTo>
                  <a:pt x="2511" y="339"/>
                  <a:pt x="2511" y="339"/>
                  <a:pt x="2511" y="339"/>
                </a:cubicBezTo>
                <a:cubicBezTo>
                  <a:pt x="2511" y="341"/>
                  <a:pt x="2511" y="341"/>
                  <a:pt x="2511" y="341"/>
                </a:cubicBezTo>
                <a:lnTo>
                  <a:pt x="2510" y="341"/>
                </a:lnTo>
                <a:close/>
                <a:moveTo>
                  <a:pt x="2510" y="338"/>
                </a:moveTo>
                <a:cubicBezTo>
                  <a:pt x="2510" y="336"/>
                  <a:pt x="2510" y="336"/>
                  <a:pt x="2510" y="336"/>
                </a:cubicBezTo>
                <a:cubicBezTo>
                  <a:pt x="2511" y="336"/>
                  <a:pt x="2511" y="336"/>
                  <a:pt x="2511" y="336"/>
                </a:cubicBezTo>
                <a:cubicBezTo>
                  <a:pt x="2511" y="338"/>
                  <a:pt x="2511" y="338"/>
                  <a:pt x="2511" y="338"/>
                </a:cubicBezTo>
                <a:lnTo>
                  <a:pt x="2510" y="338"/>
                </a:lnTo>
                <a:close/>
                <a:moveTo>
                  <a:pt x="2510" y="334"/>
                </a:moveTo>
                <a:cubicBezTo>
                  <a:pt x="2510" y="332"/>
                  <a:pt x="2510" y="332"/>
                  <a:pt x="2510" y="332"/>
                </a:cubicBezTo>
                <a:cubicBezTo>
                  <a:pt x="2511" y="332"/>
                  <a:pt x="2511" y="332"/>
                  <a:pt x="2511" y="332"/>
                </a:cubicBezTo>
                <a:cubicBezTo>
                  <a:pt x="2511" y="334"/>
                  <a:pt x="2511" y="334"/>
                  <a:pt x="2511" y="334"/>
                </a:cubicBezTo>
                <a:lnTo>
                  <a:pt x="2510" y="334"/>
                </a:lnTo>
                <a:close/>
                <a:moveTo>
                  <a:pt x="2510" y="331"/>
                </a:moveTo>
                <a:cubicBezTo>
                  <a:pt x="2510" y="329"/>
                  <a:pt x="2510" y="329"/>
                  <a:pt x="2510" y="329"/>
                </a:cubicBezTo>
                <a:cubicBezTo>
                  <a:pt x="2511" y="329"/>
                  <a:pt x="2511" y="329"/>
                  <a:pt x="2511" y="329"/>
                </a:cubicBezTo>
                <a:cubicBezTo>
                  <a:pt x="2511" y="331"/>
                  <a:pt x="2511" y="331"/>
                  <a:pt x="2511" y="331"/>
                </a:cubicBezTo>
                <a:lnTo>
                  <a:pt x="2510" y="331"/>
                </a:lnTo>
                <a:close/>
                <a:moveTo>
                  <a:pt x="2510" y="327"/>
                </a:moveTo>
                <a:cubicBezTo>
                  <a:pt x="2510" y="325"/>
                  <a:pt x="2510" y="325"/>
                  <a:pt x="2510" y="325"/>
                </a:cubicBezTo>
                <a:cubicBezTo>
                  <a:pt x="2511" y="325"/>
                  <a:pt x="2511" y="325"/>
                  <a:pt x="2511" y="325"/>
                </a:cubicBezTo>
                <a:cubicBezTo>
                  <a:pt x="2511" y="327"/>
                  <a:pt x="2511" y="327"/>
                  <a:pt x="2511" y="327"/>
                </a:cubicBezTo>
                <a:lnTo>
                  <a:pt x="2510" y="327"/>
                </a:lnTo>
                <a:close/>
                <a:moveTo>
                  <a:pt x="2510" y="324"/>
                </a:moveTo>
                <a:cubicBezTo>
                  <a:pt x="2510" y="322"/>
                  <a:pt x="2510" y="322"/>
                  <a:pt x="2510" y="322"/>
                </a:cubicBezTo>
                <a:cubicBezTo>
                  <a:pt x="2511" y="322"/>
                  <a:pt x="2511" y="322"/>
                  <a:pt x="2511" y="322"/>
                </a:cubicBezTo>
                <a:cubicBezTo>
                  <a:pt x="2511" y="324"/>
                  <a:pt x="2511" y="324"/>
                  <a:pt x="2511" y="324"/>
                </a:cubicBezTo>
                <a:lnTo>
                  <a:pt x="2510" y="324"/>
                </a:lnTo>
                <a:close/>
                <a:moveTo>
                  <a:pt x="2510" y="321"/>
                </a:moveTo>
                <a:cubicBezTo>
                  <a:pt x="2510" y="318"/>
                  <a:pt x="2510" y="318"/>
                  <a:pt x="2510" y="318"/>
                </a:cubicBezTo>
                <a:cubicBezTo>
                  <a:pt x="2511" y="318"/>
                  <a:pt x="2511" y="318"/>
                  <a:pt x="2511" y="318"/>
                </a:cubicBezTo>
                <a:cubicBezTo>
                  <a:pt x="2511" y="321"/>
                  <a:pt x="2511" y="321"/>
                  <a:pt x="2511" y="321"/>
                </a:cubicBezTo>
                <a:lnTo>
                  <a:pt x="2510" y="321"/>
                </a:lnTo>
                <a:close/>
                <a:moveTo>
                  <a:pt x="2510" y="317"/>
                </a:moveTo>
                <a:cubicBezTo>
                  <a:pt x="2510" y="315"/>
                  <a:pt x="2510" y="315"/>
                  <a:pt x="2510" y="315"/>
                </a:cubicBezTo>
                <a:cubicBezTo>
                  <a:pt x="2511" y="315"/>
                  <a:pt x="2511" y="315"/>
                  <a:pt x="2511" y="315"/>
                </a:cubicBezTo>
                <a:cubicBezTo>
                  <a:pt x="2511" y="317"/>
                  <a:pt x="2511" y="317"/>
                  <a:pt x="2511" y="317"/>
                </a:cubicBezTo>
                <a:lnTo>
                  <a:pt x="2510" y="317"/>
                </a:lnTo>
                <a:close/>
                <a:moveTo>
                  <a:pt x="2510" y="314"/>
                </a:moveTo>
                <a:cubicBezTo>
                  <a:pt x="2510" y="312"/>
                  <a:pt x="2510" y="312"/>
                  <a:pt x="2510" y="312"/>
                </a:cubicBezTo>
                <a:cubicBezTo>
                  <a:pt x="2511" y="312"/>
                  <a:pt x="2511" y="312"/>
                  <a:pt x="2511" y="312"/>
                </a:cubicBezTo>
                <a:cubicBezTo>
                  <a:pt x="2511" y="314"/>
                  <a:pt x="2511" y="314"/>
                  <a:pt x="2511" y="314"/>
                </a:cubicBezTo>
                <a:lnTo>
                  <a:pt x="2510" y="314"/>
                </a:lnTo>
                <a:close/>
                <a:moveTo>
                  <a:pt x="2510" y="310"/>
                </a:moveTo>
                <a:cubicBezTo>
                  <a:pt x="2510" y="308"/>
                  <a:pt x="2510" y="308"/>
                  <a:pt x="2510" y="308"/>
                </a:cubicBezTo>
                <a:cubicBezTo>
                  <a:pt x="2511" y="308"/>
                  <a:pt x="2511" y="308"/>
                  <a:pt x="2511" y="308"/>
                </a:cubicBezTo>
                <a:cubicBezTo>
                  <a:pt x="2511" y="310"/>
                  <a:pt x="2511" y="310"/>
                  <a:pt x="2511" y="310"/>
                </a:cubicBezTo>
                <a:lnTo>
                  <a:pt x="2510" y="310"/>
                </a:lnTo>
                <a:close/>
                <a:moveTo>
                  <a:pt x="2510" y="307"/>
                </a:moveTo>
                <a:cubicBezTo>
                  <a:pt x="2510" y="305"/>
                  <a:pt x="2510" y="305"/>
                  <a:pt x="2510" y="305"/>
                </a:cubicBezTo>
                <a:cubicBezTo>
                  <a:pt x="2511" y="305"/>
                  <a:pt x="2511" y="305"/>
                  <a:pt x="2511" y="305"/>
                </a:cubicBezTo>
                <a:cubicBezTo>
                  <a:pt x="2511" y="307"/>
                  <a:pt x="2511" y="307"/>
                  <a:pt x="2511" y="307"/>
                </a:cubicBezTo>
                <a:lnTo>
                  <a:pt x="2510" y="307"/>
                </a:lnTo>
                <a:close/>
                <a:moveTo>
                  <a:pt x="2510" y="303"/>
                </a:moveTo>
                <a:cubicBezTo>
                  <a:pt x="2510" y="301"/>
                  <a:pt x="2510" y="301"/>
                  <a:pt x="2510" y="301"/>
                </a:cubicBezTo>
                <a:cubicBezTo>
                  <a:pt x="2511" y="301"/>
                  <a:pt x="2511" y="301"/>
                  <a:pt x="2511" y="301"/>
                </a:cubicBezTo>
                <a:cubicBezTo>
                  <a:pt x="2511" y="303"/>
                  <a:pt x="2511" y="303"/>
                  <a:pt x="2511" y="303"/>
                </a:cubicBezTo>
                <a:lnTo>
                  <a:pt x="2510" y="303"/>
                </a:lnTo>
                <a:close/>
                <a:moveTo>
                  <a:pt x="2510" y="300"/>
                </a:moveTo>
                <a:cubicBezTo>
                  <a:pt x="2510" y="298"/>
                  <a:pt x="2510" y="298"/>
                  <a:pt x="2510" y="298"/>
                </a:cubicBezTo>
                <a:cubicBezTo>
                  <a:pt x="2511" y="298"/>
                  <a:pt x="2511" y="298"/>
                  <a:pt x="2511" y="298"/>
                </a:cubicBezTo>
                <a:cubicBezTo>
                  <a:pt x="2511" y="300"/>
                  <a:pt x="2511" y="300"/>
                  <a:pt x="2511" y="300"/>
                </a:cubicBezTo>
                <a:lnTo>
                  <a:pt x="2510" y="300"/>
                </a:lnTo>
                <a:close/>
                <a:moveTo>
                  <a:pt x="2510" y="297"/>
                </a:moveTo>
                <a:cubicBezTo>
                  <a:pt x="2510" y="293"/>
                  <a:pt x="2510" y="293"/>
                  <a:pt x="2510" y="293"/>
                </a:cubicBezTo>
                <a:cubicBezTo>
                  <a:pt x="2511" y="293"/>
                  <a:pt x="2511" y="293"/>
                  <a:pt x="2511" y="293"/>
                </a:cubicBezTo>
                <a:cubicBezTo>
                  <a:pt x="2511" y="297"/>
                  <a:pt x="2511" y="297"/>
                  <a:pt x="2511" y="297"/>
                </a:cubicBezTo>
                <a:lnTo>
                  <a:pt x="2510" y="297"/>
                </a:lnTo>
                <a:close/>
                <a:moveTo>
                  <a:pt x="2510" y="292"/>
                </a:moveTo>
                <a:cubicBezTo>
                  <a:pt x="2510" y="290"/>
                  <a:pt x="2510" y="290"/>
                  <a:pt x="2510" y="290"/>
                </a:cubicBezTo>
                <a:cubicBezTo>
                  <a:pt x="2511" y="290"/>
                  <a:pt x="2511" y="290"/>
                  <a:pt x="2511" y="290"/>
                </a:cubicBezTo>
                <a:cubicBezTo>
                  <a:pt x="2511" y="292"/>
                  <a:pt x="2511" y="292"/>
                  <a:pt x="2511" y="292"/>
                </a:cubicBezTo>
                <a:lnTo>
                  <a:pt x="2510" y="292"/>
                </a:lnTo>
                <a:close/>
                <a:moveTo>
                  <a:pt x="2510" y="288"/>
                </a:moveTo>
                <a:cubicBezTo>
                  <a:pt x="2510" y="286"/>
                  <a:pt x="2510" y="286"/>
                  <a:pt x="2510" y="286"/>
                </a:cubicBezTo>
                <a:cubicBezTo>
                  <a:pt x="2511" y="286"/>
                  <a:pt x="2511" y="286"/>
                  <a:pt x="2511" y="286"/>
                </a:cubicBezTo>
                <a:cubicBezTo>
                  <a:pt x="2511" y="288"/>
                  <a:pt x="2511" y="288"/>
                  <a:pt x="2511" y="288"/>
                </a:cubicBezTo>
                <a:lnTo>
                  <a:pt x="2510" y="288"/>
                </a:lnTo>
                <a:close/>
                <a:moveTo>
                  <a:pt x="2510" y="285"/>
                </a:moveTo>
                <a:cubicBezTo>
                  <a:pt x="2510" y="283"/>
                  <a:pt x="2510" y="283"/>
                  <a:pt x="2510" y="283"/>
                </a:cubicBezTo>
                <a:cubicBezTo>
                  <a:pt x="2511" y="283"/>
                  <a:pt x="2511" y="283"/>
                  <a:pt x="2511" y="283"/>
                </a:cubicBezTo>
                <a:cubicBezTo>
                  <a:pt x="2511" y="285"/>
                  <a:pt x="2511" y="285"/>
                  <a:pt x="2511" y="285"/>
                </a:cubicBezTo>
                <a:lnTo>
                  <a:pt x="2510" y="285"/>
                </a:lnTo>
                <a:close/>
                <a:moveTo>
                  <a:pt x="2510" y="281"/>
                </a:moveTo>
                <a:cubicBezTo>
                  <a:pt x="2510" y="279"/>
                  <a:pt x="2510" y="279"/>
                  <a:pt x="2510" y="279"/>
                </a:cubicBezTo>
                <a:cubicBezTo>
                  <a:pt x="2511" y="279"/>
                  <a:pt x="2511" y="279"/>
                  <a:pt x="2511" y="279"/>
                </a:cubicBezTo>
                <a:cubicBezTo>
                  <a:pt x="2511" y="281"/>
                  <a:pt x="2511" y="281"/>
                  <a:pt x="2511" y="281"/>
                </a:cubicBezTo>
                <a:lnTo>
                  <a:pt x="2510" y="281"/>
                </a:lnTo>
                <a:close/>
                <a:moveTo>
                  <a:pt x="2510" y="277"/>
                </a:moveTo>
                <a:cubicBezTo>
                  <a:pt x="2510" y="275"/>
                  <a:pt x="2510" y="275"/>
                  <a:pt x="2510" y="275"/>
                </a:cubicBezTo>
                <a:cubicBezTo>
                  <a:pt x="2511" y="275"/>
                  <a:pt x="2511" y="275"/>
                  <a:pt x="2511" y="275"/>
                </a:cubicBezTo>
                <a:cubicBezTo>
                  <a:pt x="2511" y="277"/>
                  <a:pt x="2511" y="277"/>
                  <a:pt x="2511" y="277"/>
                </a:cubicBezTo>
                <a:lnTo>
                  <a:pt x="2510" y="277"/>
                </a:lnTo>
                <a:close/>
                <a:moveTo>
                  <a:pt x="2510" y="274"/>
                </a:moveTo>
                <a:cubicBezTo>
                  <a:pt x="2510" y="272"/>
                  <a:pt x="2510" y="272"/>
                  <a:pt x="2510" y="272"/>
                </a:cubicBezTo>
                <a:cubicBezTo>
                  <a:pt x="2511" y="272"/>
                  <a:pt x="2511" y="272"/>
                  <a:pt x="2511" y="272"/>
                </a:cubicBezTo>
                <a:cubicBezTo>
                  <a:pt x="2511" y="274"/>
                  <a:pt x="2511" y="274"/>
                  <a:pt x="2511" y="274"/>
                </a:cubicBezTo>
                <a:lnTo>
                  <a:pt x="2510" y="274"/>
                </a:lnTo>
                <a:close/>
                <a:moveTo>
                  <a:pt x="2510" y="270"/>
                </a:moveTo>
                <a:cubicBezTo>
                  <a:pt x="2510" y="268"/>
                  <a:pt x="2510" y="268"/>
                  <a:pt x="2510" y="268"/>
                </a:cubicBezTo>
                <a:cubicBezTo>
                  <a:pt x="2511" y="268"/>
                  <a:pt x="2511" y="268"/>
                  <a:pt x="2511" y="268"/>
                </a:cubicBezTo>
                <a:cubicBezTo>
                  <a:pt x="2511" y="270"/>
                  <a:pt x="2511" y="270"/>
                  <a:pt x="2511" y="270"/>
                </a:cubicBezTo>
                <a:lnTo>
                  <a:pt x="2510" y="270"/>
                </a:lnTo>
                <a:close/>
                <a:moveTo>
                  <a:pt x="2510" y="267"/>
                </a:moveTo>
                <a:cubicBezTo>
                  <a:pt x="2510" y="265"/>
                  <a:pt x="2510" y="265"/>
                  <a:pt x="2510" y="265"/>
                </a:cubicBezTo>
                <a:cubicBezTo>
                  <a:pt x="2511" y="265"/>
                  <a:pt x="2511" y="265"/>
                  <a:pt x="2511" y="265"/>
                </a:cubicBezTo>
                <a:cubicBezTo>
                  <a:pt x="2511" y="267"/>
                  <a:pt x="2511" y="267"/>
                  <a:pt x="2511" y="267"/>
                </a:cubicBezTo>
                <a:lnTo>
                  <a:pt x="2510" y="267"/>
                </a:lnTo>
                <a:close/>
                <a:moveTo>
                  <a:pt x="2510" y="263"/>
                </a:moveTo>
                <a:cubicBezTo>
                  <a:pt x="2510" y="261"/>
                  <a:pt x="2510" y="261"/>
                  <a:pt x="2510" y="261"/>
                </a:cubicBezTo>
                <a:cubicBezTo>
                  <a:pt x="2511" y="261"/>
                  <a:pt x="2511" y="261"/>
                  <a:pt x="2511" y="261"/>
                </a:cubicBezTo>
                <a:cubicBezTo>
                  <a:pt x="2511" y="263"/>
                  <a:pt x="2511" y="263"/>
                  <a:pt x="2511" y="263"/>
                </a:cubicBezTo>
                <a:lnTo>
                  <a:pt x="2510" y="263"/>
                </a:lnTo>
                <a:close/>
                <a:moveTo>
                  <a:pt x="2510" y="259"/>
                </a:moveTo>
                <a:cubicBezTo>
                  <a:pt x="2510" y="257"/>
                  <a:pt x="2510" y="257"/>
                  <a:pt x="2510" y="257"/>
                </a:cubicBezTo>
                <a:cubicBezTo>
                  <a:pt x="2511" y="257"/>
                  <a:pt x="2511" y="257"/>
                  <a:pt x="2511" y="257"/>
                </a:cubicBezTo>
                <a:cubicBezTo>
                  <a:pt x="2511" y="259"/>
                  <a:pt x="2511" y="259"/>
                  <a:pt x="2511" y="259"/>
                </a:cubicBezTo>
                <a:lnTo>
                  <a:pt x="2510" y="259"/>
                </a:lnTo>
                <a:close/>
                <a:moveTo>
                  <a:pt x="2510" y="256"/>
                </a:moveTo>
                <a:cubicBezTo>
                  <a:pt x="2510" y="254"/>
                  <a:pt x="2510" y="254"/>
                  <a:pt x="2510" y="254"/>
                </a:cubicBezTo>
                <a:cubicBezTo>
                  <a:pt x="2511" y="254"/>
                  <a:pt x="2511" y="254"/>
                  <a:pt x="2511" y="254"/>
                </a:cubicBezTo>
                <a:cubicBezTo>
                  <a:pt x="2511" y="256"/>
                  <a:pt x="2511" y="256"/>
                  <a:pt x="2511" y="256"/>
                </a:cubicBezTo>
                <a:lnTo>
                  <a:pt x="2510" y="256"/>
                </a:lnTo>
                <a:close/>
                <a:moveTo>
                  <a:pt x="2510" y="252"/>
                </a:moveTo>
                <a:cubicBezTo>
                  <a:pt x="2510" y="250"/>
                  <a:pt x="2510" y="250"/>
                  <a:pt x="2510" y="250"/>
                </a:cubicBezTo>
                <a:cubicBezTo>
                  <a:pt x="2511" y="250"/>
                  <a:pt x="2511" y="250"/>
                  <a:pt x="2511" y="250"/>
                </a:cubicBezTo>
                <a:cubicBezTo>
                  <a:pt x="2511" y="252"/>
                  <a:pt x="2511" y="252"/>
                  <a:pt x="2511" y="252"/>
                </a:cubicBezTo>
                <a:lnTo>
                  <a:pt x="2510" y="252"/>
                </a:lnTo>
                <a:close/>
                <a:moveTo>
                  <a:pt x="2510" y="249"/>
                </a:moveTo>
                <a:cubicBezTo>
                  <a:pt x="2510" y="246"/>
                  <a:pt x="2510" y="246"/>
                  <a:pt x="2510" y="246"/>
                </a:cubicBezTo>
                <a:cubicBezTo>
                  <a:pt x="2511" y="246"/>
                  <a:pt x="2511" y="246"/>
                  <a:pt x="2511" y="246"/>
                </a:cubicBezTo>
                <a:cubicBezTo>
                  <a:pt x="2511" y="249"/>
                  <a:pt x="2511" y="249"/>
                  <a:pt x="2511" y="249"/>
                </a:cubicBezTo>
                <a:lnTo>
                  <a:pt x="2510" y="249"/>
                </a:lnTo>
                <a:close/>
                <a:moveTo>
                  <a:pt x="2510" y="245"/>
                </a:moveTo>
                <a:cubicBezTo>
                  <a:pt x="2510" y="243"/>
                  <a:pt x="2510" y="243"/>
                  <a:pt x="2510" y="243"/>
                </a:cubicBezTo>
                <a:cubicBezTo>
                  <a:pt x="2511" y="243"/>
                  <a:pt x="2511" y="243"/>
                  <a:pt x="2511" y="243"/>
                </a:cubicBezTo>
                <a:cubicBezTo>
                  <a:pt x="2511" y="245"/>
                  <a:pt x="2511" y="245"/>
                  <a:pt x="2511" y="245"/>
                </a:cubicBezTo>
                <a:lnTo>
                  <a:pt x="2510" y="245"/>
                </a:lnTo>
                <a:close/>
                <a:moveTo>
                  <a:pt x="2510" y="241"/>
                </a:moveTo>
                <a:cubicBezTo>
                  <a:pt x="2510" y="239"/>
                  <a:pt x="2510" y="239"/>
                  <a:pt x="2510" y="239"/>
                </a:cubicBezTo>
                <a:cubicBezTo>
                  <a:pt x="2511" y="239"/>
                  <a:pt x="2511" y="239"/>
                  <a:pt x="2511" y="239"/>
                </a:cubicBezTo>
                <a:cubicBezTo>
                  <a:pt x="2511" y="241"/>
                  <a:pt x="2511" y="241"/>
                  <a:pt x="2511" y="241"/>
                </a:cubicBezTo>
                <a:lnTo>
                  <a:pt x="2510" y="241"/>
                </a:lnTo>
                <a:close/>
                <a:moveTo>
                  <a:pt x="2510" y="238"/>
                </a:moveTo>
                <a:cubicBezTo>
                  <a:pt x="2510" y="236"/>
                  <a:pt x="2510" y="236"/>
                  <a:pt x="2510" y="236"/>
                </a:cubicBezTo>
                <a:cubicBezTo>
                  <a:pt x="2511" y="236"/>
                  <a:pt x="2511" y="236"/>
                  <a:pt x="2511" y="236"/>
                </a:cubicBezTo>
                <a:cubicBezTo>
                  <a:pt x="2511" y="238"/>
                  <a:pt x="2511" y="238"/>
                  <a:pt x="2511" y="238"/>
                </a:cubicBezTo>
                <a:lnTo>
                  <a:pt x="2510" y="238"/>
                </a:lnTo>
                <a:close/>
                <a:moveTo>
                  <a:pt x="2510" y="234"/>
                </a:moveTo>
                <a:cubicBezTo>
                  <a:pt x="2510" y="231"/>
                  <a:pt x="2510" y="231"/>
                  <a:pt x="2510" y="231"/>
                </a:cubicBezTo>
                <a:cubicBezTo>
                  <a:pt x="2511" y="231"/>
                  <a:pt x="2511" y="231"/>
                  <a:pt x="2511" y="231"/>
                </a:cubicBezTo>
                <a:cubicBezTo>
                  <a:pt x="2511" y="234"/>
                  <a:pt x="2511" y="234"/>
                  <a:pt x="2511" y="234"/>
                </a:cubicBezTo>
                <a:lnTo>
                  <a:pt x="2510" y="234"/>
                </a:lnTo>
                <a:close/>
                <a:moveTo>
                  <a:pt x="2510" y="230"/>
                </a:moveTo>
                <a:cubicBezTo>
                  <a:pt x="2510" y="228"/>
                  <a:pt x="2510" y="228"/>
                  <a:pt x="2510" y="228"/>
                </a:cubicBezTo>
                <a:cubicBezTo>
                  <a:pt x="2511" y="228"/>
                  <a:pt x="2511" y="228"/>
                  <a:pt x="2511" y="228"/>
                </a:cubicBezTo>
                <a:cubicBezTo>
                  <a:pt x="2511" y="230"/>
                  <a:pt x="2511" y="230"/>
                  <a:pt x="2511" y="230"/>
                </a:cubicBezTo>
                <a:lnTo>
                  <a:pt x="2510" y="230"/>
                </a:lnTo>
                <a:close/>
                <a:moveTo>
                  <a:pt x="2510" y="226"/>
                </a:moveTo>
                <a:cubicBezTo>
                  <a:pt x="2510" y="224"/>
                  <a:pt x="2510" y="224"/>
                  <a:pt x="2510" y="224"/>
                </a:cubicBezTo>
                <a:cubicBezTo>
                  <a:pt x="2511" y="224"/>
                  <a:pt x="2511" y="224"/>
                  <a:pt x="2511" y="224"/>
                </a:cubicBezTo>
                <a:cubicBezTo>
                  <a:pt x="2511" y="226"/>
                  <a:pt x="2511" y="226"/>
                  <a:pt x="2511" y="226"/>
                </a:cubicBezTo>
                <a:lnTo>
                  <a:pt x="2510" y="226"/>
                </a:lnTo>
                <a:close/>
                <a:moveTo>
                  <a:pt x="2510" y="222"/>
                </a:moveTo>
                <a:cubicBezTo>
                  <a:pt x="2510" y="220"/>
                  <a:pt x="2510" y="220"/>
                  <a:pt x="2510" y="220"/>
                </a:cubicBezTo>
                <a:cubicBezTo>
                  <a:pt x="2511" y="220"/>
                  <a:pt x="2511" y="220"/>
                  <a:pt x="2511" y="220"/>
                </a:cubicBezTo>
                <a:cubicBezTo>
                  <a:pt x="2511" y="222"/>
                  <a:pt x="2511" y="222"/>
                  <a:pt x="2511" y="222"/>
                </a:cubicBezTo>
                <a:lnTo>
                  <a:pt x="2510" y="222"/>
                </a:lnTo>
                <a:close/>
                <a:moveTo>
                  <a:pt x="2510" y="219"/>
                </a:moveTo>
                <a:cubicBezTo>
                  <a:pt x="2510" y="217"/>
                  <a:pt x="2510" y="217"/>
                  <a:pt x="2510" y="217"/>
                </a:cubicBezTo>
                <a:cubicBezTo>
                  <a:pt x="2511" y="217"/>
                  <a:pt x="2511" y="217"/>
                  <a:pt x="2511" y="217"/>
                </a:cubicBezTo>
                <a:cubicBezTo>
                  <a:pt x="2511" y="219"/>
                  <a:pt x="2511" y="219"/>
                  <a:pt x="2511" y="219"/>
                </a:cubicBezTo>
                <a:lnTo>
                  <a:pt x="2510" y="219"/>
                </a:lnTo>
                <a:close/>
                <a:moveTo>
                  <a:pt x="2510" y="215"/>
                </a:moveTo>
                <a:cubicBezTo>
                  <a:pt x="2510" y="213"/>
                  <a:pt x="2510" y="213"/>
                  <a:pt x="2510" y="213"/>
                </a:cubicBezTo>
                <a:cubicBezTo>
                  <a:pt x="2511" y="213"/>
                  <a:pt x="2511" y="213"/>
                  <a:pt x="2511" y="213"/>
                </a:cubicBezTo>
                <a:cubicBezTo>
                  <a:pt x="2511" y="215"/>
                  <a:pt x="2511" y="215"/>
                  <a:pt x="2511" y="215"/>
                </a:cubicBezTo>
                <a:lnTo>
                  <a:pt x="2510" y="215"/>
                </a:lnTo>
                <a:close/>
                <a:moveTo>
                  <a:pt x="2510" y="211"/>
                </a:moveTo>
                <a:cubicBezTo>
                  <a:pt x="2510" y="209"/>
                  <a:pt x="2510" y="209"/>
                  <a:pt x="2510" y="209"/>
                </a:cubicBezTo>
                <a:cubicBezTo>
                  <a:pt x="2511" y="209"/>
                  <a:pt x="2511" y="209"/>
                  <a:pt x="2511" y="209"/>
                </a:cubicBezTo>
                <a:cubicBezTo>
                  <a:pt x="2511" y="211"/>
                  <a:pt x="2511" y="211"/>
                  <a:pt x="2511" y="211"/>
                </a:cubicBezTo>
                <a:lnTo>
                  <a:pt x="2510" y="211"/>
                </a:lnTo>
                <a:close/>
                <a:moveTo>
                  <a:pt x="2510" y="208"/>
                </a:moveTo>
                <a:cubicBezTo>
                  <a:pt x="2510" y="206"/>
                  <a:pt x="2510" y="206"/>
                  <a:pt x="2510" y="206"/>
                </a:cubicBezTo>
                <a:cubicBezTo>
                  <a:pt x="2511" y="206"/>
                  <a:pt x="2511" y="206"/>
                  <a:pt x="2511" y="206"/>
                </a:cubicBezTo>
                <a:cubicBezTo>
                  <a:pt x="2511" y="208"/>
                  <a:pt x="2511" y="208"/>
                  <a:pt x="2511" y="208"/>
                </a:cubicBezTo>
                <a:lnTo>
                  <a:pt x="2510" y="208"/>
                </a:lnTo>
                <a:close/>
                <a:moveTo>
                  <a:pt x="2511" y="193"/>
                </a:moveTo>
                <a:cubicBezTo>
                  <a:pt x="2510" y="193"/>
                  <a:pt x="2510" y="193"/>
                  <a:pt x="2510" y="193"/>
                </a:cubicBezTo>
                <a:cubicBezTo>
                  <a:pt x="2510" y="191"/>
                  <a:pt x="2510" y="191"/>
                  <a:pt x="2510" y="191"/>
                </a:cubicBezTo>
                <a:cubicBezTo>
                  <a:pt x="2511" y="191"/>
                  <a:pt x="2511" y="191"/>
                  <a:pt x="2511" y="191"/>
                </a:cubicBezTo>
                <a:lnTo>
                  <a:pt x="2511" y="193"/>
                </a:lnTo>
                <a:close/>
                <a:moveTo>
                  <a:pt x="2511" y="195"/>
                </a:moveTo>
                <a:cubicBezTo>
                  <a:pt x="2511" y="197"/>
                  <a:pt x="2511" y="197"/>
                  <a:pt x="2511" y="197"/>
                </a:cubicBezTo>
                <a:cubicBezTo>
                  <a:pt x="2509" y="197"/>
                  <a:pt x="2509" y="197"/>
                  <a:pt x="2509" y="197"/>
                </a:cubicBezTo>
                <a:cubicBezTo>
                  <a:pt x="2509" y="195"/>
                  <a:pt x="2509" y="195"/>
                  <a:pt x="2509" y="195"/>
                </a:cubicBezTo>
                <a:lnTo>
                  <a:pt x="2511" y="195"/>
                </a:lnTo>
                <a:close/>
                <a:moveTo>
                  <a:pt x="2510" y="198"/>
                </a:moveTo>
                <a:cubicBezTo>
                  <a:pt x="2510" y="200"/>
                  <a:pt x="2510" y="200"/>
                  <a:pt x="2510" y="200"/>
                </a:cubicBezTo>
                <a:cubicBezTo>
                  <a:pt x="2509" y="200"/>
                  <a:pt x="2509" y="200"/>
                  <a:pt x="2509" y="200"/>
                </a:cubicBezTo>
                <a:cubicBezTo>
                  <a:pt x="2509" y="198"/>
                  <a:pt x="2509" y="198"/>
                  <a:pt x="2509" y="198"/>
                </a:cubicBezTo>
                <a:lnTo>
                  <a:pt x="2510" y="198"/>
                </a:lnTo>
                <a:close/>
                <a:moveTo>
                  <a:pt x="2510" y="353"/>
                </a:moveTo>
                <a:cubicBezTo>
                  <a:pt x="2511" y="353"/>
                  <a:pt x="2511" y="353"/>
                  <a:pt x="2511" y="353"/>
                </a:cubicBezTo>
                <a:cubicBezTo>
                  <a:pt x="2511" y="355"/>
                  <a:pt x="2511" y="355"/>
                  <a:pt x="2511" y="355"/>
                </a:cubicBezTo>
                <a:cubicBezTo>
                  <a:pt x="2510" y="355"/>
                  <a:pt x="2510" y="355"/>
                  <a:pt x="2510" y="355"/>
                </a:cubicBezTo>
                <a:lnTo>
                  <a:pt x="2510" y="353"/>
                </a:lnTo>
                <a:close/>
                <a:moveTo>
                  <a:pt x="2510" y="356"/>
                </a:moveTo>
                <a:cubicBezTo>
                  <a:pt x="2511" y="356"/>
                  <a:pt x="2511" y="356"/>
                  <a:pt x="2511" y="356"/>
                </a:cubicBezTo>
                <a:cubicBezTo>
                  <a:pt x="2511" y="358"/>
                  <a:pt x="2511" y="358"/>
                  <a:pt x="2511" y="358"/>
                </a:cubicBezTo>
                <a:cubicBezTo>
                  <a:pt x="2510" y="358"/>
                  <a:pt x="2510" y="358"/>
                  <a:pt x="2510" y="358"/>
                </a:cubicBezTo>
                <a:lnTo>
                  <a:pt x="2510" y="356"/>
                </a:lnTo>
                <a:close/>
                <a:moveTo>
                  <a:pt x="2512" y="382"/>
                </a:moveTo>
                <a:cubicBezTo>
                  <a:pt x="2512" y="382"/>
                  <a:pt x="2511" y="382"/>
                  <a:pt x="2511" y="382"/>
                </a:cubicBezTo>
                <a:cubicBezTo>
                  <a:pt x="2511" y="381"/>
                  <a:pt x="2511" y="381"/>
                  <a:pt x="2511" y="381"/>
                </a:cubicBezTo>
                <a:cubicBezTo>
                  <a:pt x="2512" y="381"/>
                  <a:pt x="2512" y="381"/>
                  <a:pt x="2512" y="381"/>
                </a:cubicBezTo>
                <a:lnTo>
                  <a:pt x="2512" y="382"/>
                </a:lnTo>
                <a:close/>
                <a:moveTo>
                  <a:pt x="2512" y="380"/>
                </a:moveTo>
                <a:cubicBezTo>
                  <a:pt x="2511" y="380"/>
                  <a:pt x="2511" y="380"/>
                  <a:pt x="2511" y="380"/>
                </a:cubicBezTo>
                <a:cubicBezTo>
                  <a:pt x="2511" y="377"/>
                  <a:pt x="2511" y="377"/>
                  <a:pt x="2511" y="377"/>
                </a:cubicBezTo>
                <a:cubicBezTo>
                  <a:pt x="2512" y="377"/>
                  <a:pt x="2512" y="377"/>
                  <a:pt x="2512" y="377"/>
                </a:cubicBezTo>
                <a:lnTo>
                  <a:pt x="2512" y="380"/>
                </a:lnTo>
                <a:close/>
                <a:moveTo>
                  <a:pt x="2512" y="375"/>
                </a:moveTo>
                <a:cubicBezTo>
                  <a:pt x="2511" y="375"/>
                  <a:pt x="2511" y="375"/>
                  <a:pt x="2511" y="375"/>
                </a:cubicBezTo>
                <a:cubicBezTo>
                  <a:pt x="2511" y="373"/>
                  <a:pt x="2511" y="373"/>
                  <a:pt x="2511" y="373"/>
                </a:cubicBezTo>
                <a:cubicBezTo>
                  <a:pt x="2512" y="373"/>
                  <a:pt x="2512" y="373"/>
                  <a:pt x="2512" y="373"/>
                </a:cubicBezTo>
                <a:lnTo>
                  <a:pt x="2512" y="375"/>
                </a:lnTo>
                <a:close/>
                <a:moveTo>
                  <a:pt x="2512" y="371"/>
                </a:moveTo>
                <a:cubicBezTo>
                  <a:pt x="2511" y="371"/>
                  <a:pt x="2511" y="371"/>
                  <a:pt x="2511" y="371"/>
                </a:cubicBezTo>
                <a:cubicBezTo>
                  <a:pt x="2511" y="369"/>
                  <a:pt x="2511" y="369"/>
                  <a:pt x="2511" y="369"/>
                </a:cubicBezTo>
                <a:cubicBezTo>
                  <a:pt x="2512" y="369"/>
                  <a:pt x="2512" y="369"/>
                  <a:pt x="2512" y="369"/>
                </a:cubicBezTo>
                <a:lnTo>
                  <a:pt x="2512" y="371"/>
                </a:lnTo>
                <a:close/>
                <a:moveTo>
                  <a:pt x="2512" y="367"/>
                </a:moveTo>
                <a:cubicBezTo>
                  <a:pt x="2511" y="367"/>
                  <a:pt x="2511" y="367"/>
                  <a:pt x="2511" y="367"/>
                </a:cubicBezTo>
                <a:cubicBezTo>
                  <a:pt x="2511" y="364"/>
                  <a:pt x="2511" y="364"/>
                  <a:pt x="2511" y="364"/>
                </a:cubicBezTo>
                <a:cubicBezTo>
                  <a:pt x="2512" y="364"/>
                  <a:pt x="2512" y="364"/>
                  <a:pt x="2512" y="364"/>
                </a:cubicBezTo>
                <a:lnTo>
                  <a:pt x="2512" y="367"/>
                </a:lnTo>
                <a:close/>
                <a:moveTo>
                  <a:pt x="2512" y="363"/>
                </a:moveTo>
                <a:cubicBezTo>
                  <a:pt x="2511" y="363"/>
                  <a:pt x="2511" y="363"/>
                  <a:pt x="2511" y="363"/>
                </a:cubicBezTo>
                <a:cubicBezTo>
                  <a:pt x="2511" y="360"/>
                  <a:pt x="2511" y="360"/>
                  <a:pt x="2511" y="360"/>
                </a:cubicBezTo>
                <a:cubicBezTo>
                  <a:pt x="2512" y="360"/>
                  <a:pt x="2512" y="360"/>
                  <a:pt x="2512" y="360"/>
                </a:cubicBezTo>
                <a:lnTo>
                  <a:pt x="2512" y="363"/>
                </a:lnTo>
                <a:close/>
                <a:moveTo>
                  <a:pt x="2512" y="358"/>
                </a:moveTo>
                <a:cubicBezTo>
                  <a:pt x="2511" y="358"/>
                  <a:pt x="2511" y="358"/>
                  <a:pt x="2511" y="358"/>
                </a:cubicBezTo>
                <a:cubicBezTo>
                  <a:pt x="2511" y="356"/>
                  <a:pt x="2511" y="356"/>
                  <a:pt x="2511" y="356"/>
                </a:cubicBezTo>
                <a:cubicBezTo>
                  <a:pt x="2512" y="356"/>
                  <a:pt x="2512" y="356"/>
                  <a:pt x="2512" y="356"/>
                </a:cubicBezTo>
                <a:lnTo>
                  <a:pt x="2512" y="358"/>
                </a:lnTo>
                <a:close/>
                <a:moveTo>
                  <a:pt x="2512" y="355"/>
                </a:moveTo>
                <a:cubicBezTo>
                  <a:pt x="2511" y="355"/>
                  <a:pt x="2511" y="355"/>
                  <a:pt x="2511" y="355"/>
                </a:cubicBezTo>
                <a:cubicBezTo>
                  <a:pt x="2511" y="353"/>
                  <a:pt x="2511" y="353"/>
                  <a:pt x="2511" y="353"/>
                </a:cubicBezTo>
                <a:cubicBezTo>
                  <a:pt x="2512" y="353"/>
                  <a:pt x="2512" y="353"/>
                  <a:pt x="2512" y="353"/>
                </a:cubicBezTo>
                <a:lnTo>
                  <a:pt x="2512" y="355"/>
                </a:lnTo>
                <a:close/>
                <a:moveTo>
                  <a:pt x="2512" y="351"/>
                </a:moveTo>
                <a:cubicBezTo>
                  <a:pt x="2511" y="351"/>
                  <a:pt x="2511" y="351"/>
                  <a:pt x="2511" y="351"/>
                </a:cubicBezTo>
                <a:cubicBezTo>
                  <a:pt x="2511" y="349"/>
                  <a:pt x="2511" y="349"/>
                  <a:pt x="2511" y="349"/>
                </a:cubicBezTo>
                <a:cubicBezTo>
                  <a:pt x="2512" y="349"/>
                  <a:pt x="2512" y="349"/>
                  <a:pt x="2512" y="349"/>
                </a:cubicBezTo>
                <a:lnTo>
                  <a:pt x="2512" y="351"/>
                </a:lnTo>
                <a:close/>
                <a:moveTo>
                  <a:pt x="2512" y="348"/>
                </a:moveTo>
                <a:cubicBezTo>
                  <a:pt x="2511" y="348"/>
                  <a:pt x="2511" y="348"/>
                  <a:pt x="2511" y="348"/>
                </a:cubicBezTo>
                <a:cubicBezTo>
                  <a:pt x="2511" y="346"/>
                  <a:pt x="2511" y="346"/>
                  <a:pt x="2511" y="346"/>
                </a:cubicBezTo>
                <a:cubicBezTo>
                  <a:pt x="2512" y="346"/>
                  <a:pt x="2512" y="346"/>
                  <a:pt x="2512" y="346"/>
                </a:cubicBezTo>
                <a:lnTo>
                  <a:pt x="2512" y="348"/>
                </a:lnTo>
                <a:close/>
                <a:moveTo>
                  <a:pt x="2512" y="344"/>
                </a:moveTo>
                <a:cubicBezTo>
                  <a:pt x="2511" y="344"/>
                  <a:pt x="2511" y="344"/>
                  <a:pt x="2511" y="344"/>
                </a:cubicBezTo>
                <a:cubicBezTo>
                  <a:pt x="2511" y="342"/>
                  <a:pt x="2511" y="342"/>
                  <a:pt x="2511" y="342"/>
                </a:cubicBezTo>
                <a:cubicBezTo>
                  <a:pt x="2512" y="342"/>
                  <a:pt x="2512" y="342"/>
                  <a:pt x="2512" y="342"/>
                </a:cubicBezTo>
                <a:lnTo>
                  <a:pt x="2512" y="344"/>
                </a:lnTo>
                <a:close/>
                <a:moveTo>
                  <a:pt x="2512" y="341"/>
                </a:moveTo>
                <a:cubicBezTo>
                  <a:pt x="2511" y="341"/>
                  <a:pt x="2511" y="341"/>
                  <a:pt x="2511" y="341"/>
                </a:cubicBezTo>
                <a:cubicBezTo>
                  <a:pt x="2511" y="339"/>
                  <a:pt x="2511" y="339"/>
                  <a:pt x="2511" y="339"/>
                </a:cubicBezTo>
                <a:cubicBezTo>
                  <a:pt x="2512" y="339"/>
                  <a:pt x="2512" y="339"/>
                  <a:pt x="2512" y="339"/>
                </a:cubicBezTo>
                <a:lnTo>
                  <a:pt x="2512" y="341"/>
                </a:lnTo>
                <a:close/>
                <a:moveTo>
                  <a:pt x="2512" y="338"/>
                </a:moveTo>
                <a:cubicBezTo>
                  <a:pt x="2511" y="338"/>
                  <a:pt x="2511" y="338"/>
                  <a:pt x="2511" y="338"/>
                </a:cubicBezTo>
                <a:cubicBezTo>
                  <a:pt x="2511" y="336"/>
                  <a:pt x="2511" y="336"/>
                  <a:pt x="2511" y="336"/>
                </a:cubicBezTo>
                <a:cubicBezTo>
                  <a:pt x="2512" y="336"/>
                  <a:pt x="2512" y="336"/>
                  <a:pt x="2512" y="336"/>
                </a:cubicBezTo>
                <a:lnTo>
                  <a:pt x="2512" y="338"/>
                </a:lnTo>
                <a:close/>
                <a:moveTo>
                  <a:pt x="2512" y="334"/>
                </a:moveTo>
                <a:cubicBezTo>
                  <a:pt x="2511" y="334"/>
                  <a:pt x="2511" y="334"/>
                  <a:pt x="2511" y="334"/>
                </a:cubicBezTo>
                <a:cubicBezTo>
                  <a:pt x="2511" y="332"/>
                  <a:pt x="2511" y="332"/>
                  <a:pt x="2511" y="332"/>
                </a:cubicBezTo>
                <a:cubicBezTo>
                  <a:pt x="2512" y="332"/>
                  <a:pt x="2512" y="332"/>
                  <a:pt x="2512" y="332"/>
                </a:cubicBezTo>
                <a:lnTo>
                  <a:pt x="2512" y="334"/>
                </a:lnTo>
                <a:close/>
                <a:moveTo>
                  <a:pt x="2512" y="331"/>
                </a:moveTo>
                <a:cubicBezTo>
                  <a:pt x="2511" y="331"/>
                  <a:pt x="2511" y="331"/>
                  <a:pt x="2511" y="331"/>
                </a:cubicBezTo>
                <a:cubicBezTo>
                  <a:pt x="2511" y="329"/>
                  <a:pt x="2511" y="329"/>
                  <a:pt x="2511" y="329"/>
                </a:cubicBezTo>
                <a:cubicBezTo>
                  <a:pt x="2512" y="329"/>
                  <a:pt x="2512" y="329"/>
                  <a:pt x="2512" y="329"/>
                </a:cubicBezTo>
                <a:lnTo>
                  <a:pt x="2512" y="331"/>
                </a:lnTo>
                <a:close/>
                <a:moveTo>
                  <a:pt x="2512" y="327"/>
                </a:moveTo>
                <a:cubicBezTo>
                  <a:pt x="2511" y="327"/>
                  <a:pt x="2511" y="327"/>
                  <a:pt x="2511" y="327"/>
                </a:cubicBezTo>
                <a:cubicBezTo>
                  <a:pt x="2511" y="325"/>
                  <a:pt x="2511" y="325"/>
                  <a:pt x="2511" y="325"/>
                </a:cubicBezTo>
                <a:cubicBezTo>
                  <a:pt x="2512" y="325"/>
                  <a:pt x="2512" y="325"/>
                  <a:pt x="2512" y="325"/>
                </a:cubicBezTo>
                <a:lnTo>
                  <a:pt x="2512" y="327"/>
                </a:lnTo>
                <a:close/>
                <a:moveTo>
                  <a:pt x="2512" y="324"/>
                </a:moveTo>
                <a:cubicBezTo>
                  <a:pt x="2511" y="324"/>
                  <a:pt x="2511" y="324"/>
                  <a:pt x="2511" y="324"/>
                </a:cubicBezTo>
                <a:cubicBezTo>
                  <a:pt x="2511" y="322"/>
                  <a:pt x="2511" y="322"/>
                  <a:pt x="2511" y="322"/>
                </a:cubicBezTo>
                <a:cubicBezTo>
                  <a:pt x="2512" y="322"/>
                  <a:pt x="2512" y="322"/>
                  <a:pt x="2512" y="322"/>
                </a:cubicBezTo>
                <a:lnTo>
                  <a:pt x="2512" y="324"/>
                </a:lnTo>
                <a:close/>
                <a:moveTo>
                  <a:pt x="2512" y="321"/>
                </a:moveTo>
                <a:cubicBezTo>
                  <a:pt x="2511" y="321"/>
                  <a:pt x="2511" y="321"/>
                  <a:pt x="2511" y="321"/>
                </a:cubicBezTo>
                <a:cubicBezTo>
                  <a:pt x="2511" y="318"/>
                  <a:pt x="2511" y="318"/>
                  <a:pt x="2511" y="318"/>
                </a:cubicBezTo>
                <a:cubicBezTo>
                  <a:pt x="2512" y="318"/>
                  <a:pt x="2512" y="318"/>
                  <a:pt x="2512" y="318"/>
                </a:cubicBezTo>
                <a:lnTo>
                  <a:pt x="2512" y="321"/>
                </a:lnTo>
                <a:close/>
                <a:moveTo>
                  <a:pt x="2512" y="317"/>
                </a:moveTo>
                <a:cubicBezTo>
                  <a:pt x="2511" y="317"/>
                  <a:pt x="2511" y="317"/>
                  <a:pt x="2511" y="317"/>
                </a:cubicBezTo>
                <a:cubicBezTo>
                  <a:pt x="2511" y="315"/>
                  <a:pt x="2511" y="315"/>
                  <a:pt x="2511" y="315"/>
                </a:cubicBezTo>
                <a:cubicBezTo>
                  <a:pt x="2512" y="315"/>
                  <a:pt x="2512" y="315"/>
                  <a:pt x="2512" y="315"/>
                </a:cubicBezTo>
                <a:lnTo>
                  <a:pt x="2512" y="317"/>
                </a:lnTo>
                <a:close/>
                <a:moveTo>
                  <a:pt x="2512" y="314"/>
                </a:moveTo>
                <a:cubicBezTo>
                  <a:pt x="2511" y="314"/>
                  <a:pt x="2511" y="314"/>
                  <a:pt x="2511" y="314"/>
                </a:cubicBezTo>
                <a:cubicBezTo>
                  <a:pt x="2511" y="312"/>
                  <a:pt x="2511" y="312"/>
                  <a:pt x="2511" y="312"/>
                </a:cubicBezTo>
                <a:cubicBezTo>
                  <a:pt x="2512" y="312"/>
                  <a:pt x="2512" y="312"/>
                  <a:pt x="2512" y="312"/>
                </a:cubicBezTo>
                <a:lnTo>
                  <a:pt x="2512" y="314"/>
                </a:lnTo>
                <a:close/>
                <a:moveTo>
                  <a:pt x="2512" y="310"/>
                </a:moveTo>
                <a:cubicBezTo>
                  <a:pt x="2511" y="310"/>
                  <a:pt x="2511" y="310"/>
                  <a:pt x="2511" y="310"/>
                </a:cubicBezTo>
                <a:cubicBezTo>
                  <a:pt x="2511" y="308"/>
                  <a:pt x="2511" y="308"/>
                  <a:pt x="2511" y="308"/>
                </a:cubicBezTo>
                <a:cubicBezTo>
                  <a:pt x="2512" y="308"/>
                  <a:pt x="2512" y="308"/>
                  <a:pt x="2512" y="308"/>
                </a:cubicBezTo>
                <a:lnTo>
                  <a:pt x="2512" y="310"/>
                </a:lnTo>
                <a:close/>
                <a:moveTo>
                  <a:pt x="2512" y="307"/>
                </a:moveTo>
                <a:cubicBezTo>
                  <a:pt x="2511" y="307"/>
                  <a:pt x="2511" y="307"/>
                  <a:pt x="2511" y="307"/>
                </a:cubicBezTo>
                <a:cubicBezTo>
                  <a:pt x="2511" y="305"/>
                  <a:pt x="2511" y="305"/>
                  <a:pt x="2511" y="305"/>
                </a:cubicBezTo>
                <a:cubicBezTo>
                  <a:pt x="2512" y="305"/>
                  <a:pt x="2512" y="305"/>
                  <a:pt x="2512" y="305"/>
                </a:cubicBezTo>
                <a:lnTo>
                  <a:pt x="2512" y="307"/>
                </a:lnTo>
                <a:close/>
                <a:moveTo>
                  <a:pt x="2512" y="303"/>
                </a:moveTo>
                <a:cubicBezTo>
                  <a:pt x="2511" y="303"/>
                  <a:pt x="2511" y="303"/>
                  <a:pt x="2511" y="303"/>
                </a:cubicBezTo>
                <a:cubicBezTo>
                  <a:pt x="2511" y="301"/>
                  <a:pt x="2511" y="301"/>
                  <a:pt x="2511" y="301"/>
                </a:cubicBezTo>
                <a:cubicBezTo>
                  <a:pt x="2512" y="301"/>
                  <a:pt x="2512" y="301"/>
                  <a:pt x="2512" y="301"/>
                </a:cubicBezTo>
                <a:lnTo>
                  <a:pt x="2512" y="303"/>
                </a:lnTo>
                <a:close/>
                <a:moveTo>
                  <a:pt x="2512" y="300"/>
                </a:moveTo>
                <a:cubicBezTo>
                  <a:pt x="2511" y="300"/>
                  <a:pt x="2511" y="300"/>
                  <a:pt x="2511" y="300"/>
                </a:cubicBezTo>
                <a:cubicBezTo>
                  <a:pt x="2511" y="298"/>
                  <a:pt x="2511" y="298"/>
                  <a:pt x="2511" y="298"/>
                </a:cubicBezTo>
                <a:cubicBezTo>
                  <a:pt x="2512" y="298"/>
                  <a:pt x="2512" y="298"/>
                  <a:pt x="2512" y="298"/>
                </a:cubicBezTo>
                <a:lnTo>
                  <a:pt x="2512" y="300"/>
                </a:lnTo>
                <a:close/>
                <a:moveTo>
                  <a:pt x="2512" y="297"/>
                </a:moveTo>
                <a:cubicBezTo>
                  <a:pt x="2511" y="297"/>
                  <a:pt x="2511" y="297"/>
                  <a:pt x="2511" y="297"/>
                </a:cubicBezTo>
                <a:cubicBezTo>
                  <a:pt x="2511" y="293"/>
                  <a:pt x="2511" y="293"/>
                  <a:pt x="2511" y="293"/>
                </a:cubicBezTo>
                <a:cubicBezTo>
                  <a:pt x="2512" y="293"/>
                  <a:pt x="2512" y="293"/>
                  <a:pt x="2512" y="293"/>
                </a:cubicBezTo>
                <a:lnTo>
                  <a:pt x="2512" y="297"/>
                </a:lnTo>
                <a:close/>
                <a:moveTo>
                  <a:pt x="2512" y="292"/>
                </a:moveTo>
                <a:cubicBezTo>
                  <a:pt x="2511" y="292"/>
                  <a:pt x="2511" y="292"/>
                  <a:pt x="2511" y="292"/>
                </a:cubicBezTo>
                <a:cubicBezTo>
                  <a:pt x="2511" y="290"/>
                  <a:pt x="2511" y="290"/>
                  <a:pt x="2511" y="290"/>
                </a:cubicBezTo>
                <a:cubicBezTo>
                  <a:pt x="2512" y="290"/>
                  <a:pt x="2512" y="290"/>
                  <a:pt x="2512" y="290"/>
                </a:cubicBezTo>
                <a:lnTo>
                  <a:pt x="2512" y="292"/>
                </a:lnTo>
                <a:close/>
                <a:moveTo>
                  <a:pt x="2513" y="288"/>
                </a:moveTo>
                <a:cubicBezTo>
                  <a:pt x="2511" y="288"/>
                  <a:pt x="2511" y="288"/>
                  <a:pt x="2511" y="288"/>
                </a:cubicBezTo>
                <a:cubicBezTo>
                  <a:pt x="2511" y="286"/>
                  <a:pt x="2511" y="286"/>
                  <a:pt x="2511" y="286"/>
                </a:cubicBezTo>
                <a:cubicBezTo>
                  <a:pt x="2513" y="286"/>
                  <a:pt x="2513" y="286"/>
                  <a:pt x="2513" y="286"/>
                </a:cubicBezTo>
                <a:lnTo>
                  <a:pt x="2513" y="288"/>
                </a:lnTo>
                <a:close/>
                <a:moveTo>
                  <a:pt x="2513" y="285"/>
                </a:moveTo>
                <a:cubicBezTo>
                  <a:pt x="2511" y="285"/>
                  <a:pt x="2511" y="285"/>
                  <a:pt x="2511" y="285"/>
                </a:cubicBezTo>
                <a:cubicBezTo>
                  <a:pt x="2511" y="283"/>
                  <a:pt x="2511" y="283"/>
                  <a:pt x="2511" y="283"/>
                </a:cubicBezTo>
                <a:cubicBezTo>
                  <a:pt x="2513" y="283"/>
                  <a:pt x="2513" y="283"/>
                  <a:pt x="2513" y="283"/>
                </a:cubicBezTo>
                <a:lnTo>
                  <a:pt x="2513" y="285"/>
                </a:lnTo>
                <a:close/>
                <a:moveTo>
                  <a:pt x="2513" y="281"/>
                </a:moveTo>
                <a:cubicBezTo>
                  <a:pt x="2511" y="281"/>
                  <a:pt x="2511" y="281"/>
                  <a:pt x="2511" y="281"/>
                </a:cubicBezTo>
                <a:cubicBezTo>
                  <a:pt x="2511" y="279"/>
                  <a:pt x="2511" y="279"/>
                  <a:pt x="2511" y="279"/>
                </a:cubicBezTo>
                <a:cubicBezTo>
                  <a:pt x="2513" y="279"/>
                  <a:pt x="2513" y="279"/>
                  <a:pt x="2513" y="279"/>
                </a:cubicBezTo>
                <a:lnTo>
                  <a:pt x="2513" y="281"/>
                </a:lnTo>
                <a:close/>
                <a:moveTo>
                  <a:pt x="2513" y="277"/>
                </a:moveTo>
                <a:cubicBezTo>
                  <a:pt x="2511" y="277"/>
                  <a:pt x="2511" y="277"/>
                  <a:pt x="2511" y="277"/>
                </a:cubicBezTo>
                <a:cubicBezTo>
                  <a:pt x="2511" y="275"/>
                  <a:pt x="2511" y="275"/>
                  <a:pt x="2511" y="275"/>
                </a:cubicBezTo>
                <a:cubicBezTo>
                  <a:pt x="2513" y="275"/>
                  <a:pt x="2513" y="275"/>
                  <a:pt x="2513" y="275"/>
                </a:cubicBezTo>
                <a:lnTo>
                  <a:pt x="2513" y="277"/>
                </a:lnTo>
                <a:close/>
                <a:moveTo>
                  <a:pt x="2513" y="274"/>
                </a:moveTo>
                <a:cubicBezTo>
                  <a:pt x="2511" y="274"/>
                  <a:pt x="2511" y="274"/>
                  <a:pt x="2511" y="274"/>
                </a:cubicBezTo>
                <a:cubicBezTo>
                  <a:pt x="2511" y="272"/>
                  <a:pt x="2511" y="272"/>
                  <a:pt x="2511" y="272"/>
                </a:cubicBezTo>
                <a:cubicBezTo>
                  <a:pt x="2513" y="272"/>
                  <a:pt x="2513" y="272"/>
                  <a:pt x="2513" y="272"/>
                </a:cubicBezTo>
                <a:lnTo>
                  <a:pt x="2513" y="274"/>
                </a:lnTo>
                <a:close/>
                <a:moveTo>
                  <a:pt x="2513" y="270"/>
                </a:moveTo>
                <a:cubicBezTo>
                  <a:pt x="2511" y="270"/>
                  <a:pt x="2511" y="270"/>
                  <a:pt x="2511" y="270"/>
                </a:cubicBezTo>
                <a:cubicBezTo>
                  <a:pt x="2511" y="268"/>
                  <a:pt x="2511" y="268"/>
                  <a:pt x="2511" y="268"/>
                </a:cubicBezTo>
                <a:cubicBezTo>
                  <a:pt x="2513" y="268"/>
                  <a:pt x="2513" y="268"/>
                  <a:pt x="2513" y="268"/>
                </a:cubicBezTo>
                <a:lnTo>
                  <a:pt x="2513" y="270"/>
                </a:lnTo>
                <a:close/>
                <a:moveTo>
                  <a:pt x="2513" y="267"/>
                </a:moveTo>
                <a:cubicBezTo>
                  <a:pt x="2511" y="267"/>
                  <a:pt x="2511" y="267"/>
                  <a:pt x="2511" y="267"/>
                </a:cubicBezTo>
                <a:cubicBezTo>
                  <a:pt x="2511" y="265"/>
                  <a:pt x="2511" y="265"/>
                  <a:pt x="2511" y="265"/>
                </a:cubicBezTo>
                <a:cubicBezTo>
                  <a:pt x="2513" y="265"/>
                  <a:pt x="2513" y="265"/>
                  <a:pt x="2513" y="265"/>
                </a:cubicBezTo>
                <a:lnTo>
                  <a:pt x="2513" y="267"/>
                </a:lnTo>
                <a:close/>
                <a:moveTo>
                  <a:pt x="2513" y="263"/>
                </a:moveTo>
                <a:cubicBezTo>
                  <a:pt x="2511" y="263"/>
                  <a:pt x="2511" y="263"/>
                  <a:pt x="2511" y="263"/>
                </a:cubicBezTo>
                <a:cubicBezTo>
                  <a:pt x="2511" y="261"/>
                  <a:pt x="2511" y="261"/>
                  <a:pt x="2511" y="261"/>
                </a:cubicBezTo>
                <a:cubicBezTo>
                  <a:pt x="2513" y="261"/>
                  <a:pt x="2513" y="261"/>
                  <a:pt x="2513" y="261"/>
                </a:cubicBezTo>
                <a:lnTo>
                  <a:pt x="2513" y="263"/>
                </a:lnTo>
                <a:close/>
                <a:moveTo>
                  <a:pt x="2513" y="259"/>
                </a:moveTo>
                <a:cubicBezTo>
                  <a:pt x="2511" y="259"/>
                  <a:pt x="2511" y="259"/>
                  <a:pt x="2511" y="259"/>
                </a:cubicBezTo>
                <a:cubicBezTo>
                  <a:pt x="2511" y="257"/>
                  <a:pt x="2511" y="257"/>
                  <a:pt x="2511" y="257"/>
                </a:cubicBezTo>
                <a:cubicBezTo>
                  <a:pt x="2513" y="257"/>
                  <a:pt x="2513" y="257"/>
                  <a:pt x="2513" y="257"/>
                </a:cubicBezTo>
                <a:lnTo>
                  <a:pt x="2513" y="259"/>
                </a:lnTo>
                <a:close/>
                <a:moveTo>
                  <a:pt x="2513" y="256"/>
                </a:moveTo>
                <a:cubicBezTo>
                  <a:pt x="2511" y="256"/>
                  <a:pt x="2511" y="256"/>
                  <a:pt x="2511" y="256"/>
                </a:cubicBezTo>
                <a:cubicBezTo>
                  <a:pt x="2511" y="254"/>
                  <a:pt x="2511" y="254"/>
                  <a:pt x="2511" y="254"/>
                </a:cubicBezTo>
                <a:cubicBezTo>
                  <a:pt x="2513" y="254"/>
                  <a:pt x="2513" y="254"/>
                  <a:pt x="2513" y="254"/>
                </a:cubicBezTo>
                <a:lnTo>
                  <a:pt x="2513" y="256"/>
                </a:lnTo>
                <a:close/>
                <a:moveTo>
                  <a:pt x="2513" y="252"/>
                </a:moveTo>
                <a:cubicBezTo>
                  <a:pt x="2511" y="252"/>
                  <a:pt x="2511" y="252"/>
                  <a:pt x="2511" y="252"/>
                </a:cubicBezTo>
                <a:cubicBezTo>
                  <a:pt x="2511" y="250"/>
                  <a:pt x="2511" y="250"/>
                  <a:pt x="2511" y="250"/>
                </a:cubicBezTo>
                <a:cubicBezTo>
                  <a:pt x="2513" y="250"/>
                  <a:pt x="2513" y="250"/>
                  <a:pt x="2513" y="250"/>
                </a:cubicBezTo>
                <a:lnTo>
                  <a:pt x="2513" y="252"/>
                </a:lnTo>
                <a:close/>
                <a:moveTo>
                  <a:pt x="2513" y="249"/>
                </a:moveTo>
                <a:cubicBezTo>
                  <a:pt x="2511" y="249"/>
                  <a:pt x="2511" y="249"/>
                  <a:pt x="2511" y="249"/>
                </a:cubicBezTo>
                <a:cubicBezTo>
                  <a:pt x="2511" y="246"/>
                  <a:pt x="2511" y="246"/>
                  <a:pt x="2511" y="246"/>
                </a:cubicBezTo>
                <a:cubicBezTo>
                  <a:pt x="2513" y="246"/>
                  <a:pt x="2513" y="246"/>
                  <a:pt x="2513" y="246"/>
                </a:cubicBezTo>
                <a:lnTo>
                  <a:pt x="2513" y="249"/>
                </a:lnTo>
                <a:close/>
                <a:moveTo>
                  <a:pt x="2513" y="245"/>
                </a:moveTo>
                <a:cubicBezTo>
                  <a:pt x="2511" y="245"/>
                  <a:pt x="2511" y="245"/>
                  <a:pt x="2511" y="245"/>
                </a:cubicBezTo>
                <a:cubicBezTo>
                  <a:pt x="2511" y="243"/>
                  <a:pt x="2511" y="243"/>
                  <a:pt x="2511" y="243"/>
                </a:cubicBezTo>
                <a:cubicBezTo>
                  <a:pt x="2513" y="243"/>
                  <a:pt x="2513" y="243"/>
                  <a:pt x="2513" y="243"/>
                </a:cubicBezTo>
                <a:lnTo>
                  <a:pt x="2513" y="245"/>
                </a:lnTo>
                <a:close/>
                <a:moveTo>
                  <a:pt x="2513" y="241"/>
                </a:moveTo>
                <a:cubicBezTo>
                  <a:pt x="2511" y="241"/>
                  <a:pt x="2511" y="241"/>
                  <a:pt x="2511" y="241"/>
                </a:cubicBezTo>
                <a:cubicBezTo>
                  <a:pt x="2511" y="239"/>
                  <a:pt x="2511" y="239"/>
                  <a:pt x="2511" y="239"/>
                </a:cubicBezTo>
                <a:cubicBezTo>
                  <a:pt x="2513" y="239"/>
                  <a:pt x="2513" y="239"/>
                  <a:pt x="2513" y="239"/>
                </a:cubicBezTo>
                <a:lnTo>
                  <a:pt x="2513" y="241"/>
                </a:lnTo>
                <a:close/>
                <a:moveTo>
                  <a:pt x="2513" y="238"/>
                </a:moveTo>
                <a:cubicBezTo>
                  <a:pt x="2511" y="238"/>
                  <a:pt x="2511" y="238"/>
                  <a:pt x="2511" y="238"/>
                </a:cubicBezTo>
                <a:cubicBezTo>
                  <a:pt x="2511" y="236"/>
                  <a:pt x="2511" y="236"/>
                  <a:pt x="2511" y="236"/>
                </a:cubicBezTo>
                <a:cubicBezTo>
                  <a:pt x="2513" y="236"/>
                  <a:pt x="2513" y="236"/>
                  <a:pt x="2513" y="236"/>
                </a:cubicBezTo>
                <a:lnTo>
                  <a:pt x="2513" y="238"/>
                </a:lnTo>
                <a:close/>
                <a:moveTo>
                  <a:pt x="2513" y="234"/>
                </a:moveTo>
                <a:cubicBezTo>
                  <a:pt x="2511" y="234"/>
                  <a:pt x="2511" y="234"/>
                  <a:pt x="2511" y="234"/>
                </a:cubicBezTo>
                <a:cubicBezTo>
                  <a:pt x="2511" y="231"/>
                  <a:pt x="2511" y="231"/>
                  <a:pt x="2511" y="231"/>
                </a:cubicBezTo>
                <a:cubicBezTo>
                  <a:pt x="2513" y="231"/>
                  <a:pt x="2513" y="231"/>
                  <a:pt x="2513" y="231"/>
                </a:cubicBezTo>
                <a:lnTo>
                  <a:pt x="2513" y="234"/>
                </a:lnTo>
                <a:close/>
                <a:moveTo>
                  <a:pt x="2513" y="230"/>
                </a:moveTo>
                <a:cubicBezTo>
                  <a:pt x="2512" y="230"/>
                  <a:pt x="2512" y="230"/>
                  <a:pt x="2512" y="230"/>
                </a:cubicBezTo>
                <a:cubicBezTo>
                  <a:pt x="2512" y="228"/>
                  <a:pt x="2512" y="228"/>
                  <a:pt x="2512" y="228"/>
                </a:cubicBezTo>
                <a:cubicBezTo>
                  <a:pt x="2513" y="228"/>
                  <a:pt x="2513" y="228"/>
                  <a:pt x="2513" y="228"/>
                </a:cubicBezTo>
                <a:lnTo>
                  <a:pt x="2513" y="230"/>
                </a:lnTo>
                <a:close/>
                <a:moveTo>
                  <a:pt x="2513" y="226"/>
                </a:moveTo>
                <a:cubicBezTo>
                  <a:pt x="2512" y="226"/>
                  <a:pt x="2512" y="226"/>
                  <a:pt x="2512" y="226"/>
                </a:cubicBezTo>
                <a:cubicBezTo>
                  <a:pt x="2512" y="224"/>
                  <a:pt x="2512" y="224"/>
                  <a:pt x="2512" y="224"/>
                </a:cubicBezTo>
                <a:cubicBezTo>
                  <a:pt x="2513" y="224"/>
                  <a:pt x="2513" y="224"/>
                  <a:pt x="2513" y="224"/>
                </a:cubicBezTo>
                <a:lnTo>
                  <a:pt x="2513" y="226"/>
                </a:lnTo>
                <a:close/>
                <a:moveTo>
                  <a:pt x="2513" y="222"/>
                </a:moveTo>
                <a:cubicBezTo>
                  <a:pt x="2512" y="222"/>
                  <a:pt x="2512" y="222"/>
                  <a:pt x="2512" y="222"/>
                </a:cubicBezTo>
                <a:cubicBezTo>
                  <a:pt x="2512" y="220"/>
                  <a:pt x="2512" y="220"/>
                  <a:pt x="2512" y="220"/>
                </a:cubicBezTo>
                <a:cubicBezTo>
                  <a:pt x="2513" y="220"/>
                  <a:pt x="2513" y="220"/>
                  <a:pt x="2513" y="220"/>
                </a:cubicBezTo>
                <a:lnTo>
                  <a:pt x="2513" y="222"/>
                </a:lnTo>
                <a:close/>
                <a:moveTo>
                  <a:pt x="2513" y="219"/>
                </a:moveTo>
                <a:cubicBezTo>
                  <a:pt x="2512" y="219"/>
                  <a:pt x="2512" y="219"/>
                  <a:pt x="2512" y="219"/>
                </a:cubicBezTo>
                <a:cubicBezTo>
                  <a:pt x="2512" y="217"/>
                  <a:pt x="2512" y="217"/>
                  <a:pt x="2512" y="217"/>
                </a:cubicBezTo>
                <a:cubicBezTo>
                  <a:pt x="2513" y="217"/>
                  <a:pt x="2513" y="217"/>
                  <a:pt x="2513" y="217"/>
                </a:cubicBezTo>
                <a:lnTo>
                  <a:pt x="2513" y="219"/>
                </a:lnTo>
                <a:close/>
                <a:moveTo>
                  <a:pt x="2513" y="215"/>
                </a:moveTo>
                <a:cubicBezTo>
                  <a:pt x="2512" y="215"/>
                  <a:pt x="2512" y="215"/>
                  <a:pt x="2512" y="215"/>
                </a:cubicBezTo>
                <a:cubicBezTo>
                  <a:pt x="2512" y="213"/>
                  <a:pt x="2512" y="213"/>
                  <a:pt x="2512" y="213"/>
                </a:cubicBezTo>
                <a:cubicBezTo>
                  <a:pt x="2513" y="213"/>
                  <a:pt x="2513" y="213"/>
                  <a:pt x="2513" y="213"/>
                </a:cubicBezTo>
                <a:lnTo>
                  <a:pt x="2513" y="215"/>
                </a:lnTo>
                <a:close/>
                <a:moveTo>
                  <a:pt x="2513" y="211"/>
                </a:moveTo>
                <a:cubicBezTo>
                  <a:pt x="2512" y="211"/>
                  <a:pt x="2512" y="211"/>
                  <a:pt x="2512" y="211"/>
                </a:cubicBezTo>
                <a:cubicBezTo>
                  <a:pt x="2512" y="209"/>
                  <a:pt x="2512" y="209"/>
                  <a:pt x="2512" y="209"/>
                </a:cubicBezTo>
                <a:cubicBezTo>
                  <a:pt x="2513" y="209"/>
                  <a:pt x="2513" y="209"/>
                  <a:pt x="2513" y="209"/>
                </a:cubicBezTo>
                <a:lnTo>
                  <a:pt x="2513" y="211"/>
                </a:lnTo>
                <a:close/>
                <a:moveTo>
                  <a:pt x="2513" y="208"/>
                </a:moveTo>
                <a:cubicBezTo>
                  <a:pt x="2512" y="208"/>
                  <a:pt x="2512" y="208"/>
                  <a:pt x="2512" y="208"/>
                </a:cubicBezTo>
                <a:cubicBezTo>
                  <a:pt x="2512" y="206"/>
                  <a:pt x="2512" y="206"/>
                  <a:pt x="2512" y="206"/>
                </a:cubicBezTo>
                <a:cubicBezTo>
                  <a:pt x="2513" y="206"/>
                  <a:pt x="2513" y="206"/>
                  <a:pt x="2513" y="206"/>
                </a:cubicBezTo>
                <a:lnTo>
                  <a:pt x="2513" y="208"/>
                </a:lnTo>
                <a:close/>
                <a:moveTo>
                  <a:pt x="2513" y="204"/>
                </a:moveTo>
                <a:cubicBezTo>
                  <a:pt x="2512" y="204"/>
                  <a:pt x="2512" y="204"/>
                  <a:pt x="2512" y="204"/>
                </a:cubicBezTo>
                <a:cubicBezTo>
                  <a:pt x="2512" y="202"/>
                  <a:pt x="2512" y="202"/>
                  <a:pt x="2512" y="202"/>
                </a:cubicBezTo>
                <a:cubicBezTo>
                  <a:pt x="2513" y="202"/>
                  <a:pt x="2513" y="202"/>
                  <a:pt x="2513" y="202"/>
                </a:cubicBezTo>
                <a:lnTo>
                  <a:pt x="2513" y="204"/>
                </a:lnTo>
                <a:close/>
                <a:moveTo>
                  <a:pt x="2515" y="351"/>
                </a:moveTo>
                <a:cubicBezTo>
                  <a:pt x="2515" y="349"/>
                  <a:pt x="2515" y="349"/>
                  <a:pt x="2515" y="349"/>
                </a:cubicBezTo>
                <a:cubicBezTo>
                  <a:pt x="2517" y="349"/>
                  <a:pt x="2517" y="349"/>
                  <a:pt x="2517" y="349"/>
                </a:cubicBezTo>
                <a:cubicBezTo>
                  <a:pt x="2517" y="351"/>
                  <a:pt x="2517" y="351"/>
                  <a:pt x="2517" y="351"/>
                </a:cubicBezTo>
                <a:lnTo>
                  <a:pt x="2515" y="351"/>
                </a:lnTo>
                <a:close/>
                <a:moveTo>
                  <a:pt x="2517" y="353"/>
                </a:moveTo>
                <a:cubicBezTo>
                  <a:pt x="2517" y="355"/>
                  <a:pt x="2517" y="355"/>
                  <a:pt x="2517" y="355"/>
                </a:cubicBezTo>
                <a:cubicBezTo>
                  <a:pt x="2515" y="355"/>
                  <a:pt x="2515" y="355"/>
                  <a:pt x="2515" y="355"/>
                </a:cubicBezTo>
                <a:cubicBezTo>
                  <a:pt x="2515" y="353"/>
                  <a:pt x="2515" y="353"/>
                  <a:pt x="2515" y="353"/>
                </a:cubicBezTo>
                <a:lnTo>
                  <a:pt x="2517" y="353"/>
                </a:lnTo>
                <a:close/>
                <a:moveTo>
                  <a:pt x="2515" y="348"/>
                </a:moveTo>
                <a:cubicBezTo>
                  <a:pt x="2515" y="346"/>
                  <a:pt x="2515" y="346"/>
                  <a:pt x="2515" y="346"/>
                </a:cubicBezTo>
                <a:cubicBezTo>
                  <a:pt x="2517" y="346"/>
                  <a:pt x="2517" y="346"/>
                  <a:pt x="2517" y="346"/>
                </a:cubicBezTo>
                <a:cubicBezTo>
                  <a:pt x="2517" y="348"/>
                  <a:pt x="2517" y="348"/>
                  <a:pt x="2517" y="348"/>
                </a:cubicBezTo>
                <a:lnTo>
                  <a:pt x="2515" y="348"/>
                </a:lnTo>
                <a:close/>
                <a:moveTo>
                  <a:pt x="2515" y="344"/>
                </a:moveTo>
                <a:cubicBezTo>
                  <a:pt x="2515" y="342"/>
                  <a:pt x="2515" y="342"/>
                  <a:pt x="2515" y="342"/>
                </a:cubicBezTo>
                <a:cubicBezTo>
                  <a:pt x="2517" y="342"/>
                  <a:pt x="2517" y="342"/>
                  <a:pt x="2517" y="342"/>
                </a:cubicBezTo>
                <a:cubicBezTo>
                  <a:pt x="2517" y="344"/>
                  <a:pt x="2517" y="344"/>
                  <a:pt x="2517" y="344"/>
                </a:cubicBezTo>
                <a:lnTo>
                  <a:pt x="2515" y="344"/>
                </a:lnTo>
                <a:close/>
                <a:moveTo>
                  <a:pt x="2515" y="341"/>
                </a:moveTo>
                <a:cubicBezTo>
                  <a:pt x="2515" y="339"/>
                  <a:pt x="2515" y="339"/>
                  <a:pt x="2515" y="339"/>
                </a:cubicBezTo>
                <a:cubicBezTo>
                  <a:pt x="2517" y="339"/>
                  <a:pt x="2517" y="339"/>
                  <a:pt x="2517" y="339"/>
                </a:cubicBezTo>
                <a:cubicBezTo>
                  <a:pt x="2517" y="341"/>
                  <a:pt x="2517" y="341"/>
                  <a:pt x="2517" y="341"/>
                </a:cubicBezTo>
                <a:lnTo>
                  <a:pt x="2515" y="341"/>
                </a:lnTo>
                <a:close/>
                <a:moveTo>
                  <a:pt x="2515" y="338"/>
                </a:moveTo>
                <a:cubicBezTo>
                  <a:pt x="2515" y="336"/>
                  <a:pt x="2515" y="336"/>
                  <a:pt x="2515" y="336"/>
                </a:cubicBezTo>
                <a:cubicBezTo>
                  <a:pt x="2517" y="336"/>
                  <a:pt x="2517" y="336"/>
                  <a:pt x="2517" y="336"/>
                </a:cubicBezTo>
                <a:cubicBezTo>
                  <a:pt x="2517" y="338"/>
                  <a:pt x="2517" y="338"/>
                  <a:pt x="2517" y="338"/>
                </a:cubicBezTo>
                <a:lnTo>
                  <a:pt x="2515" y="338"/>
                </a:lnTo>
                <a:close/>
                <a:moveTo>
                  <a:pt x="2515" y="334"/>
                </a:moveTo>
                <a:cubicBezTo>
                  <a:pt x="2515" y="332"/>
                  <a:pt x="2515" y="332"/>
                  <a:pt x="2515" y="332"/>
                </a:cubicBezTo>
                <a:cubicBezTo>
                  <a:pt x="2517" y="332"/>
                  <a:pt x="2517" y="332"/>
                  <a:pt x="2517" y="332"/>
                </a:cubicBezTo>
                <a:cubicBezTo>
                  <a:pt x="2517" y="334"/>
                  <a:pt x="2517" y="334"/>
                  <a:pt x="2517" y="334"/>
                </a:cubicBezTo>
                <a:lnTo>
                  <a:pt x="2515" y="334"/>
                </a:lnTo>
                <a:close/>
                <a:moveTo>
                  <a:pt x="2515" y="331"/>
                </a:moveTo>
                <a:cubicBezTo>
                  <a:pt x="2515" y="329"/>
                  <a:pt x="2515" y="329"/>
                  <a:pt x="2515" y="329"/>
                </a:cubicBezTo>
                <a:cubicBezTo>
                  <a:pt x="2517" y="329"/>
                  <a:pt x="2517" y="329"/>
                  <a:pt x="2517" y="329"/>
                </a:cubicBezTo>
                <a:cubicBezTo>
                  <a:pt x="2517" y="331"/>
                  <a:pt x="2517" y="331"/>
                  <a:pt x="2517" y="331"/>
                </a:cubicBezTo>
                <a:lnTo>
                  <a:pt x="2515" y="331"/>
                </a:lnTo>
                <a:close/>
                <a:moveTo>
                  <a:pt x="2515" y="327"/>
                </a:moveTo>
                <a:cubicBezTo>
                  <a:pt x="2515" y="325"/>
                  <a:pt x="2515" y="325"/>
                  <a:pt x="2515" y="325"/>
                </a:cubicBezTo>
                <a:cubicBezTo>
                  <a:pt x="2517" y="325"/>
                  <a:pt x="2517" y="325"/>
                  <a:pt x="2517" y="325"/>
                </a:cubicBezTo>
                <a:cubicBezTo>
                  <a:pt x="2517" y="327"/>
                  <a:pt x="2517" y="327"/>
                  <a:pt x="2517" y="327"/>
                </a:cubicBezTo>
                <a:lnTo>
                  <a:pt x="2515" y="327"/>
                </a:lnTo>
                <a:close/>
                <a:moveTo>
                  <a:pt x="2515" y="324"/>
                </a:moveTo>
                <a:cubicBezTo>
                  <a:pt x="2515" y="322"/>
                  <a:pt x="2515" y="322"/>
                  <a:pt x="2515" y="322"/>
                </a:cubicBezTo>
                <a:cubicBezTo>
                  <a:pt x="2517" y="322"/>
                  <a:pt x="2517" y="322"/>
                  <a:pt x="2517" y="322"/>
                </a:cubicBezTo>
                <a:cubicBezTo>
                  <a:pt x="2517" y="324"/>
                  <a:pt x="2517" y="324"/>
                  <a:pt x="2517" y="324"/>
                </a:cubicBezTo>
                <a:lnTo>
                  <a:pt x="2515" y="324"/>
                </a:lnTo>
                <a:close/>
                <a:moveTo>
                  <a:pt x="2515" y="321"/>
                </a:moveTo>
                <a:cubicBezTo>
                  <a:pt x="2515" y="318"/>
                  <a:pt x="2515" y="318"/>
                  <a:pt x="2515" y="318"/>
                </a:cubicBezTo>
                <a:cubicBezTo>
                  <a:pt x="2517" y="318"/>
                  <a:pt x="2517" y="318"/>
                  <a:pt x="2517" y="318"/>
                </a:cubicBezTo>
                <a:cubicBezTo>
                  <a:pt x="2517" y="321"/>
                  <a:pt x="2517" y="321"/>
                  <a:pt x="2517" y="321"/>
                </a:cubicBezTo>
                <a:lnTo>
                  <a:pt x="2515" y="321"/>
                </a:lnTo>
                <a:close/>
                <a:moveTo>
                  <a:pt x="2515" y="317"/>
                </a:moveTo>
                <a:cubicBezTo>
                  <a:pt x="2515" y="315"/>
                  <a:pt x="2515" y="315"/>
                  <a:pt x="2515" y="315"/>
                </a:cubicBezTo>
                <a:cubicBezTo>
                  <a:pt x="2517" y="315"/>
                  <a:pt x="2517" y="315"/>
                  <a:pt x="2517" y="315"/>
                </a:cubicBezTo>
                <a:cubicBezTo>
                  <a:pt x="2517" y="317"/>
                  <a:pt x="2517" y="317"/>
                  <a:pt x="2517" y="317"/>
                </a:cubicBezTo>
                <a:lnTo>
                  <a:pt x="2515" y="317"/>
                </a:lnTo>
                <a:close/>
                <a:moveTo>
                  <a:pt x="2515" y="314"/>
                </a:moveTo>
                <a:cubicBezTo>
                  <a:pt x="2515" y="312"/>
                  <a:pt x="2515" y="312"/>
                  <a:pt x="2515" y="312"/>
                </a:cubicBezTo>
                <a:cubicBezTo>
                  <a:pt x="2517" y="312"/>
                  <a:pt x="2517" y="312"/>
                  <a:pt x="2517" y="312"/>
                </a:cubicBezTo>
                <a:cubicBezTo>
                  <a:pt x="2517" y="314"/>
                  <a:pt x="2517" y="314"/>
                  <a:pt x="2517" y="314"/>
                </a:cubicBezTo>
                <a:lnTo>
                  <a:pt x="2515" y="314"/>
                </a:lnTo>
                <a:close/>
                <a:moveTo>
                  <a:pt x="2515" y="310"/>
                </a:moveTo>
                <a:cubicBezTo>
                  <a:pt x="2515" y="308"/>
                  <a:pt x="2515" y="308"/>
                  <a:pt x="2515" y="308"/>
                </a:cubicBezTo>
                <a:cubicBezTo>
                  <a:pt x="2517" y="308"/>
                  <a:pt x="2517" y="308"/>
                  <a:pt x="2517" y="308"/>
                </a:cubicBezTo>
                <a:cubicBezTo>
                  <a:pt x="2517" y="310"/>
                  <a:pt x="2517" y="310"/>
                  <a:pt x="2517" y="310"/>
                </a:cubicBezTo>
                <a:lnTo>
                  <a:pt x="2515" y="310"/>
                </a:lnTo>
                <a:close/>
                <a:moveTo>
                  <a:pt x="2515" y="307"/>
                </a:moveTo>
                <a:cubicBezTo>
                  <a:pt x="2515" y="305"/>
                  <a:pt x="2515" y="305"/>
                  <a:pt x="2515" y="305"/>
                </a:cubicBezTo>
                <a:cubicBezTo>
                  <a:pt x="2517" y="305"/>
                  <a:pt x="2517" y="305"/>
                  <a:pt x="2517" y="305"/>
                </a:cubicBezTo>
                <a:cubicBezTo>
                  <a:pt x="2517" y="307"/>
                  <a:pt x="2517" y="307"/>
                  <a:pt x="2517" y="307"/>
                </a:cubicBezTo>
                <a:lnTo>
                  <a:pt x="2515" y="307"/>
                </a:lnTo>
                <a:close/>
                <a:moveTo>
                  <a:pt x="2515" y="303"/>
                </a:moveTo>
                <a:cubicBezTo>
                  <a:pt x="2515" y="301"/>
                  <a:pt x="2515" y="301"/>
                  <a:pt x="2515" y="301"/>
                </a:cubicBezTo>
                <a:cubicBezTo>
                  <a:pt x="2517" y="301"/>
                  <a:pt x="2517" y="301"/>
                  <a:pt x="2517" y="301"/>
                </a:cubicBezTo>
                <a:cubicBezTo>
                  <a:pt x="2517" y="303"/>
                  <a:pt x="2517" y="303"/>
                  <a:pt x="2517" y="303"/>
                </a:cubicBezTo>
                <a:lnTo>
                  <a:pt x="2515" y="303"/>
                </a:lnTo>
                <a:close/>
                <a:moveTo>
                  <a:pt x="2515" y="300"/>
                </a:moveTo>
                <a:cubicBezTo>
                  <a:pt x="2515" y="298"/>
                  <a:pt x="2515" y="298"/>
                  <a:pt x="2515" y="298"/>
                </a:cubicBezTo>
                <a:cubicBezTo>
                  <a:pt x="2517" y="298"/>
                  <a:pt x="2517" y="298"/>
                  <a:pt x="2517" y="298"/>
                </a:cubicBezTo>
                <a:cubicBezTo>
                  <a:pt x="2517" y="300"/>
                  <a:pt x="2517" y="300"/>
                  <a:pt x="2517" y="300"/>
                </a:cubicBezTo>
                <a:lnTo>
                  <a:pt x="2515" y="300"/>
                </a:lnTo>
                <a:close/>
                <a:moveTo>
                  <a:pt x="2515" y="297"/>
                </a:moveTo>
                <a:cubicBezTo>
                  <a:pt x="2515" y="293"/>
                  <a:pt x="2515" y="293"/>
                  <a:pt x="2515" y="293"/>
                </a:cubicBezTo>
                <a:cubicBezTo>
                  <a:pt x="2517" y="293"/>
                  <a:pt x="2517" y="293"/>
                  <a:pt x="2517" y="293"/>
                </a:cubicBezTo>
                <a:cubicBezTo>
                  <a:pt x="2517" y="297"/>
                  <a:pt x="2517" y="297"/>
                  <a:pt x="2517" y="297"/>
                </a:cubicBezTo>
                <a:lnTo>
                  <a:pt x="2515" y="297"/>
                </a:lnTo>
                <a:close/>
                <a:moveTo>
                  <a:pt x="2517" y="239"/>
                </a:moveTo>
                <a:cubicBezTo>
                  <a:pt x="2517" y="241"/>
                  <a:pt x="2517" y="241"/>
                  <a:pt x="2517" y="241"/>
                </a:cubicBezTo>
                <a:cubicBezTo>
                  <a:pt x="2515" y="241"/>
                  <a:pt x="2515" y="241"/>
                  <a:pt x="2515" y="241"/>
                </a:cubicBezTo>
                <a:cubicBezTo>
                  <a:pt x="2515" y="239"/>
                  <a:pt x="2515" y="239"/>
                  <a:pt x="2515" y="239"/>
                </a:cubicBezTo>
                <a:lnTo>
                  <a:pt x="2517" y="239"/>
                </a:lnTo>
                <a:close/>
                <a:moveTo>
                  <a:pt x="2515" y="238"/>
                </a:moveTo>
                <a:cubicBezTo>
                  <a:pt x="2515" y="236"/>
                  <a:pt x="2515" y="236"/>
                  <a:pt x="2515" y="236"/>
                </a:cubicBezTo>
                <a:cubicBezTo>
                  <a:pt x="2517" y="236"/>
                  <a:pt x="2517" y="236"/>
                  <a:pt x="2517" y="236"/>
                </a:cubicBezTo>
                <a:cubicBezTo>
                  <a:pt x="2517" y="238"/>
                  <a:pt x="2517" y="238"/>
                  <a:pt x="2517" y="238"/>
                </a:cubicBezTo>
                <a:lnTo>
                  <a:pt x="2515" y="238"/>
                </a:lnTo>
                <a:close/>
                <a:moveTo>
                  <a:pt x="2517" y="243"/>
                </a:moveTo>
                <a:cubicBezTo>
                  <a:pt x="2517" y="245"/>
                  <a:pt x="2517" y="245"/>
                  <a:pt x="2517" y="245"/>
                </a:cubicBezTo>
                <a:cubicBezTo>
                  <a:pt x="2515" y="245"/>
                  <a:pt x="2515" y="245"/>
                  <a:pt x="2515" y="245"/>
                </a:cubicBezTo>
                <a:cubicBezTo>
                  <a:pt x="2515" y="243"/>
                  <a:pt x="2515" y="243"/>
                  <a:pt x="2515" y="243"/>
                </a:cubicBezTo>
                <a:lnTo>
                  <a:pt x="2517" y="243"/>
                </a:lnTo>
                <a:close/>
                <a:moveTo>
                  <a:pt x="2517" y="246"/>
                </a:moveTo>
                <a:cubicBezTo>
                  <a:pt x="2517" y="249"/>
                  <a:pt x="2517" y="249"/>
                  <a:pt x="2517" y="249"/>
                </a:cubicBezTo>
                <a:cubicBezTo>
                  <a:pt x="2515" y="249"/>
                  <a:pt x="2515" y="249"/>
                  <a:pt x="2515" y="249"/>
                </a:cubicBezTo>
                <a:cubicBezTo>
                  <a:pt x="2515" y="246"/>
                  <a:pt x="2515" y="246"/>
                  <a:pt x="2515" y="246"/>
                </a:cubicBezTo>
                <a:lnTo>
                  <a:pt x="2517" y="246"/>
                </a:lnTo>
                <a:close/>
                <a:moveTo>
                  <a:pt x="2517" y="250"/>
                </a:moveTo>
                <a:cubicBezTo>
                  <a:pt x="2517" y="252"/>
                  <a:pt x="2517" y="252"/>
                  <a:pt x="2517" y="252"/>
                </a:cubicBezTo>
                <a:cubicBezTo>
                  <a:pt x="2515" y="252"/>
                  <a:pt x="2515" y="252"/>
                  <a:pt x="2515" y="252"/>
                </a:cubicBezTo>
                <a:cubicBezTo>
                  <a:pt x="2515" y="250"/>
                  <a:pt x="2515" y="250"/>
                  <a:pt x="2515" y="250"/>
                </a:cubicBezTo>
                <a:lnTo>
                  <a:pt x="2517" y="250"/>
                </a:lnTo>
                <a:close/>
                <a:moveTo>
                  <a:pt x="2517" y="254"/>
                </a:moveTo>
                <a:cubicBezTo>
                  <a:pt x="2517" y="256"/>
                  <a:pt x="2517" y="256"/>
                  <a:pt x="2517" y="256"/>
                </a:cubicBezTo>
                <a:cubicBezTo>
                  <a:pt x="2515" y="256"/>
                  <a:pt x="2515" y="256"/>
                  <a:pt x="2515" y="256"/>
                </a:cubicBezTo>
                <a:cubicBezTo>
                  <a:pt x="2515" y="254"/>
                  <a:pt x="2515" y="254"/>
                  <a:pt x="2515" y="254"/>
                </a:cubicBezTo>
                <a:lnTo>
                  <a:pt x="2517" y="254"/>
                </a:lnTo>
                <a:close/>
                <a:moveTo>
                  <a:pt x="2517" y="257"/>
                </a:moveTo>
                <a:cubicBezTo>
                  <a:pt x="2517" y="259"/>
                  <a:pt x="2517" y="259"/>
                  <a:pt x="2517" y="259"/>
                </a:cubicBezTo>
                <a:cubicBezTo>
                  <a:pt x="2515" y="259"/>
                  <a:pt x="2515" y="259"/>
                  <a:pt x="2515" y="259"/>
                </a:cubicBezTo>
                <a:cubicBezTo>
                  <a:pt x="2515" y="257"/>
                  <a:pt x="2515" y="257"/>
                  <a:pt x="2515" y="257"/>
                </a:cubicBezTo>
                <a:lnTo>
                  <a:pt x="2517" y="257"/>
                </a:lnTo>
                <a:close/>
                <a:moveTo>
                  <a:pt x="2517" y="261"/>
                </a:moveTo>
                <a:cubicBezTo>
                  <a:pt x="2517" y="263"/>
                  <a:pt x="2517" y="263"/>
                  <a:pt x="2517" y="263"/>
                </a:cubicBezTo>
                <a:cubicBezTo>
                  <a:pt x="2515" y="263"/>
                  <a:pt x="2515" y="263"/>
                  <a:pt x="2515" y="263"/>
                </a:cubicBezTo>
                <a:cubicBezTo>
                  <a:pt x="2515" y="261"/>
                  <a:pt x="2515" y="261"/>
                  <a:pt x="2515" y="261"/>
                </a:cubicBezTo>
                <a:lnTo>
                  <a:pt x="2517" y="261"/>
                </a:lnTo>
                <a:close/>
                <a:moveTo>
                  <a:pt x="2517" y="265"/>
                </a:moveTo>
                <a:cubicBezTo>
                  <a:pt x="2517" y="267"/>
                  <a:pt x="2517" y="267"/>
                  <a:pt x="2517" y="267"/>
                </a:cubicBezTo>
                <a:cubicBezTo>
                  <a:pt x="2515" y="267"/>
                  <a:pt x="2515" y="267"/>
                  <a:pt x="2515" y="267"/>
                </a:cubicBezTo>
                <a:cubicBezTo>
                  <a:pt x="2515" y="265"/>
                  <a:pt x="2515" y="265"/>
                  <a:pt x="2515" y="265"/>
                </a:cubicBezTo>
                <a:lnTo>
                  <a:pt x="2517" y="265"/>
                </a:lnTo>
                <a:close/>
                <a:moveTo>
                  <a:pt x="2517" y="268"/>
                </a:moveTo>
                <a:cubicBezTo>
                  <a:pt x="2517" y="270"/>
                  <a:pt x="2517" y="270"/>
                  <a:pt x="2517" y="270"/>
                </a:cubicBezTo>
                <a:cubicBezTo>
                  <a:pt x="2515" y="270"/>
                  <a:pt x="2515" y="270"/>
                  <a:pt x="2515" y="270"/>
                </a:cubicBezTo>
                <a:cubicBezTo>
                  <a:pt x="2515" y="268"/>
                  <a:pt x="2515" y="268"/>
                  <a:pt x="2515" y="268"/>
                </a:cubicBezTo>
                <a:lnTo>
                  <a:pt x="2517" y="268"/>
                </a:lnTo>
                <a:close/>
                <a:moveTo>
                  <a:pt x="2517" y="272"/>
                </a:moveTo>
                <a:cubicBezTo>
                  <a:pt x="2517" y="274"/>
                  <a:pt x="2517" y="274"/>
                  <a:pt x="2517" y="274"/>
                </a:cubicBezTo>
                <a:cubicBezTo>
                  <a:pt x="2515" y="274"/>
                  <a:pt x="2515" y="274"/>
                  <a:pt x="2515" y="274"/>
                </a:cubicBezTo>
                <a:cubicBezTo>
                  <a:pt x="2515" y="272"/>
                  <a:pt x="2515" y="272"/>
                  <a:pt x="2515" y="272"/>
                </a:cubicBezTo>
                <a:lnTo>
                  <a:pt x="2517" y="272"/>
                </a:lnTo>
                <a:close/>
                <a:moveTo>
                  <a:pt x="2517" y="275"/>
                </a:moveTo>
                <a:cubicBezTo>
                  <a:pt x="2517" y="277"/>
                  <a:pt x="2517" y="277"/>
                  <a:pt x="2517" y="277"/>
                </a:cubicBezTo>
                <a:cubicBezTo>
                  <a:pt x="2515" y="277"/>
                  <a:pt x="2515" y="277"/>
                  <a:pt x="2515" y="277"/>
                </a:cubicBezTo>
                <a:cubicBezTo>
                  <a:pt x="2515" y="275"/>
                  <a:pt x="2515" y="275"/>
                  <a:pt x="2515" y="275"/>
                </a:cubicBezTo>
                <a:lnTo>
                  <a:pt x="2517" y="275"/>
                </a:lnTo>
                <a:close/>
                <a:moveTo>
                  <a:pt x="2517" y="279"/>
                </a:moveTo>
                <a:cubicBezTo>
                  <a:pt x="2517" y="281"/>
                  <a:pt x="2517" y="281"/>
                  <a:pt x="2517" y="281"/>
                </a:cubicBezTo>
                <a:cubicBezTo>
                  <a:pt x="2515" y="281"/>
                  <a:pt x="2515" y="281"/>
                  <a:pt x="2515" y="281"/>
                </a:cubicBezTo>
                <a:cubicBezTo>
                  <a:pt x="2515" y="279"/>
                  <a:pt x="2515" y="279"/>
                  <a:pt x="2515" y="279"/>
                </a:cubicBezTo>
                <a:lnTo>
                  <a:pt x="2517" y="279"/>
                </a:lnTo>
                <a:close/>
                <a:moveTo>
                  <a:pt x="2517" y="283"/>
                </a:moveTo>
                <a:cubicBezTo>
                  <a:pt x="2517" y="285"/>
                  <a:pt x="2517" y="285"/>
                  <a:pt x="2517" y="285"/>
                </a:cubicBezTo>
                <a:cubicBezTo>
                  <a:pt x="2515" y="285"/>
                  <a:pt x="2515" y="285"/>
                  <a:pt x="2515" y="285"/>
                </a:cubicBezTo>
                <a:cubicBezTo>
                  <a:pt x="2515" y="283"/>
                  <a:pt x="2515" y="283"/>
                  <a:pt x="2515" y="283"/>
                </a:cubicBezTo>
                <a:lnTo>
                  <a:pt x="2517" y="283"/>
                </a:lnTo>
                <a:close/>
                <a:moveTo>
                  <a:pt x="2517" y="286"/>
                </a:moveTo>
                <a:cubicBezTo>
                  <a:pt x="2517" y="288"/>
                  <a:pt x="2517" y="288"/>
                  <a:pt x="2517" y="288"/>
                </a:cubicBezTo>
                <a:cubicBezTo>
                  <a:pt x="2515" y="288"/>
                  <a:pt x="2515" y="288"/>
                  <a:pt x="2515" y="288"/>
                </a:cubicBezTo>
                <a:cubicBezTo>
                  <a:pt x="2515" y="286"/>
                  <a:pt x="2515" y="286"/>
                  <a:pt x="2515" y="286"/>
                </a:cubicBezTo>
                <a:lnTo>
                  <a:pt x="2517" y="286"/>
                </a:lnTo>
                <a:close/>
                <a:moveTo>
                  <a:pt x="2517" y="290"/>
                </a:moveTo>
                <a:cubicBezTo>
                  <a:pt x="2517" y="292"/>
                  <a:pt x="2517" y="292"/>
                  <a:pt x="2517" y="292"/>
                </a:cubicBezTo>
                <a:cubicBezTo>
                  <a:pt x="2515" y="292"/>
                  <a:pt x="2515" y="292"/>
                  <a:pt x="2515" y="292"/>
                </a:cubicBezTo>
                <a:cubicBezTo>
                  <a:pt x="2515" y="290"/>
                  <a:pt x="2515" y="290"/>
                  <a:pt x="2515" y="290"/>
                </a:cubicBezTo>
                <a:lnTo>
                  <a:pt x="2517" y="290"/>
                </a:lnTo>
                <a:close/>
                <a:moveTo>
                  <a:pt x="2517" y="234"/>
                </a:moveTo>
                <a:cubicBezTo>
                  <a:pt x="2515" y="234"/>
                  <a:pt x="2515" y="234"/>
                  <a:pt x="2515" y="234"/>
                </a:cubicBezTo>
                <a:cubicBezTo>
                  <a:pt x="2515" y="231"/>
                  <a:pt x="2515" y="231"/>
                  <a:pt x="2515" y="231"/>
                </a:cubicBezTo>
                <a:cubicBezTo>
                  <a:pt x="2517" y="231"/>
                  <a:pt x="2517" y="231"/>
                  <a:pt x="2517" y="231"/>
                </a:cubicBezTo>
                <a:lnTo>
                  <a:pt x="2517" y="234"/>
                </a:lnTo>
                <a:close/>
                <a:moveTo>
                  <a:pt x="2516" y="209"/>
                </a:moveTo>
                <a:cubicBezTo>
                  <a:pt x="2516" y="211"/>
                  <a:pt x="2516" y="211"/>
                  <a:pt x="2516" y="211"/>
                </a:cubicBezTo>
                <a:cubicBezTo>
                  <a:pt x="2515" y="211"/>
                  <a:pt x="2515" y="211"/>
                  <a:pt x="2515" y="211"/>
                </a:cubicBezTo>
                <a:cubicBezTo>
                  <a:pt x="2515" y="209"/>
                  <a:pt x="2515" y="209"/>
                  <a:pt x="2515" y="209"/>
                </a:cubicBezTo>
                <a:lnTo>
                  <a:pt x="2516" y="209"/>
                </a:lnTo>
                <a:close/>
                <a:moveTo>
                  <a:pt x="2515" y="208"/>
                </a:moveTo>
                <a:cubicBezTo>
                  <a:pt x="2515" y="206"/>
                  <a:pt x="2515" y="206"/>
                  <a:pt x="2515" y="206"/>
                </a:cubicBezTo>
                <a:cubicBezTo>
                  <a:pt x="2516" y="206"/>
                  <a:pt x="2516" y="206"/>
                  <a:pt x="2516" y="206"/>
                </a:cubicBezTo>
                <a:cubicBezTo>
                  <a:pt x="2516" y="208"/>
                  <a:pt x="2516" y="208"/>
                  <a:pt x="2516" y="208"/>
                </a:cubicBezTo>
                <a:lnTo>
                  <a:pt x="2515" y="208"/>
                </a:lnTo>
                <a:close/>
                <a:moveTo>
                  <a:pt x="2516" y="213"/>
                </a:moveTo>
                <a:cubicBezTo>
                  <a:pt x="2516" y="215"/>
                  <a:pt x="2516" y="215"/>
                  <a:pt x="2516" y="215"/>
                </a:cubicBezTo>
                <a:cubicBezTo>
                  <a:pt x="2515" y="215"/>
                  <a:pt x="2515" y="215"/>
                  <a:pt x="2515" y="215"/>
                </a:cubicBezTo>
                <a:cubicBezTo>
                  <a:pt x="2515" y="213"/>
                  <a:pt x="2515" y="213"/>
                  <a:pt x="2515" y="213"/>
                </a:cubicBezTo>
                <a:lnTo>
                  <a:pt x="2516" y="213"/>
                </a:lnTo>
                <a:close/>
                <a:moveTo>
                  <a:pt x="2516" y="217"/>
                </a:moveTo>
                <a:cubicBezTo>
                  <a:pt x="2516" y="219"/>
                  <a:pt x="2516" y="219"/>
                  <a:pt x="2516" y="219"/>
                </a:cubicBezTo>
                <a:cubicBezTo>
                  <a:pt x="2515" y="219"/>
                  <a:pt x="2515" y="219"/>
                  <a:pt x="2515" y="219"/>
                </a:cubicBezTo>
                <a:cubicBezTo>
                  <a:pt x="2515" y="217"/>
                  <a:pt x="2515" y="217"/>
                  <a:pt x="2515" y="217"/>
                </a:cubicBezTo>
                <a:lnTo>
                  <a:pt x="2516" y="217"/>
                </a:lnTo>
                <a:close/>
                <a:moveTo>
                  <a:pt x="2516" y="220"/>
                </a:moveTo>
                <a:cubicBezTo>
                  <a:pt x="2516" y="222"/>
                  <a:pt x="2516" y="222"/>
                  <a:pt x="2516" y="222"/>
                </a:cubicBezTo>
                <a:cubicBezTo>
                  <a:pt x="2515" y="222"/>
                  <a:pt x="2515" y="222"/>
                  <a:pt x="2515" y="222"/>
                </a:cubicBezTo>
                <a:cubicBezTo>
                  <a:pt x="2515" y="220"/>
                  <a:pt x="2515" y="220"/>
                  <a:pt x="2515" y="220"/>
                </a:cubicBezTo>
                <a:lnTo>
                  <a:pt x="2516" y="220"/>
                </a:lnTo>
                <a:close/>
                <a:moveTo>
                  <a:pt x="2516" y="224"/>
                </a:moveTo>
                <a:cubicBezTo>
                  <a:pt x="2516" y="226"/>
                  <a:pt x="2516" y="226"/>
                  <a:pt x="2516" y="226"/>
                </a:cubicBezTo>
                <a:cubicBezTo>
                  <a:pt x="2515" y="226"/>
                  <a:pt x="2515" y="226"/>
                  <a:pt x="2515" y="226"/>
                </a:cubicBezTo>
                <a:cubicBezTo>
                  <a:pt x="2515" y="224"/>
                  <a:pt x="2515" y="224"/>
                  <a:pt x="2515" y="224"/>
                </a:cubicBezTo>
                <a:lnTo>
                  <a:pt x="2516" y="224"/>
                </a:lnTo>
                <a:close/>
                <a:moveTo>
                  <a:pt x="2516" y="204"/>
                </a:moveTo>
                <a:cubicBezTo>
                  <a:pt x="2515" y="204"/>
                  <a:pt x="2515" y="204"/>
                  <a:pt x="2515" y="204"/>
                </a:cubicBezTo>
                <a:cubicBezTo>
                  <a:pt x="2515" y="202"/>
                  <a:pt x="2515" y="202"/>
                  <a:pt x="2515" y="202"/>
                </a:cubicBezTo>
                <a:cubicBezTo>
                  <a:pt x="2516" y="202"/>
                  <a:pt x="2516" y="202"/>
                  <a:pt x="2516" y="202"/>
                </a:cubicBezTo>
                <a:lnTo>
                  <a:pt x="2516" y="204"/>
                </a:lnTo>
                <a:close/>
                <a:moveTo>
                  <a:pt x="2516" y="193"/>
                </a:moveTo>
                <a:cubicBezTo>
                  <a:pt x="2515" y="193"/>
                  <a:pt x="2515" y="193"/>
                  <a:pt x="2515" y="193"/>
                </a:cubicBezTo>
                <a:cubicBezTo>
                  <a:pt x="2515" y="191"/>
                  <a:pt x="2515" y="191"/>
                  <a:pt x="2515" y="191"/>
                </a:cubicBezTo>
                <a:cubicBezTo>
                  <a:pt x="2516" y="191"/>
                  <a:pt x="2516" y="191"/>
                  <a:pt x="2516" y="191"/>
                </a:cubicBezTo>
                <a:lnTo>
                  <a:pt x="2516" y="193"/>
                </a:lnTo>
                <a:close/>
                <a:moveTo>
                  <a:pt x="2516" y="195"/>
                </a:moveTo>
                <a:cubicBezTo>
                  <a:pt x="2516" y="197"/>
                  <a:pt x="2516" y="197"/>
                  <a:pt x="2516" y="197"/>
                </a:cubicBezTo>
                <a:cubicBezTo>
                  <a:pt x="2515" y="197"/>
                  <a:pt x="2515" y="197"/>
                  <a:pt x="2515" y="197"/>
                </a:cubicBezTo>
                <a:cubicBezTo>
                  <a:pt x="2515" y="195"/>
                  <a:pt x="2515" y="195"/>
                  <a:pt x="2515" y="195"/>
                </a:cubicBezTo>
                <a:lnTo>
                  <a:pt x="2516" y="195"/>
                </a:lnTo>
                <a:close/>
                <a:moveTo>
                  <a:pt x="2516" y="198"/>
                </a:moveTo>
                <a:cubicBezTo>
                  <a:pt x="2516" y="200"/>
                  <a:pt x="2516" y="200"/>
                  <a:pt x="2516" y="200"/>
                </a:cubicBezTo>
                <a:cubicBezTo>
                  <a:pt x="2514" y="200"/>
                  <a:pt x="2514" y="200"/>
                  <a:pt x="2514" y="200"/>
                </a:cubicBezTo>
                <a:cubicBezTo>
                  <a:pt x="2514" y="198"/>
                  <a:pt x="2514" y="198"/>
                  <a:pt x="2514" y="198"/>
                </a:cubicBezTo>
                <a:lnTo>
                  <a:pt x="2516" y="198"/>
                </a:lnTo>
                <a:close/>
                <a:moveTo>
                  <a:pt x="2514" y="351"/>
                </a:moveTo>
                <a:cubicBezTo>
                  <a:pt x="2514" y="349"/>
                  <a:pt x="2514" y="349"/>
                  <a:pt x="2514" y="349"/>
                </a:cubicBezTo>
                <a:cubicBezTo>
                  <a:pt x="2515" y="349"/>
                  <a:pt x="2515" y="349"/>
                  <a:pt x="2515" y="349"/>
                </a:cubicBezTo>
                <a:cubicBezTo>
                  <a:pt x="2515" y="351"/>
                  <a:pt x="2515" y="351"/>
                  <a:pt x="2515" y="351"/>
                </a:cubicBezTo>
                <a:lnTo>
                  <a:pt x="2514" y="351"/>
                </a:lnTo>
                <a:close/>
                <a:moveTo>
                  <a:pt x="2515" y="353"/>
                </a:moveTo>
                <a:cubicBezTo>
                  <a:pt x="2515" y="355"/>
                  <a:pt x="2515" y="355"/>
                  <a:pt x="2515" y="355"/>
                </a:cubicBezTo>
                <a:cubicBezTo>
                  <a:pt x="2514" y="355"/>
                  <a:pt x="2514" y="355"/>
                  <a:pt x="2514" y="355"/>
                </a:cubicBezTo>
                <a:cubicBezTo>
                  <a:pt x="2514" y="353"/>
                  <a:pt x="2514" y="353"/>
                  <a:pt x="2514" y="353"/>
                </a:cubicBezTo>
                <a:lnTo>
                  <a:pt x="2515" y="353"/>
                </a:lnTo>
                <a:close/>
                <a:moveTo>
                  <a:pt x="2514" y="348"/>
                </a:moveTo>
                <a:cubicBezTo>
                  <a:pt x="2514" y="346"/>
                  <a:pt x="2514" y="346"/>
                  <a:pt x="2514" y="346"/>
                </a:cubicBezTo>
                <a:cubicBezTo>
                  <a:pt x="2515" y="346"/>
                  <a:pt x="2515" y="346"/>
                  <a:pt x="2515" y="346"/>
                </a:cubicBezTo>
                <a:cubicBezTo>
                  <a:pt x="2515" y="348"/>
                  <a:pt x="2515" y="348"/>
                  <a:pt x="2515" y="348"/>
                </a:cubicBezTo>
                <a:lnTo>
                  <a:pt x="2514" y="348"/>
                </a:lnTo>
                <a:close/>
                <a:moveTo>
                  <a:pt x="2514" y="344"/>
                </a:moveTo>
                <a:cubicBezTo>
                  <a:pt x="2514" y="342"/>
                  <a:pt x="2514" y="342"/>
                  <a:pt x="2514" y="342"/>
                </a:cubicBezTo>
                <a:cubicBezTo>
                  <a:pt x="2515" y="342"/>
                  <a:pt x="2515" y="342"/>
                  <a:pt x="2515" y="342"/>
                </a:cubicBezTo>
                <a:cubicBezTo>
                  <a:pt x="2515" y="344"/>
                  <a:pt x="2515" y="344"/>
                  <a:pt x="2515" y="344"/>
                </a:cubicBezTo>
                <a:lnTo>
                  <a:pt x="2514" y="344"/>
                </a:lnTo>
                <a:close/>
                <a:moveTo>
                  <a:pt x="2514" y="341"/>
                </a:moveTo>
                <a:cubicBezTo>
                  <a:pt x="2514" y="339"/>
                  <a:pt x="2514" y="339"/>
                  <a:pt x="2514" y="339"/>
                </a:cubicBezTo>
                <a:cubicBezTo>
                  <a:pt x="2515" y="339"/>
                  <a:pt x="2515" y="339"/>
                  <a:pt x="2515" y="339"/>
                </a:cubicBezTo>
                <a:cubicBezTo>
                  <a:pt x="2515" y="341"/>
                  <a:pt x="2515" y="341"/>
                  <a:pt x="2515" y="341"/>
                </a:cubicBezTo>
                <a:lnTo>
                  <a:pt x="2514" y="341"/>
                </a:lnTo>
                <a:close/>
                <a:moveTo>
                  <a:pt x="2514" y="338"/>
                </a:moveTo>
                <a:cubicBezTo>
                  <a:pt x="2514" y="336"/>
                  <a:pt x="2514" y="336"/>
                  <a:pt x="2514" y="336"/>
                </a:cubicBezTo>
                <a:cubicBezTo>
                  <a:pt x="2515" y="336"/>
                  <a:pt x="2515" y="336"/>
                  <a:pt x="2515" y="336"/>
                </a:cubicBezTo>
                <a:cubicBezTo>
                  <a:pt x="2515" y="338"/>
                  <a:pt x="2515" y="338"/>
                  <a:pt x="2515" y="338"/>
                </a:cubicBezTo>
                <a:lnTo>
                  <a:pt x="2514" y="338"/>
                </a:lnTo>
                <a:close/>
                <a:moveTo>
                  <a:pt x="2514" y="334"/>
                </a:moveTo>
                <a:cubicBezTo>
                  <a:pt x="2514" y="332"/>
                  <a:pt x="2514" y="332"/>
                  <a:pt x="2514" y="332"/>
                </a:cubicBezTo>
                <a:cubicBezTo>
                  <a:pt x="2515" y="332"/>
                  <a:pt x="2515" y="332"/>
                  <a:pt x="2515" y="332"/>
                </a:cubicBezTo>
                <a:cubicBezTo>
                  <a:pt x="2515" y="334"/>
                  <a:pt x="2515" y="334"/>
                  <a:pt x="2515" y="334"/>
                </a:cubicBezTo>
                <a:lnTo>
                  <a:pt x="2514" y="334"/>
                </a:lnTo>
                <a:close/>
                <a:moveTo>
                  <a:pt x="2514" y="331"/>
                </a:moveTo>
                <a:cubicBezTo>
                  <a:pt x="2514" y="329"/>
                  <a:pt x="2514" y="329"/>
                  <a:pt x="2514" y="329"/>
                </a:cubicBezTo>
                <a:cubicBezTo>
                  <a:pt x="2515" y="329"/>
                  <a:pt x="2515" y="329"/>
                  <a:pt x="2515" y="329"/>
                </a:cubicBezTo>
                <a:cubicBezTo>
                  <a:pt x="2515" y="331"/>
                  <a:pt x="2515" y="331"/>
                  <a:pt x="2515" y="331"/>
                </a:cubicBezTo>
                <a:lnTo>
                  <a:pt x="2514" y="331"/>
                </a:lnTo>
                <a:close/>
                <a:moveTo>
                  <a:pt x="2514" y="327"/>
                </a:moveTo>
                <a:cubicBezTo>
                  <a:pt x="2514" y="325"/>
                  <a:pt x="2514" y="325"/>
                  <a:pt x="2514" y="325"/>
                </a:cubicBezTo>
                <a:cubicBezTo>
                  <a:pt x="2515" y="325"/>
                  <a:pt x="2515" y="325"/>
                  <a:pt x="2515" y="325"/>
                </a:cubicBezTo>
                <a:cubicBezTo>
                  <a:pt x="2515" y="327"/>
                  <a:pt x="2515" y="327"/>
                  <a:pt x="2515" y="327"/>
                </a:cubicBezTo>
                <a:lnTo>
                  <a:pt x="2514" y="327"/>
                </a:lnTo>
                <a:close/>
                <a:moveTo>
                  <a:pt x="2514" y="324"/>
                </a:moveTo>
                <a:cubicBezTo>
                  <a:pt x="2514" y="322"/>
                  <a:pt x="2514" y="322"/>
                  <a:pt x="2514" y="322"/>
                </a:cubicBezTo>
                <a:cubicBezTo>
                  <a:pt x="2515" y="322"/>
                  <a:pt x="2515" y="322"/>
                  <a:pt x="2515" y="322"/>
                </a:cubicBezTo>
                <a:cubicBezTo>
                  <a:pt x="2515" y="324"/>
                  <a:pt x="2515" y="324"/>
                  <a:pt x="2515" y="324"/>
                </a:cubicBezTo>
                <a:lnTo>
                  <a:pt x="2514" y="324"/>
                </a:lnTo>
                <a:close/>
                <a:moveTo>
                  <a:pt x="2514" y="321"/>
                </a:moveTo>
                <a:cubicBezTo>
                  <a:pt x="2514" y="318"/>
                  <a:pt x="2514" y="318"/>
                  <a:pt x="2514" y="318"/>
                </a:cubicBezTo>
                <a:cubicBezTo>
                  <a:pt x="2515" y="318"/>
                  <a:pt x="2515" y="318"/>
                  <a:pt x="2515" y="318"/>
                </a:cubicBezTo>
                <a:cubicBezTo>
                  <a:pt x="2515" y="321"/>
                  <a:pt x="2515" y="321"/>
                  <a:pt x="2515" y="321"/>
                </a:cubicBezTo>
                <a:lnTo>
                  <a:pt x="2514" y="321"/>
                </a:lnTo>
                <a:close/>
                <a:moveTo>
                  <a:pt x="2514" y="317"/>
                </a:moveTo>
                <a:cubicBezTo>
                  <a:pt x="2514" y="315"/>
                  <a:pt x="2514" y="315"/>
                  <a:pt x="2514" y="315"/>
                </a:cubicBezTo>
                <a:cubicBezTo>
                  <a:pt x="2515" y="315"/>
                  <a:pt x="2515" y="315"/>
                  <a:pt x="2515" y="315"/>
                </a:cubicBezTo>
                <a:cubicBezTo>
                  <a:pt x="2515" y="317"/>
                  <a:pt x="2515" y="317"/>
                  <a:pt x="2515" y="317"/>
                </a:cubicBezTo>
                <a:lnTo>
                  <a:pt x="2514" y="317"/>
                </a:lnTo>
                <a:close/>
                <a:moveTo>
                  <a:pt x="2514" y="314"/>
                </a:moveTo>
                <a:cubicBezTo>
                  <a:pt x="2514" y="312"/>
                  <a:pt x="2514" y="312"/>
                  <a:pt x="2514" y="312"/>
                </a:cubicBezTo>
                <a:cubicBezTo>
                  <a:pt x="2515" y="312"/>
                  <a:pt x="2515" y="312"/>
                  <a:pt x="2515" y="312"/>
                </a:cubicBezTo>
                <a:cubicBezTo>
                  <a:pt x="2515" y="314"/>
                  <a:pt x="2515" y="314"/>
                  <a:pt x="2515" y="314"/>
                </a:cubicBezTo>
                <a:lnTo>
                  <a:pt x="2514" y="314"/>
                </a:lnTo>
                <a:close/>
                <a:moveTo>
                  <a:pt x="2514" y="310"/>
                </a:moveTo>
                <a:cubicBezTo>
                  <a:pt x="2514" y="308"/>
                  <a:pt x="2514" y="308"/>
                  <a:pt x="2514" y="308"/>
                </a:cubicBezTo>
                <a:cubicBezTo>
                  <a:pt x="2515" y="308"/>
                  <a:pt x="2515" y="308"/>
                  <a:pt x="2515" y="308"/>
                </a:cubicBezTo>
                <a:cubicBezTo>
                  <a:pt x="2515" y="310"/>
                  <a:pt x="2515" y="310"/>
                  <a:pt x="2515" y="310"/>
                </a:cubicBezTo>
                <a:lnTo>
                  <a:pt x="2514" y="310"/>
                </a:lnTo>
                <a:close/>
                <a:moveTo>
                  <a:pt x="2514" y="307"/>
                </a:moveTo>
                <a:cubicBezTo>
                  <a:pt x="2514" y="305"/>
                  <a:pt x="2514" y="305"/>
                  <a:pt x="2514" y="305"/>
                </a:cubicBezTo>
                <a:cubicBezTo>
                  <a:pt x="2515" y="305"/>
                  <a:pt x="2515" y="305"/>
                  <a:pt x="2515" y="305"/>
                </a:cubicBezTo>
                <a:cubicBezTo>
                  <a:pt x="2515" y="307"/>
                  <a:pt x="2515" y="307"/>
                  <a:pt x="2515" y="307"/>
                </a:cubicBezTo>
                <a:lnTo>
                  <a:pt x="2514" y="307"/>
                </a:lnTo>
                <a:close/>
                <a:moveTo>
                  <a:pt x="2514" y="303"/>
                </a:moveTo>
                <a:cubicBezTo>
                  <a:pt x="2514" y="301"/>
                  <a:pt x="2514" y="301"/>
                  <a:pt x="2514" y="301"/>
                </a:cubicBezTo>
                <a:cubicBezTo>
                  <a:pt x="2515" y="301"/>
                  <a:pt x="2515" y="301"/>
                  <a:pt x="2515" y="301"/>
                </a:cubicBezTo>
                <a:cubicBezTo>
                  <a:pt x="2515" y="303"/>
                  <a:pt x="2515" y="303"/>
                  <a:pt x="2515" y="303"/>
                </a:cubicBezTo>
                <a:lnTo>
                  <a:pt x="2514" y="303"/>
                </a:lnTo>
                <a:close/>
                <a:moveTo>
                  <a:pt x="2514" y="300"/>
                </a:moveTo>
                <a:cubicBezTo>
                  <a:pt x="2514" y="298"/>
                  <a:pt x="2514" y="298"/>
                  <a:pt x="2514" y="298"/>
                </a:cubicBezTo>
                <a:cubicBezTo>
                  <a:pt x="2515" y="298"/>
                  <a:pt x="2515" y="298"/>
                  <a:pt x="2515" y="298"/>
                </a:cubicBezTo>
                <a:cubicBezTo>
                  <a:pt x="2515" y="300"/>
                  <a:pt x="2515" y="300"/>
                  <a:pt x="2515" y="300"/>
                </a:cubicBezTo>
                <a:lnTo>
                  <a:pt x="2514" y="300"/>
                </a:lnTo>
                <a:close/>
                <a:moveTo>
                  <a:pt x="2514" y="297"/>
                </a:moveTo>
                <a:cubicBezTo>
                  <a:pt x="2514" y="293"/>
                  <a:pt x="2514" y="293"/>
                  <a:pt x="2514" y="293"/>
                </a:cubicBezTo>
                <a:cubicBezTo>
                  <a:pt x="2515" y="293"/>
                  <a:pt x="2515" y="293"/>
                  <a:pt x="2515" y="293"/>
                </a:cubicBezTo>
                <a:cubicBezTo>
                  <a:pt x="2515" y="297"/>
                  <a:pt x="2515" y="297"/>
                  <a:pt x="2515" y="297"/>
                </a:cubicBezTo>
                <a:lnTo>
                  <a:pt x="2514" y="297"/>
                </a:lnTo>
                <a:close/>
                <a:moveTo>
                  <a:pt x="2515" y="209"/>
                </a:moveTo>
                <a:cubicBezTo>
                  <a:pt x="2515" y="211"/>
                  <a:pt x="2515" y="211"/>
                  <a:pt x="2515" y="211"/>
                </a:cubicBezTo>
                <a:cubicBezTo>
                  <a:pt x="2513" y="211"/>
                  <a:pt x="2513" y="211"/>
                  <a:pt x="2513" y="211"/>
                </a:cubicBezTo>
                <a:cubicBezTo>
                  <a:pt x="2513" y="209"/>
                  <a:pt x="2513" y="209"/>
                  <a:pt x="2513" y="209"/>
                </a:cubicBezTo>
                <a:lnTo>
                  <a:pt x="2515" y="209"/>
                </a:lnTo>
                <a:close/>
                <a:moveTo>
                  <a:pt x="2513" y="208"/>
                </a:moveTo>
                <a:cubicBezTo>
                  <a:pt x="2513" y="206"/>
                  <a:pt x="2513" y="206"/>
                  <a:pt x="2513" y="206"/>
                </a:cubicBezTo>
                <a:cubicBezTo>
                  <a:pt x="2515" y="206"/>
                  <a:pt x="2515" y="206"/>
                  <a:pt x="2515" y="206"/>
                </a:cubicBezTo>
                <a:cubicBezTo>
                  <a:pt x="2515" y="208"/>
                  <a:pt x="2515" y="208"/>
                  <a:pt x="2515" y="208"/>
                </a:cubicBezTo>
                <a:lnTo>
                  <a:pt x="2513" y="208"/>
                </a:lnTo>
                <a:close/>
                <a:moveTo>
                  <a:pt x="2515" y="213"/>
                </a:moveTo>
                <a:cubicBezTo>
                  <a:pt x="2515" y="215"/>
                  <a:pt x="2515" y="215"/>
                  <a:pt x="2515" y="215"/>
                </a:cubicBezTo>
                <a:cubicBezTo>
                  <a:pt x="2513" y="215"/>
                  <a:pt x="2513" y="215"/>
                  <a:pt x="2513" y="215"/>
                </a:cubicBezTo>
                <a:cubicBezTo>
                  <a:pt x="2513" y="213"/>
                  <a:pt x="2513" y="213"/>
                  <a:pt x="2513" y="213"/>
                </a:cubicBezTo>
                <a:lnTo>
                  <a:pt x="2515" y="213"/>
                </a:lnTo>
                <a:close/>
                <a:moveTo>
                  <a:pt x="2515" y="217"/>
                </a:moveTo>
                <a:cubicBezTo>
                  <a:pt x="2515" y="219"/>
                  <a:pt x="2515" y="219"/>
                  <a:pt x="2515" y="219"/>
                </a:cubicBezTo>
                <a:cubicBezTo>
                  <a:pt x="2513" y="219"/>
                  <a:pt x="2513" y="219"/>
                  <a:pt x="2513" y="219"/>
                </a:cubicBezTo>
                <a:cubicBezTo>
                  <a:pt x="2513" y="217"/>
                  <a:pt x="2513" y="217"/>
                  <a:pt x="2513" y="217"/>
                </a:cubicBezTo>
                <a:lnTo>
                  <a:pt x="2515" y="217"/>
                </a:lnTo>
                <a:close/>
                <a:moveTo>
                  <a:pt x="2515" y="220"/>
                </a:moveTo>
                <a:cubicBezTo>
                  <a:pt x="2515" y="222"/>
                  <a:pt x="2515" y="222"/>
                  <a:pt x="2515" y="222"/>
                </a:cubicBezTo>
                <a:cubicBezTo>
                  <a:pt x="2513" y="222"/>
                  <a:pt x="2513" y="222"/>
                  <a:pt x="2513" y="222"/>
                </a:cubicBezTo>
                <a:cubicBezTo>
                  <a:pt x="2513" y="220"/>
                  <a:pt x="2513" y="220"/>
                  <a:pt x="2513" y="220"/>
                </a:cubicBezTo>
                <a:lnTo>
                  <a:pt x="2515" y="220"/>
                </a:lnTo>
                <a:close/>
                <a:moveTo>
                  <a:pt x="2515" y="224"/>
                </a:moveTo>
                <a:cubicBezTo>
                  <a:pt x="2515" y="226"/>
                  <a:pt x="2515" y="226"/>
                  <a:pt x="2515" y="226"/>
                </a:cubicBezTo>
                <a:cubicBezTo>
                  <a:pt x="2513" y="226"/>
                  <a:pt x="2513" y="226"/>
                  <a:pt x="2513" y="226"/>
                </a:cubicBezTo>
                <a:cubicBezTo>
                  <a:pt x="2513" y="224"/>
                  <a:pt x="2513" y="224"/>
                  <a:pt x="2513" y="224"/>
                </a:cubicBezTo>
                <a:lnTo>
                  <a:pt x="2515" y="224"/>
                </a:lnTo>
                <a:close/>
                <a:moveTo>
                  <a:pt x="2514" y="228"/>
                </a:moveTo>
                <a:cubicBezTo>
                  <a:pt x="2514" y="229"/>
                  <a:pt x="2514" y="229"/>
                  <a:pt x="2514" y="229"/>
                </a:cubicBezTo>
                <a:cubicBezTo>
                  <a:pt x="2514" y="230"/>
                  <a:pt x="2514" y="230"/>
                  <a:pt x="2514" y="230"/>
                </a:cubicBezTo>
                <a:cubicBezTo>
                  <a:pt x="2513" y="230"/>
                  <a:pt x="2513" y="230"/>
                  <a:pt x="2513" y="230"/>
                </a:cubicBezTo>
                <a:cubicBezTo>
                  <a:pt x="2513" y="228"/>
                  <a:pt x="2513" y="228"/>
                  <a:pt x="2513" y="228"/>
                </a:cubicBezTo>
                <a:lnTo>
                  <a:pt x="2514" y="228"/>
                </a:lnTo>
                <a:close/>
                <a:moveTo>
                  <a:pt x="2515" y="202"/>
                </a:moveTo>
                <a:cubicBezTo>
                  <a:pt x="2515" y="204"/>
                  <a:pt x="2515" y="204"/>
                  <a:pt x="2515" y="204"/>
                </a:cubicBezTo>
                <a:cubicBezTo>
                  <a:pt x="2513" y="204"/>
                  <a:pt x="2513" y="204"/>
                  <a:pt x="2513" y="204"/>
                </a:cubicBezTo>
                <a:cubicBezTo>
                  <a:pt x="2513" y="202"/>
                  <a:pt x="2513" y="202"/>
                  <a:pt x="2513" y="202"/>
                </a:cubicBezTo>
                <a:lnTo>
                  <a:pt x="2515" y="202"/>
                </a:lnTo>
                <a:close/>
                <a:moveTo>
                  <a:pt x="2514" y="193"/>
                </a:moveTo>
                <a:cubicBezTo>
                  <a:pt x="2513" y="193"/>
                  <a:pt x="2513" y="193"/>
                  <a:pt x="2513" y="193"/>
                </a:cubicBezTo>
                <a:cubicBezTo>
                  <a:pt x="2513" y="191"/>
                  <a:pt x="2513" y="191"/>
                  <a:pt x="2513" y="191"/>
                </a:cubicBezTo>
                <a:cubicBezTo>
                  <a:pt x="2514" y="191"/>
                  <a:pt x="2514" y="191"/>
                  <a:pt x="2514" y="191"/>
                </a:cubicBezTo>
                <a:lnTo>
                  <a:pt x="2514" y="193"/>
                </a:lnTo>
                <a:close/>
                <a:moveTo>
                  <a:pt x="2514" y="195"/>
                </a:moveTo>
                <a:cubicBezTo>
                  <a:pt x="2514" y="197"/>
                  <a:pt x="2514" y="197"/>
                  <a:pt x="2514" y="197"/>
                </a:cubicBezTo>
                <a:cubicBezTo>
                  <a:pt x="2513" y="197"/>
                  <a:pt x="2513" y="197"/>
                  <a:pt x="2513" y="197"/>
                </a:cubicBezTo>
                <a:cubicBezTo>
                  <a:pt x="2513" y="195"/>
                  <a:pt x="2513" y="195"/>
                  <a:pt x="2513" y="195"/>
                </a:cubicBezTo>
                <a:lnTo>
                  <a:pt x="2514" y="195"/>
                </a:lnTo>
                <a:close/>
                <a:moveTo>
                  <a:pt x="2514" y="198"/>
                </a:moveTo>
                <a:cubicBezTo>
                  <a:pt x="2514" y="200"/>
                  <a:pt x="2514" y="200"/>
                  <a:pt x="2514" y="200"/>
                </a:cubicBezTo>
                <a:cubicBezTo>
                  <a:pt x="2513" y="200"/>
                  <a:pt x="2513" y="200"/>
                  <a:pt x="2513" y="200"/>
                </a:cubicBezTo>
                <a:cubicBezTo>
                  <a:pt x="2513" y="198"/>
                  <a:pt x="2513" y="198"/>
                  <a:pt x="2513" y="198"/>
                </a:cubicBezTo>
                <a:lnTo>
                  <a:pt x="2514" y="198"/>
                </a:lnTo>
                <a:close/>
                <a:moveTo>
                  <a:pt x="2513" y="231"/>
                </a:moveTo>
                <a:cubicBezTo>
                  <a:pt x="2514" y="231"/>
                  <a:pt x="2514" y="231"/>
                  <a:pt x="2514" y="231"/>
                </a:cubicBezTo>
                <a:cubicBezTo>
                  <a:pt x="2514" y="234"/>
                  <a:pt x="2514" y="234"/>
                  <a:pt x="2514" y="234"/>
                </a:cubicBezTo>
                <a:cubicBezTo>
                  <a:pt x="2513" y="234"/>
                  <a:pt x="2513" y="234"/>
                  <a:pt x="2513" y="234"/>
                </a:cubicBezTo>
                <a:lnTo>
                  <a:pt x="2513" y="231"/>
                </a:lnTo>
                <a:close/>
                <a:moveTo>
                  <a:pt x="2514" y="356"/>
                </a:moveTo>
                <a:cubicBezTo>
                  <a:pt x="2515" y="356"/>
                  <a:pt x="2515" y="356"/>
                  <a:pt x="2515" y="356"/>
                </a:cubicBezTo>
                <a:cubicBezTo>
                  <a:pt x="2515" y="358"/>
                  <a:pt x="2515" y="358"/>
                  <a:pt x="2515" y="358"/>
                </a:cubicBezTo>
                <a:cubicBezTo>
                  <a:pt x="2514" y="358"/>
                  <a:pt x="2514" y="358"/>
                  <a:pt x="2514" y="358"/>
                </a:cubicBezTo>
                <a:lnTo>
                  <a:pt x="2514" y="356"/>
                </a:lnTo>
                <a:close/>
                <a:moveTo>
                  <a:pt x="2515" y="382"/>
                </a:moveTo>
                <a:cubicBezTo>
                  <a:pt x="2514" y="382"/>
                  <a:pt x="2514" y="382"/>
                  <a:pt x="2514" y="382"/>
                </a:cubicBezTo>
                <a:cubicBezTo>
                  <a:pt x="2514" y="381"/>
                  <a:pt x="2514" y="381"/>
                  <a:pt x="2514" y="381"/>
                </a:cubicBezTo>
                <a:cubicBezTo>
                  <a:pt x="2515" y="381"/>
                  <a:pt x="2515" y="381"/>
                  <a:pt x="2515" y="381"/>
                </a:cubicBezTo>
                <a:lnTo>
                  <a:pt x="2515" y="382"/>
                </a:lnTo>
                <a:close/>
                <a:moveTo>
                  <a:pt x="2515" y="380"/>
                </a:moveTo>
                <a:cubicBezTo>
                  <a:pt x="2514" y="380"/>
                  <a:pt x="2514" y="380"/>
                  <a:pt x="2514" y="380"/>
                </a:cubicBezTo>
                <a:cubicBezTo>
                  <a:pt x="2514" y="377"/>
                  <a:pt x="2514" y="377"/>
                  <a:pt x="2514" y="377"/>
                </a:cubicBezTo>
                <a:cubicBezTo>
                  <a:pt x="2515" y="377"/>
                  <a:pt x="2515" y="377"/>
                  <a:pt x="2515" y="377"/>
                </a:cubicBezTo>
                <a:lnTo>
                  <a:pt x="2515" y="380"/>
                </a:lnTo>
                <a:close/>
                <a:moveTo>
                  <a:pt x="2515" y="375"/>
                </a:moveTo>
                <a:cubicBezTo>
                  <a:pt x="2514" y="375"/>
                  <a:pt x="2514" y="375"/>
                  <a:pt x="2514" y="375"/>
                </a:cubicBezTo>
                <a:cubicBezTo>
                  <a:pt x="2514" y="373"/>
                  <a:pt x="2514" y="373"/>
                  <a:pt x="2514" y="373"/>
                </a:cubicBezTo>
                <a:cubicBezTo>
                  <a:pt x="2515" y="373"/>
                  <a:pt x="2515" y="373"/>
                  <a:pt x="2515" y="373"/>
                </a:cubicBezTo>
                <a:lnTo>
                  <a:pt x="2515" y="375"/>
                </a:lnTo>
                <a:close/>
                <a:moveTo>
                  <a:pt x="2515" y="371"/>
                </a:moveTo>
                <a:cubicBezTo>
                  <a:pt x="2514" y="371"/>
                  <a:pt x="2514" y="371"/>
                  <a:pt x="2514" y="371"/>
                </a:cubicBezTo>
                <a:cubicBezTo>
                  <a:pt x="2514" y="369"/>
                  <a:pt x="2514" y="369"/>
                  <a:pt x="2514" y="369"/>
                </a:cubicBezTo>
                <a:cubicBezTo>
                  <a:pt x="2515" y="369"/>
                  <a:pt x="2515" y="369"/>
                  <a:pt x="2515" y="369"/>
                </a:cubicBezTo>
                <a:lnTo>
                  <a:pt x="2515" y="371"/>
                </a:lnTo>
                <a:close/>
                <a:moveTo>
                  <a:pt x="2515" y="367"/>
                </a:moveTo>
                <a:cubicBezTo>
                  <a:pt x="2514" y="367"/>
                  <a:pt x="2514" y="367"/>
                  <a:pt x="2514" y="367"/>
                </a:cubicBezTo>
                <a:cubicBezTo>
                  <a:pt x="2514" y="364"/>
                  <a:pt x="2514" y="364"/>
                  <a:pt x="2514" y="364"/>
                </a:cubicBezTo>
                <a:cubicBezTo>
                  <a:pt x="2515" y="364"/>
                  <a:pt x="2515" y="364"/>
                  <a:pt x="2515" y="364"/>
                </a:cubicBezTo>
                <a:lnTo>
                  <a:pt x="2515" y="367"/>
                </a:lnTo>
                <a:close/>
                <a:moveTo>
                  <a:pt x="2515" y="363"/>
                </a:moveTo>
                <a:cubicBezTo>
                  <a:pt x="2514" y="363"/>
                  <a:pt x="2514" y="363"/>
                  <a:pt x="2514" y="363"/>
                </a:cubicBezTo>
                <a:cubicBezTo>
                  <a:pt x="2514" y="360"/>
                  <a:pt x="2514" y="360"/>
                  <a:pt x="2514" y="360"/>
                </a:cubicBezTo>
                <a:cubicBezTo>
                  <a:pt x="2515" y="360"/>
                  <a:pt x="2515" y="360"/>
                  <a:pt x="2515" y="360"/>
                </a:cubicBezTo>
                <a:lnTo>
                  <a:pt x="2515" y="363"/>
                </a:lnTo>
                <a:close/>
                <a:moveTo>
                  <a:pt x="2515" y="229"/>
                </a:moveTo>
                <a:cubicBezTo>
                  <a:pt x="2515" y="228"/>
                  <a:pt x="2515" y="228"/>
                  <a:pt x="2515" y="228"/>
                </a:cubicBezTo>
                <a:cubicBezTo>
                  <a:pt x="2516" y="228"/>
                  <a:pt x="2516" y="228"/>
                  <a:pt x="2516" y="228"/>
                </a:cubicBezTo>
                <a:cubicBezTo>
                  <a:pt x="2516" y="230"/>
                  <a:pt x="2516" y="230"/>
                  <a:pt x="2516" y="230"/>
                </a:cubicBezTo>
                <a:cubicBezTo>
                  <a:pt x="2515" y="230"/>
                  <a:pt x="2515" y="230"/>
                  <a:pt x="2515" y="230"/>
                </a:cubicBezTo>
                <a:cubicBezTo>
                  <a:pt x="2515" y="230"/>
                  <a:pt x="2515" y="230"/>
                  <a:pt x="2515" y="230"/>
                </a:cubicBezTo>
                <a:lnTo>
                  <a:pt x="2515" y="229"/>
                </a:lnTo>
                <a:close/>
                <a:moveTo>
                  <a:pt x="2515" y="356"/>
                </a:moveTo>
                <a:cubicBezTo>
                  <a:pt x="2517" y="356"/>
                  <a:pt x="2517" y="356"/>
                  <a:pt x="2517" y="356"/>
                </a:cubicBezTo>
                <a:cubicBezTo>
                  <a:pt x="2517" y="358"/>
                  <a:pt x="2517" y="358"/>
                  <a:pt x="2517" y="358"/>
                </a:cubicBezTo>
                <a:cubicBezTo>
                  <a:pt x="2515" y="358"/>
                  <a:pt x="2515" y="358"/>
                  <a:pt x="2515" y="358"/>
                </a:cubicBezTo>
                <a:lnTo>
                  <a:pt x="2515" y="356"/>
                </a:lnTo>
                <a:close/>
                <a:moveTo>
                  <a:pt x="2517" y="382"/>
                </a:moveTo>
                <a:cubicBezTo>
                  <a:pt x="2516" y="382"/>
                  <a:pt x="2516" y="382"/>
                  <a:pt x="2515" y="382"/>
                </a:cubicBezTo>
                <a:cubicBezTo>
                  <a:pt x="2515" y="381"/>
                  <a:pt x="2515" y="381"/>
                  <a:pt x="2515" y="381"/>
                </a:cubicBezTo>
                <a:cubicBezTo>
                  <a:pt x="2517" y="381"/>
                  <a:pt x="2517" y="381"/>
                  <a:pt x="2517" y="381"/>
                </a:cubicBezTo>
                <a:lnTo>
                  <a:pt x="2517" y="382"/>
                </a:lnTo>
                <a:close/>
                <a:moveTo>
                  <a:pt x="2517" y="380"/>
                </a:moveTo>
                <a:cubicBezTo>
                  <a:pt x="2515" y="380"/>
                  <a:pt x="2515" y="380"/>
                  <a:pt x="2515" y="380"/>
                </a:cubicBezTo>
                <a:cubicBezTo>
                  <a:pt x="2515" y="377"/>
                  <a:pt x="2515" y="377"/>
                  <a:pt x="2515" y="377"/>
                </a:cubicBezTo>
                <a:cubicBezTo>
                  <a:pt x="2517" y="377"/>
                  <a:pt x="2517" y="377"/>
                  <a:pt x="2517" y="377"/>
                </a:cubicBezTo>
                <a:lnTo>
                  <a:pt x="2517" y="380"/>
                </a:lnTo>
                <a:close/>
                <a:moveTo>
                  <a:pt x="2517" y="375"/>
                </a:moveTo>
                <a:cubicBezTo>
                  <a:pt x="2515" y="375"/>
                  <a:pt x="2515" y="375"/>
                  <a:pt x="2515" y="375"/>
                </a:cubicBezTo>
                <a:cubicBezTo>
                  <a:pt x="2515" y="373"/>
                  <a:pt x="2515" y="373"/>
                  <a:pt x="2515" y="373"/>
                </a:cubicBezTo>
                <a:cubicBezTo>
                  <a:pt x="2517" y="373"/>
                  <a:pt x="2517" y="373"/>
                  <a:pt x="2517" y="373"/>
                </a:cubicBezTo>
                <a:lnTo>
                  <a:pt x="2517" y="375"/>
                </a:lnTo>
                <a:close/>
                <a:moveTo>
                  <a:pt x="2517" y="371"/>
                </a:moveTo>
                <a:cubicBezTo>
                  <a:pt x="2515" y="371"/>
                  <a:pt x="2515" y="371"/>
                  <a:pt x="2515" y="371"/>
                </a:cubicBezTo>
                <a:cubicBezTo>
                  <a:pt x="2515" y="369"/>
                  <a:pt x="2515" y="369"/>
                  <a:pt x="2515" y="369"/>
                </a:cubicBezTo>
                <a:cubicBezTo>
                  <a:pt x="2517" y="369"/>
                  <a:pt x="2517" y="369"/>
                  <a:pt x="2517" y="369"/>
                </a:cubicBezTo>
                <a:lnTo>
                  <a:pt x="2517" y="371"/>
                </a:lnTo>
                <a:close/>
                <a:moveTo>
                  <a:pt x="2517" y="367"/>
                </a:moveTo>
                <a:cubicBezTo>
                  <a:pt x="2515" y="367"/>
                  <a:pt x="2515" y="367"/>
                  <a:pt x="2515" y="367"/>
                </a:cubicBezTo>
                <a:cubicBezTo>
                  <a:pt x="2515" y="364"/>
                  <a:pt x="2515" y="364"/>
                  <a:pt x="2515" y="364"/>
                </a:cubicBezTo>
                <a:cubicBezTo>
                  <a:pt x="2517" y="364"/>
                  <a:pt x="2517" y="364"/>
                  <a:pt x="2517" y="364"/>
                </a:cubicBezTo>
                <a:lnTo>
                  <a:pt x="2517" y="367"/>
                </a:lnTo>
                <a:close/>
                <a:moveTo>
                  <a:pt x="2517" y="363"/>
                </a:moveTo>
                <a:cubicBezTo>
                  <a:pt x="2515" y="363"/>
                  <a:pt x="2515" y="363"/>
                  <a:pt x="2515" y="363"/>
                </a:cubicBezTo>
                <a:cubicBezTo>
                  <a:pt x="2515" y="360"/>
                  <a:pt x="2515" y="360"/>
                  <a:pt x="2515" y="360"/>
                </a:cubicBezTo>
                <a:cubicBezTo>
                  <a:pt x="2517" y="360"/>
                  <a:pt x="2517" y="360"/>
                  <a:pt x="2517" y="360"/>
                </a:cubicBezTo>
                <a:lnTo>
                  <a:pt x="2517" y="363"/>
                </a:lnTo>
                <a:close/>
                <a:moveTo>
                  <a:pt x="2517" y="200"/>
                </a:moveTo>
                <a:cubicBezTo>
                  <a:pt x="2516" y="200"/>
                  <a:pt x="2516" y="200"/>
                  <a:pt x="2516" y="200"/>
                </a:cubicBezTo>
                <a:cubicBezTo>
                  <a:pt x="2516" y="198"/>
                  <a:pt x="2516" y="198"/>
                  <a:pt x="2516" y="198"/>
                </a:cubicBezTo>
                <a:cubicBezTo>
                  <a:pt x="2517" y="198"/>
                  <a:pt x="2517" y="198"/>
                  <a:pt x="2517" y="198"/>
                </a:cubicBezTo>
                <a:lnTo>
                  <a:pt x="2517" y="200"/>
                </a:lnTo>
                <a:close/>
                <a:moveTo>
                  <a:pt x="2518" y="197"/>
                </a:moveTo>
                <a:cubicBezTo>
                  <a:pt x="2516" y="197"/>
                  <a:pt x="2516" y="197"/>
                  <a:pt x="2516" y="197"/>
                </a:cubicBezTo>
                <a:cubicBezTo>
                  <a:pt x="2516" y="195"/>
                  <a:pt x="2516" y="195"/>
                  <a:pt x="2516" y="195"/>
                </a:cubicBezTo>
                <a:cubicBezTo>
                  <a:pt x="2518" y="195"/>
                  <a:pt x="2518" y="195"/>
                  <a:pt x="2518" y="195"/>
                </a:cubicBezTo>
                <a:lnTo>
                  <a:pt x="2518" y="197"/>
                </a:lnTo>
                <a:close/>
                <a:moveTo>
                  <a:pt x="2518" y="193"/>
                </a:moveTo>
                <a:cubicBezTo>
                  <a:pt x="2516" y="193"/>
                  <a:pt x="2516" y="193"/>
                  <a:pt x="2516" y="193"/>
                </a:cubicBezTo>
                <a:cubicBezTo>
                  <a:pt x="2516" y="191"/>
                  <a:pt x="2516" y="191"/>
                  <a:pt x="2516" y="191"/>
                </a:cubicBezTo>
                <a:cubicBezTo>
                  <a:pt x="2518" y="191"/>
                  <a:pt x="2518" y="191"/>
                  <a:pt x="2518" y="191"/>
                </a:cubicBezTo>
                <a:lnTo>
                  <a:pt x="2518" y="193"/>
                </a:lnTo>
                <a:close/>
                <a:moveTo>
                  <a:pt x="2518" y="288"/>
                </a:moveTo>
                <a:cubicBezTo>
                  <a:pt x="2518" y="286"/>
                  <a:pt x="2518" y="286"/>
                  <a:pt x="2518" y="286"/>
                </a:cubicBezTo>
                <a:cubicBezTo>
                  <a:pt x="2519" y="286"/>
                  <a:pt x="2519" y="286"/>
                  <a:pt x="2519" y="286"/>
                </a:cubicBezTo>
                <a:cubicBezTo>
                  <a:pt x="2519" y="288"/>
                  <a:pt x="2519" y="288"/>
                  <a:pt x="2519" y="288"/>
                </a:cubicBezTo>
                <a:lnTo>
                  <a:pt x="2518" y="288"/>
                </a:lnTo>
                <a:close/>
                <a:moveTo>
                  <a:pt x="2519" y="290"/>
                </a:moveTo>
                <a:cubicBezTo>
                  <a:pt x="2519" y="292"/>
                  <a:pt x="2519" y="292"/>
                  <a:pt x="2519" y="292"/>
                </a:cubicBezTo>
                <a:cubicBezTo>
                  <a:pt x="2518" y="292"/>
                  <a:pt x="2518" y="292"/>
                  <a:pt x="2518" y="292"/>
                </a:cubicBezTo>
                <a:cubicBezTo>
                  <a:pt x="2518" y="290"/>
                  <a:pt x="2518" y="290"/>
                  <a:pt x="2518" y="290"/>
                </a:cubicBezTo>
                <a:lnTo>
                  <a:pt x="2519" y="290"/>
                </a:lnTo>
                <a:close/>
                <a:moveTo>
                  <a:pt x="2518" y="285"/>
                </a:moveTo>
                <a:cubicBezTo>
                  <a:pt x="2518" y="283"/>
                  <a:pt x="2518" y="283"/>
                  <a:pt x="2518" y="283"/>
                </a:cubicBezTo>
                <a:cubicBezTo>
                  <a:pt x="2519" y="283"/>
                  <a:pt x="2519" y="283"/>
                  <a:pt x="2519" y="283"/>
                </a:cubicBezTo>
                <a:cubicBezTo>
                  <a:pt x="2519" y="285"/>
                  <a:pt x="2519" y="285"/>
                  <a:pt x="2519" y="285"/>
                </a:cubicBezTo>
                <a:lnTo>
                  <a:pt x="2518" y="285"/>
                </a:lnTo>
                <a:close/>
                <a:moveTo>
                  <a:pt x="2518" y="281"/>
                </a:moveTo>
                <a:cubicBezTo>
                  <a:pt x="2518" y="279"/>
                  <a:pt x="2518" y="279"/>
                  <a:pt x="2518" y="279"/>
                </a:cubicBezTo>
                <a:cubicBezTo>
                  <a:pt x="2519" y="279"/>
                  <a:pt x="2519" y="279"/>
                  <a:pt x="2519" y="279"/>
                </a:cubicBezTo>
                <a:cubicBezTo>
                  <a:pt x="2519" y="281"/>
                  <a:pt x="2519" y="281"/>
                  <a:pt x="2519" y="281"/>
                </a:cubicBezTo>
                <a:lnTo>
                  <a:pt x="2518" y="281"/>
                </a:lnTo>
                <a:close/>
                <a:moveTo>
                  <a:pt x="2518" y="277"/>
                </a:moveTo>
                <a:cubicBezTo>
                  <a:pt x="2518" y="275"/>
                  <a:pt x="2518" y="275"/>
                  <a:pt x="2518" y="275"/>
                </a:cubicBezTo>
                <a:cubicBezTo>
                  <a:pt x="2519" y="275"/>
                  <a:pt x="2519" y="275"/>
                  <a:pt x="2519" y="275"/>
                </a:cubicBezTo>
                <a:cubicBezTo>
                  <a:pt x="2519" y="277"/>
                  <a:pt x="2519" y="277"/>
                  <a:pt x="2519" y="277"/>
                </a:cubicBezTo>
                <a:lnTo>
                  <a:pt x="2518" y="277"/>
                </a:lnTo>
                <a:close/>
                <a:moveTo>
                  <a:pt x="2518" y="274"/>
                </a:moveTo>
                <a:cubicBezTo>
                  <a:pt x="2518" y="272"/>
                  <a:pt x="2518" y="272"/>
                  <a:pt x="2518" y="272"/>
                </a:cubicBezTo>
                <a:cubicBezTo>
                  <a:pt x="2519" y="272"/>
                  <a:pt x="2519" y="272"/>
                  <a:pt x="2519" y="272"/>
                </a:cubicBezTo>
                <a:cubicBezTo>
                  <a:pt x="2519" y="274"/>
                  <a:pt x="2519" y="274"/>
                  <a:pt x="2519" y="274"/>
                </a:cubicBezTo>
                <a:lnTo>
                  <a:pt x="2518" y="274"/>
                </a:lnTo>
                <a:close/>
                <a:moveTo>
                  <a:pt x="2518" y="270"/>
                </a:moveTo>
                <a:cubicBezTo>
                  <a:pt x="2518" y="268"/>
                  <a:pt x="2518" y="268"/>
                  <a:pt x="2518" y="268"/>
                </a:cubicBezTo>
                <a:cubicBezTo>
                  <a:pt x="2519" y="268"/>
                  <a:pt x="2519" y="268"/>
                  <a:pt x="2519" y="268"/>
                </a:cubicBezTo>
                <a:cubicBezTo>
                  <a:pt x="2519" y="270"/>
                  <a:pt x="2519" y="270"/>
                  <a:pt x="2519" y="270"/>
                </a:cubicBezTo>
                <a:lnTo>
                  <a:pt x="2518" y="270"/>
                </a:lnTo>
                <a:close/>
                <a:moveTo>
                  <a:pt x="2518" y="267"/>
                </a:moveTo>
                <a:cubicBezTo>
                  <a:pt x="2518" y="265"/>
                  <a:pt x="2518" y="265"/>
                  <a:pt x="2518" y="265"/>
                </a:cubicBezTo>
                <a:cubicBezTo>
                  <a:pt x="2519" y="265"/>
                  <a:pt x="2519" y="265"/>
                  <a:pt x="2519" y="265"/>
                </a:cubicBezTo>
                <a:cubicBezTo>
                  <a:pt x="2519" y="267"/>
                  <a:pt x="2519" y="267"/>
                  <a:pt x="2519" y="267"/>
                </a:cubicBezTo>
                <a:lnTo>
                  <a:pt x="2518" y="267"/>
                </a:lnTo>
                <a:close/>
                <a:moveTo>
                  <a:pt x="2518" y="263"/>
                </a:moveTo>
                <a:cubicBezTo>
                  <a:pt x="2518" y="261"/>
                  <a:pt x="2518" y="261"/>
                  <a:pt x="2518" y="261"/>
                </a:cubicBezTo>
                <a:cubicBezTo>
                  <a:pt x="2519" y="261"/>
                  <a:pt x="2519" y="261"/>
                  <a:pt x="2519" y="261"/>
                </a:cubicBezTo>
                <a:cubicBezTo>
                  <a:pt x="2519" y="263"/>
                  <a:pt x="2519" y="263"/>
                  <a:pt x="2519" y="263"/>
                </a:cubicBezTo>
                <a:lnTo>
                  <a:pt x="2518" y="263"/>
                </a:lnTo>
                <a:close/>
                <a:moveTo>
                  <a:pt x="2518" y="259"/>
                </a:moveTo>
                <a:cubicBezTo>
                  <a:pt x="2518" y="257"/>
                  <a:pt x="2518" y="257"/>
                  <a:pt x="2518" y="257"/>
                </a:cubicBezTo>
                <a:cubicBezTo>
                  <a:pt x="2519" y="257"/>
                  <a:pt x="2519" y="257"/>
                  <a:pt x="2519" y="257"/>
                </a:cubicBezTo>
                <a:cubicBezTo>
                  <a:pt x="2519" y="259"/>
                  <a:pt x="2519" y="259"/>
                  <a:pt x="2519" y="259"/>
                </a:cubicBezTo>
                <a:lnTo>
                  <a:pt x="2518" y="259"/>
                </a:lnTo>
                <a:close/>
                <a:moveTo>
                  <a:pt x="2518" y="256"/>
                </a:moveTo>
                <a:cubicBezTo>
                  <a:pt x="2518" y="254"/>
                  <a:pt x="2518" y="254"/>
                  <a:pt x="2518" y="254"/>
                </a:cubicBezTo>
                <a:cubicBezTo>
                  <a:pt x="2519" y="254"/>
                  <a:pt x="2519" y="254"/>
                  <a:pt x="2519" y="254"/>
                </a:cubicBezTo>
                <a:cubicBezTo>
                  <a:pt x="2519" y="256"/>
                  <a:pt x="2519" y="256"/>
                  <a:pt x="2519" y="256"/>
                </a:cubicBezTo>
                <a:lnTo>
                  <a:pt x="2518" y="256"/>
                </a:lnTo>
                <a:close/>
                <a:moveTo>
                  <a:pt x="2518" y="252"/>
                </a:moveTo>
                <a:cubicBezTo>
                  <a:pt x="2518" y="250"/>
                  <a:pt x="2518" y="250"/>
                  <a:pt x="2518" y="250"/>
                </a:cubicBezTo>
                <a:cubicBezTo>
                  <a:pt x="2519" y="250"/>
                  <a:pt x="2519" y="250"/>
                  <a:pt x="2519" y="250"/>
                </a:cubicBezTo>
                <a:cubicBezTo>
                  <a:pt x="2519" y="252"/>
                  <a:pt x="2519" y="252"/>
                  <a:pt x="2519" y="252"/>
                </a:cubicBezTo>
                <a:lnTo>
                  <a:pt x="2518" y="252"/>
                </a:lnTo>
                <a:close/>
                <a:moveTo>
                  <a:pt x="2518" y="249"/>
                </a:moveTo>
                <a:cubicBezTo>
                  <a:pt x="2518" y="246"/>
                  <a:pt x="2518" y="246"/>
                  <a:pt x="2518" y="246"/>
                </a:cubicBezTo>
                <a:cubicBezTo>
                  <a:pt x="2519" y="246"/>
                  <a:pt x="2519" y="246"/>
                  <a:pt x="2519" y="246"/>
                </a:cubicBezTo>
                <a:cubicBezTo>
                  <a:pt x="2519" y="249"/>
                  <a:pt x="2519" y="249"/>
                  <a:pt x="2519" y="249"/>
                </a:cubicBezTo>
                <a:lnTo>
                  <a:pt x="2518" y="249"/>
                </a:lnTo>
                <a:close/>
                <a:moveTo>
                  <a:pt x="2518" y="245"/>
                </a:moveTo>
                <a:cubicBezTo>
                  <a:pt x="2518" y="243"/>
                  <a:pt x="2518" y="243"/>
                  <a:pt x="2518" y="243"/>
                </a:cubicBezTo>
                <a:cubicBezTo>
                  <a:pt x="2519" y="243"/>
                  <a:pt x="2519" y="243"/>
                  <a:pt x="2519" y="243"/>
                </a:cubicBezTo>
                <a:cubicBezTo>
                  <a:pt x="2519" y="245"/>
                  <a:pt x="2519" y="245"/>
                  <a:pt x="2519" y="245"/>
                </a:cubicBezTo>
                <a:lnTo>
                  <a:pt x="2518" y="245"/>
                </a:lnTo>
                <a:close/>
                <a:moveTo>
                  <a:pt x="2518" y="241"/>
                </a:moveTo>
                <a:cubicBezTo>
                  <a:pt x="2518" y="239"/>
                  <a:pt x="2518" y="239"/>
                  <a:pt x="2518" y="239"/>
                </a:cubicBezTo>
                <a:cubicBezTo>
                  <a:pt x="2519" y="239"/>
                  <a:pt x="2519" y="239"/>
                  <a:pt x="2519" y="239"/>
                </a:cubicBezTo>
                <a:cubicBezTo>
                  <a:pt x="2519" y="241"/>
                  <a:pt x="2519" y="241"/>
                  <a:pt x="2519" y="241"/>
                </a:cubicBezTo>
                <a:lnTo>
                  <a:pt x="2518" y="241"/>
                </a:lnTo>
                <a:close/>
                <a:moveTo>
                  <a:pt x="2518" y="238"/>
                </a:moveTo>
                <a:cubicBezTo>
                  <a:pt x="2518" y="236"/>
                  <a:pt x="2518" y="236"/>
                  <a:pt x="2518" y="236"/>
                </a:cubicBezTo>
                <a:cubicBezTo>
                  <a:pt x="2519" y="236"/>
                  <a:pt x="2519" y="236"/>
                  <a:pt x="2519" y="236"/>
                </a:cubicBezTo>
                <a:cubicBezTo>
                  <a:pt x="2519" y="238"/>
                  <a:pt x="2519" y="238"/>
                  <a:pt x="2519" y="238"/>
                </a:cubicBezTo>
                <a:lnTo>
                  <a:pt x="2518" y="238"/>
                </a:lnTo>
                <a:close/>
                <a:moveTo>
                  <a:pt x="2518" y="234"/>
                </a:moveTo>
                <a:cubicBezTo>
                  <a:pt x="2518" y="231"/>
                  <a:pt x="2518" y="231"/>
                  <a:pt x="2518" y="231"/>
                </a:cubicBezTo>
                <a:cubicBezTo>
                  <a:pt x="2519" y="231"/>
                  <a:pt x="2519" y="231"/>
                  <a:pt x="2519" y="231"/>
                </a:cubicBezTo>
                <a:cubicBezTo>
                  <a:pt x="2519" y="234"/>
                  <a:pt x="2519" y="234"/>
                  <a:pt x="2519" y="234"/>
                </a:cubicBezTo>
                <a:lnTo>
                  <a:pt x="2518" y="234"/>
                </a:lnTo>
                <a:close/>
                <a:moveTo>
                  <a:pt x="2519" y="204"/>
                </a:moveTo>
                <a:cubicBezTo>
                  <a:pt x="2518" y="204"/>
                  <a:pt x="2518" y="204"/>
                  <a:pt x="2518" y="204"/>
                </a:cubicBezTo>
                <a:cubicBezTo>
                  <a:pt x="2518" y="202"/>
                  <a:pt x="2518" y="202"/>
                  <a:pt x="2518" y="202"/>
                </a:cubicBezTo>
                <a:cubicBezTo>
                  <a:pt x="2519" y="202"/>
                  <a:pt x="2519" y="202"/>
                  <a:pt x="2519" y="202"/>
                </a:cubicBezTo>
                <a:lnTo>
                  <a:pt x="2519" y="204"/>
                </a:lnTo>
                <a:close/>
                <a:moveTo>
                  <a:pt x="2519" y="206"/>
                </a:moveTo>
                <a:cubicBezTo>
                  <a:pt x="2519" y="208"/>
                  <a:pt x="2519" y="208"/>
                  <a:pt x="2519" y="208"/>
                </a:cubicBezTo>
                <a:cubicBezTo>
                  <a:pt x="2518" y="208"/>
                  <a:pt x="2518" y="208"/>
                  <a:pt x="2518" y="208"/>
                </a:cubicBezTo>
                <a:cubicBezTo>
                  <a:pt x="2518" y="206"/>
                  <a:pt x="2518" y="206"/>
                  <a:pt x="2518" y="206"/>
                </a:cubicBezTo>
                <a:lnTo>
                  <a:pt x="2519" y="206"/>
                </a:lnTo>
                <a:close/>
                <a:moveTo>
                  <a:pt x="2519" y="209"/>
                </a:moveTo>
                <a:cubicBezTo>
                  <a:pt x="2519" y="211"/>
                  <a:pt x="2519" y="211"/>
                  <a:pt x="2519" y="211"/>
                </a:cubicBezTo>
                <a:cubicBezTo>
                  <a:pt x="2518" y="211"/>
                  <a:pt x="2518" y="211"/>
                  <a:pt x="2518" y="211"/>
                </a:cubicBezTo>
                <a:cubicBezTo>
                  <a:pt x="2518" y="209"/>
                  <a:pt x="2518" y="209"/>
                  <a:pt x="2518" y="209"/>
                </a:cubicBezTo>
                <a:lnTo>
                  <a:pt x="2519" y="209"/>
                </a:lnTo>
                <a:close/>
                <a:moveTo>
                  <a:pt x="2519" y="213"/>
                </a:moveTo>
                <a:cubicBezTo>
                  <a:pt x="2519" y="215"/>
                  <a:pt x="2519" y="215"/>
                  <a:pt x="2519" y="215"/>
                </a:cubicBezTo>
                <a:cubicBezTo>
                  <a:pt x="2518" y="215"/>
                  <a:pt x="2518" y="215"/>
                  <a:pt x="2518" y="215"/>
                </a:cubicBezTo>
                <a:cubicBezTo>
                  <a:pt x="2518" y="213"/>
                  <a:pt x="2518" y="213"/>
                  <a:pt x="2518" y="213"/>
                </a:cubicBezTo>
                <a:lnTo>
                  <a:pt x="2519" y="213"/>
                </a:lnTo>
                <a:close/>
                <a:moveTo>
                  <a:pt x="2519" y="217"/>
                </a:moveTo>
                <a:cubicBezTo>
                  <a:pt x="2519" y="219"/>
                  <a:pt x="2519" y="219"/>
                  <a:pt x="2519" y="219"/>
                </a:cubicBezTo>
                <a:cubicBezTo>
                  <a:pt x="2518" y="219"/>
                  <a:pt x="2518" y="219"/>
                  <a:pt x="2518" y="219"/>
                </a:cubicBezTo>
                <a:cubicBezTo>
                  <a:pt x="2518" y="217"/>
                  <a:pt x="2518" y="217"/>
                  <a:pt x="2518" y="217"/>
                </a:cubicBezTo>
                <a:lnTo>
                  <a:pt x="2519" y="217"/>
                </a:lnTo>
                <a:close/>
                <a:moveTo>
                  <a:pt x="2519" y="220"/>
                </a:moveTo>
                <a:cubicBezTo>
                  <a:pt x="2519" y="222"/>
                  <a:pt x="2519" y="222"/>
                  <a:pt x="2519" y="222"/>
                </a:cubicBezTo>
                <a:cubicBezTo>
                  <a:pt x="2518" y="222"/>
                  <a:pt x="2518" y="222"/>
                  <a:pt x="2518" y="222"/>
                </a:cubicBezTo>
                <a:cubicBezTo>
                  <a:pt x="2518" y="220"/>
                  <a:pt x="2518" y="220"/>
                  <a:pt x="2518" y="220"/>
                </a:cubicBezTo>
                <a:lnTo>
                  <a:pt x="2519" y="220"/>
                </a:lnTo>
                <a:close/>
                <a:moveTo>
                  <a:pt x="2519" y="224"/>
                </a:moveTo>
                <a:cubicBezTo>
                  <a:pt x="2519" y="226"/>
                  <a:pt x="2519" y="226"/>
                  <a:pt x="2519" y="226"/>
                </a:cubicBezTo>
                <a:cubicBezTo>
                  <a:pt x="2518" y="226"/>
                  <a:pt x="2518" y="226"/>
                  <a:pt x="2518" y="226"/>
                </a:cubicBezTo>
                <a:cubicBezTo>
                  <a:pt x="2518" y="224"/>
                  <a:pt x="2518" y="224"/>
                  <a:pt x="2518" y="224"/>
                </a:cubicBezTo>
                <a:lnTo>
                  <a:pt x="2519" y="224"/>
                </a:lnTo>
                <a:close/>
                <a:moveTo>
                  <a:pt x="2519" y="228"/>
                </a:moveTo>
                <a:cubicBezTo>
                  <a:pt x="2519" y="230"/>
                  <a:pt x="2519" y="230"/>
                  <a:pt x="2519" y="230"/>
                </a:cubicBezTo>
                <a:cubicBezTo>
                  <a:pt x="2518" y="230"/>
                  <a:pt x="2518" y="230"/>
                  <a:pt x="2518" y="230"/>
                </a:cubicBezTo>
                <a:cubicBezTo>
                  <a:pt x="2518" y="228"/>
                  <a:pt x="2518" y="228"/>
                  <a:pt x="2518" y="228"/>
                </a:cubicBezTo>
                <a:lnTo>
                  <a:pt x="2519" y="228"/>
                </a:lnTo>
                <a:close/>
                <a:moveTo>
                  <a:pt x="2519" y="380"/>
                </a:moveTo>
                <a:cubicBezTo>
                  <a:pt x="2518" y="380"/>
                  <a:pt x="2518" y="380"/>
                  <a:pt x="2518" y="380"/>
                </a:cubicBezTo>
                <a:cubicBezTo>
                  <a:pt x="2518" y="377"/>
                  <a:pt x="2518" y="377"/>
                  <a:pt x="2518" y="377"/>
                </a:cubicBezTo>
                <a:cubicBezTo>
                  <a:pt x="2519" y="377"/>
                  <a:pt x="2519" y="377"/>
                  <a:pt x="2519" y="377"/>
                </a:cubicBezTo>
                <a:lnTo>
                  <a:pt x="2519" y="380"/>
                </a:lnTo>
                <a:close/>
                <a:moveTo>
                  <a:pt x="2519" y="375"/>
                </a:moveTo>
                <a:cubicBezTo>
                  <a:pt x="2518" y="375"/>
                  <a:pt x="2518" y="375"/>
                  <a:pt x="2518" y="375"/>
                </a:cubicBezTo>
                <a:cubicBezTo>
                  <a:pt x="2518" y="373"/>
                  <a:pt x="2518" y="373"/>
                  <a:pt x="2518" y="373"/>
                </a:cubicBezTo>
                <a:cubicBezTo>
                  <a:pt x="2519" y="373"/>
                  <a:pt x="2519" y="373"/>
                  <a:pt x="2519" y="373"/>
                </a:cubicBezTo>
                <a:lnTo>
                  <a:pt x="2519" y="375"/>
                </a:lnTo>
                <a:close/>
                <a:moveTo>
                  <a:pt x="2519" y="371"/>
                </a:moveTo>
                <a:cubicBezTo>
                  <a:pt x="2518" y="371"/>
                  <a:pt x="2518" y="371"/>
                  <a:pt x="2518" y="371"/>
                </a:cubicBezTo>
                <a:cubicBezTo>
                  <a:pt x="2518" y="369"/>
                  <a:pt x="2518" y="369"/>
                  <a:pt x="2518" y="369"/>
                </a:cubicBezTo>
                <a:cubicBezTo>
                  <a:pt x="2519" y="369"/>
                  <a:pt x="2519" y="369"/>
                  <a:pt x="2519" y="369"/>
                </a:cubicBezTo>
                <a:lnTo>
                  <a:pt x="2519" y="371"/>
                </a:lnTo>
                <a:close/>
                <a:moveTo>
                  <a:pt x="2519" y="367"/>
                </a:moveTo>
                <a:cubicBezTo>
                  <a:pt x="2518" y="367"/>
                  <a:pt x="2518" y="367"/>
                  <a:pt x="2518" y="367"/>
                </a:cubicBezTo>
                <a:cubicBezTo>
                  <a:pt x="2518" y="364"/>
                  <a:pt x="2518" y="364"/>
                  <a:pt x="2518" y="364"/>
                </a:cubicBezTo>
                <a:cubicBezTo>
                  <a:pt x="2519" y="364"/>
                  <a:pt x="2519" y="364"/>
                  <a:pt x="2519" y="364"/>
                </a:cubicBezTo>
                <a:lnTo>
                  <a:pt x="2519" y="367"/>
                </a:lnTo>
                <a:close/>
                <a:moveTo>
                  <a:pt x="2519" y="363"/>
                </a:moveTo>
                <a:cubicBezTo>
                  <a:pt x="2518" y="363"/>
                  <a:pt x="2518" y="363"/>
                  <a:pt x="2518" y="363"/>
                </a:cubicBezTo>
                <a:cubicBezTo>
                  <a:pt x="2518" y="360"/>
                  <a:pt x="2518" y="360"/>
                  <a:pt x="2518" y="360"/>
                </a:cubicBezTo>
                <a:cubicBezTo>
                  <a:pt x="2519" y="360"/>
                  <a:pt x="2519" y="360"/>
                  <a:pt x="2519" y="360"/>
                </a:cubicBezTo>
                <a:lnTo>
                  <a:pt x="2519" y="363"/>
                </a:lnTo>
                <a:close/>
                <a:moveTo>
                  <a:pt x="2519" y="358"/>
                </a:moveTo>
                <a:cubicBezTo>
                  <a:pt x="2518" y="358"/>
                  <a:pt x="2518" y="358"/>
                  <a:pt x="2518" y="358"/>
                </a:cubicBezTo>
                <a:cubicBezTo>
                  <a:pt x="2518" y="356"/>
                  <a:pt x="2518" y="356"/>
                  <a:pt x="2518" y="356"/>
                </a:cubicBezTo>
                <a:cubicBezTo>
                  <a:pt x="2519" y="356"/>
                  <a:pt x="2519" y="356"/>
                  <a:pt x="2519" y="356"/>
                </a:cubicBezTo>
                <a:lnTo>
                  <a:pt x="2519" y="358"/>
                </a:lnTo>
                <a:close/>
                <a:moveTo>
                  <a:pt x="2519" y="355"/>
                </a:moveTo>
                <a:cubicBezTo>
                  <a:pt x="2518" y="355"/>
                  <a:pt x="2518" y="355"/>
                  <a:pt x="2518" y="355"/>
                </a:cubicBezTo>
                <a:cubicBezTo>
                  <a:pt x="2518" y="353"/>
                  <a:pt x="2518" y="353"/>
                  <a:pt x="2518" y="353"/>
                </a:cubicBezTo>
                <a:cubicBezTo>
                  <a:pt x="2519" y="353"/>
                  <a:pt x="2519" y="353"/>
                  <a:pt x="2519" y="353"/>
                </a:cubicBezTo>
                <a:lnTo>
                  <a:pt x="2519" y="355"/>
                </a:lnTo>
                <a:close/>
                <a:moveTo>
                  <a:pt x="2519" y="351"/>
                </a:moveTo>
                <a:cubicBezTo>
                  <a:pt x="2518" y="351"/>
                  <a:pt x="2518" y="351"/>
                  <a:pt x="2518" y="351"/>
                </a:cubicBezTo>
                <a:cubicBezTo>
                  <a:pt x="2518" y="349"/>
                  <a:pt x="2518" y="349"/>
                  <a:pt x="2518" y="349"/>
                </a:cubicBezTo>
                <a:cubicBezTo>
                  <a:pt x="2519" y="349"/>
                  <a:pt x="2519" y="349"/>
                  <a:pt x="2519" y="349"/>
                </a:cubicBezTo>
                <a:lnTo>
                  <a:pt x="2519" y="351"/>
                </a:lnTo>
                <a:close/>
                <a:moveTo>
                  <a:pt x="2519" y="348"/>
                </a:moveTo>
                <a:cubicBezTo>
                  <a:pt x="2518" y="348"/>
                  <a:pt x="2518" y="348"/>
                  <a:pt x="2518" y="348"/>
                </a:cubicBezTo>
                <a:cubicBezTo>
                  <a:pt x="2518" y="346"/>
                  <a:pt x="2518" y="346"/>
                  <a:pt x="2518" y="346"/>
                </a:cubicBezTo>
                <a:cubicBezTo>
                  <a:pt x="2519" y="346"/>
                  <a:pt x="2519" y="346"/>
                  <a:pt x="2519" y="346"/>
                </a:cubicBezTo>
                <a:lnTo>
                  <a:pt x="2519" y="348"/>
                </a:lnTo>
                <a:close/>
                <a:moveTo>
                  <a:pt x="2519" y="344"/>
                </a:moveTo>
                <a:cubicBezTo>
                  <a:pt x="2518" y="344"/>
                  <a:pt x="2518" y="344"/>
                  <a:pt x="2518" y="344"/>
                </a:cubicBezTo>
                <a:cubicBezTo>
                  <a:pt x="2518" y="342"/>
                  <a:pt x="2518" y="342"/>
                  <a:pt x="2518" y="342"/>
                </a:cubicBezTo>
                <a:cubicBezTo>
                  <a:pt x="2519" y="342"/>
                  <a:pt x="2519" y="342"/>
                  <a:pt x="2519" y="342"/>
                </a:cubicBezTo>
                <a:lnTo>
                  <a:pt x="2519" y="344"/>
                </a:lnTo>
                <a:close/>
                <a:moveTo>
                  <a:pt x="2519" y="341"/>
                </a:moveTo>
                <a:cubicBezTo>
                  <a:pt x="2518" y="341"/>
                  <a:pt x="2518" y="341"/>
                  <a:pt x="2518" y="341"/>
                </a:cubicBezTo>
                <a:cubicBezTo>
                  <a:pt x="2518" y="339"/>
                  <a:pt x="2518" y="339"/>
                  <a:pt x="2518" y="339"/>
                </a:cubicBezTo>
                <a:cubicBezTo>
                  <a:pt x="2519" y="339"/>
                  <a:pt x="2519" y="339"/>
                  <a:pt x="2519" y="339"/>
                </a:cubicBezTo>
                <a:lnTo>
                  <a:pt x="2519" y="341"/>
                </a:lnTo>
                <a:close/>
                <a:moveTo>
                  <a:pt x="2519" y="338"/>
                </a:moveTo>
                <a:cubicBezTo>
                  <a:pt x="2518" y="338"/>
                  <a:pt x="2518" y="338"/>
                  <a:pt x="2518" y="338"/>
                </a:cubicBezTo>
                <a:cubicBezTo>
                  <a:pt x="2518" y="336"/>
                  <a:pt x="2518" y="336"/>
                  <a:pt x="2518" y="336"/>
                </a:cubicBezTo>
                <a:cubicBezTo>
                  <a:pt x="2519" y="336"/>
                  <a:pt x="2519" y="336"/>
                  <a:pt x="2519" y="336"/>
                </a:cubicBezTo>
                <a:lnTo>
                  <a:pt x="2519" y="338"/>
                </a:lnTo>
                <a:close/>
                <a:moveTo>
                  <a:pt x="2519" y="334"/>
                </a:moveTo>
                <a:cubicBezTo>
                  <a:pt x="2518" y="334"/>
                  <a:pt x="2518" y="334"/>
                  <a:pt x="2518" y="334"/>
                </a:cubicBezTo>
                <a:cubicBezTo>
                  <a:pt x="2518" y="332"/>
                  <a:pt x="2518" y="332"/>
                  <a:pt x="2518" y="332"/>
                </a:cubicBezTo>
                <a:cubicBezTo>
                  <a:pt x="2519" y="332"/>
                  <a:pt x="2519" y="332"/>
                  <a:pt x="2519" y="332"/>
                </a:cubicBezTo>
                <a:lnTo>
                  <a:pt x="2519" y="334"/>
                </a:lnTo>
                <a:close/>
                <a:moveTo>
                  <a:pt x="2519" y="331"/>
                </a:moveTo>
                <a:cubicBezTo>
                  <a:pt x="2518" y="331"/>
                  <a:pt x="2518" y="331"/>
                  <a:pt x="2518" y="331"/>
                </a:cubicBezTo>
                <a:cubicBezTo>
                  <a:pt x="2518" y="329"/>
                  <a:pt x="2518" y="329"/>
                  <a:pt x="2518" y="329"/>
                </a:cubicBezTo>
                <a:cubicBezTo>
                  <a:pt x="2519" y="329"/>
                  <a:pt x="2519" y="329"/>
                  <a:pt x="2519" y="329"/>
                </a:cubicBezTo>
                <a:lnTo>
                  <a:pt x="2519" y="331"/>
                </a:lnTo>
                <a:close/>
                <a:moveTo>
                  <a:pt x="2519" y="327"/>
                </a:moveTo>
                <a:cubicBezTo>
                  <a:pt x="2518" y="327"/>
                  <a:pt x="2518" y="327"/>
                  <a:pt x="2518" y="327"/>
                </a:cubicBezTo>
                <a:cubicBezTo>
                  <a:pt x="2518" y="325"/>
                  <a:pt x="2518" y="325"/>
                  <a:pt x="2518" y="325"/>
                </a:cubicBezTo>
                <a:cubicBezTo>
                  <a:pt x="2519" y="325"/>
                  <a:pt x="2519" y="325"/>
                  <a:pt x="2519" y="325"/>
                </a:cubicBezTo>
                <a:lnTo>
                  <a:pt x="2519" y="327"/>
                </a:lnTo>
                <a:close/>
                <a:moveTo>
                  <a:pt x="2519" y="324"/>
                </a:moveTo>
                <a:cubicBezTo>
                  <a:pt x="2518" y="324"/>
                  <a:pt x="2518" y="324"/>
                  <a:pt x="2518" y="324"/>
                </a:cubicBezTo>
                <a:cubicBezTo>
                  <a:pt x="2518" y="322"/>
                  <a:pt x="2518" y="322"/>
                  <a:pt x="2518" y="322"/>
                </a:cubicBezTo>
                <a:cubicBezTo>
                  <a:pt x="2519" y="322"/>
                  <a:pt x="2519" y="322"/>
                  <a:pt x="2519" y="322"/>
                </a:cubicBezTo>
                <a:lnTo>
                  <a:pt x="2519" y="324"/>
                </a:lnTo>
                <a:close/>
                <a:moveTo>
                  <a:pt x="2519" y="321"/>
                </a:moveTo>
                <a:cubicBezTo>
                  <a:pt x="2518" y="321"/>
                  <a:pt x="2518" y="321"/>
                  <a:pt x="2518" y="321"/>
                </a:cubicBezTo>
                <a:cubicBezTo>
                  <a:pt x="2518" y="318"/>
                  <a:pt x="2518" y="318"/>
                  <a:pt x="2518" y="318"/>
                </a:cubicBezTo>
                <a:cubicBezTo>
                  <a:pt x="2519" y="318"/>
                  <a:pt x="2519" y="318"/>
                  <a:pt x="2519" y="318"/>
                </a:cubicBezTo>
                <a:lnTo>
                  <a:pt x="2519" y="321"/>
                </a:lnTo>
                <a:close/>
                <a:moveTo>
                  <a:pt x="2519" y="317"/>
                </a:moveTo>
                <a:cubicBezTo>
                  <a:pt x="2518" y="317"/>
                  <a:pt x="2518" y="317"/>
                  <a:pt x="2518" y="317"/>
                </a:cubicBezTo>
                <a:cubicBezTo>
                  <a:pt x="2518" y="315"/>
                  <a:pt x="2518" y="315"/>
                  <a:pt x="2518" y="315"/>
                </a:cubicBezTo>
                <a:cubicBezTo>
                  <a:pt x="2519" y="315"/>
                  <a:pt x="2519" y="315"/>
                  <a:pt x="2519" y="315"/>
                </a:cubicBezTo>
                <a:lnTo>
                  <a:pt x="2519" y="317"/>
                </a:lnTo>
                <a:close/>
                <a:moveTo>
                  <a:pt x="2519" y="314"/>
                </a:moveTo>
                <a:cubicBezTo>
                  <a:pt x="2518" y="314"/>
                  <a:pt x="2518" y="314"/>
                  <a:pt x="2518" y="314"/>
                </a:cubicBezTo>
                <a:cubicBezTo>
                  <a:pt x="2518" y="312"/>
                  <a:pt x="2518" y="312"/>
                  <a:pt x="2518" y="312"/>
                </a:cubicBezTo>
                <a:cubicBezTo>
                  <a:pt x="2519" y="312"/>
                  <a:pt x="2519" y="312"/>
                  <a:pt x="2519" y="312"/>
                </a:cubicBezTo>
                <a:lnTo>
                  <a:pt x="2519" y="314"/>
                </a:lnTo>
                <a:close/>
                <a:moveTo>
                  <a:pt x="2519" y="310"/>
                </a:moveTo>
                <a:cubicBezTo>
                  <a:pt x="2518" y="310"/>
                  <a:pt x="2518" y="310"/>
                  <a:pt x="2518" y="310"/>
                </a:cubicBezTo>
                <a:cubicBezTo>
                  <a:pt x="2518" y="308"/>
                  <a:pt x="2518" y="308"/>
                  <a:pt x="2518" y="308"/>
                </a:cubicBezTo>
                <a:cubicBezTo>
                  <a:pt x="2519" y="308"/>
                  <a:pt x="2519" y="308"/>
                  <a:pt x="2519" y="308"/>
                </a:cubicBezTo>
                <a:lnTo>
                  <a:pt x="2519" y="310"/>
                </a:lnTo>
                <a:close/>
                <a:moveTo>
                  <a:pt x="2519" y="307"/>
                </a:moveTo>
                <a:cubicBezTo>
                  <a:pt x="2518" y="307"/>
                  <a:pt x="2518" y="307"/>
                  <a:pt x="2518" y="307"/>
                </a:cubicBezTo>
                <a:cubicBezTo>
                  <a:pt x="2518" y="305"/>
                  <a:pt x="2518" y="305"/>
                  <a:pt x="2518" y="305"/>
                </a:cubicBezTo>
                <a:cubicBezTo>
                  <a:pt x="2519" y="305"/>
                  <a:pt x="2519" y="305"/>
                  <a:pt x="2519" y="305"/>
                </a:cubicBezTo>
                <a:lnTo>
                  <a:pt x="2519" y="307"/>
                </a:lnTo>
                <a:close/>
                <a:moveTo>
                  <a:pt x="2519" y="303"/>
                </a:moveTo>
                <a:cubicBezTo>
                  <a:pt x="2518" y="303"/>
                  <a:pt x="2518" y="303"/>
                  <a:pt x="2518" y="303"/>
                </a:cubicBezTo>
                <a:cubicBezTo>
                  <a:pt x="2518" y="301"/>
                  <a:pt x="2518" y="301"/>
                  <a:pt x="2518" y="301"/>
                </a:cubicBezTo>
                <a:cubicBezTo>
                  <a:pt x="2519" y="301"/>
                  <a:pt x="2519" y="301"/>
                  <a:pt x="2519" y="301"/>
                </a:cubicBezTo>
                <a:lnTo>
                  <a:pt x="2519" y="303"/>
                </a:lnTo>
                <a:close/>
                <a:moveTo>
                  <a:pt x="2519" y="300"/>
                </a:moveTo>
                <a:cubicBezTo>
                  <a:pt x="2518" y="300"/>
                  <a:pt x="2518" y="300"/>
                  <a:pt x="2518" y="300"/>
                </a:cubicBezTo>
                <a:cubicBezTo>
                  <a:pt x="2518" y="298"/>
                  <a:pt x="2518" y="298"/>
                  <a:pt x="2518" y="298"/>
                </a:cubicBezTo>
                <a:cubicBezTo>
                  <a:pt x="2519" y="298"/>
                  <a:pt x="2519" y="298"/>
                  <a:pt x="2519" y="298"/>
                </a:cubicBezTo>
                <a:lnTo>
                  <a:pt x="2519" y="300"/>
                </a:lnTo>
                <a:close/>
                <a:moveTo>
                  <a:pt x="2519" y="297"/>
                </a:moveTo>
                <a:cubicBezTo>
                  <a:pt x="2518" y="297"/>
                  <a:pt x="2518" y="297"/>
                  <a:pt x="2518" y="297"/>
                </a:cubicBezTo>
                <a:cubicBezTo>
                  <a:pt x="2518" y="293"/>
                  <a:pt x="2518" y="293"/>
                  <a:pt x="2518" y="293"/>
                </a:cubicBezTo>
                <a:cubicBezTo>
                  <a:pt x="2519" y="293"/>
                  <a:pt x="2519" y="293"/>
                  <a:pt x="2519" y="293"/>
                </a:cubicBezTo>
                <a:lnTo>
                  <a:pt x="2519" y="297"/>
                </a:lnTo>
                <a:close/>
                <a:moveTo>
                  <a:pt x="2520" y="351"/>
                </a:moveTo>
                <a:cubicBezTo>
                  <a:pt x="2520" y="349"/>
                  <a:pt x="2520" y="349"/>
                  <a:pt x="2520" y="349"/>
                </a:cubicBezTo>
                <a:cubicBezTo>
                  <a:pt x="2521" y="349"/>
                  <a:pt x="2521" y="349"/>
                  <a:pt x="2521" y="349"/>
                </a:cubicBezTo>
                <a:cubicBezTo>
                  <a:pt x="2521" y="351"/>
                  <a:pt x="2521" y="351"/>
                  <a:pt x="2521" y="351"/>
                </a:cubicBezTo>
                <a:lnTo>
                  <a:pt x="2520" y="351"/>
                </a:lnTo>
                <a:close/>
                <a:moveTo>
                  <a:pt x="2521" y="353"/>
                </a:moveTo>
                <a:cubicBezTo>
                  <a:pt x="2521" y="355"/>
                  <a:pt x="2521" y="355"/>
                  <a:pt x="2521" y="355"/>
                </a:cubicBezTo>
                <a:cubicBezTo>
                  <a:pt x="2520" y="355"/>
                  <a:pt x="2520" y="355"/>
                  <a:pt x="2520" y="355"/>
                </a:cubicBezTo>
                <a:cubicBezTo>
                  <a:pt x="2520" y="353"/>
                  <a:pt x="2520" y="353"/>
                  <a:pt x="2520" y="353"/>
                </a:cubicBezTo>
                <a:lnTo>
                  <a:pt x="2521" y="353"/>
                </a:lnTo>
                <a:close/>
                <a:moveTo>
                  <a:pt x="2520" y="348"/>
                </a:moveTo>
                <a:cubicBezTo>
                  <a:pt x="2520" y="346"/>
                  <a:pt x="2520" y="346"/>
                  <a:pt x="2520" y="346"/>
                </a:cubicBezTo>
                <a:cubicBezTo>
                  <a:pt x="2521" y="346"/>
                  <a:pt x="2521" y="346"/>
                  <a:pt x="2521" y="346"/>
                </a:cubicBezTo>
                <a:cubicBezTo>
                  <a:pt x="2521" y="348"/>
                  <a:pt x="2521" y="348"/>
                  <a:pt x="2521" y="348"/>
                </a:cubicBezTo>
                <a:lnTo>
                  <a:pt x="2520" y="348"/>
                </a:lnTo>
                <a:close/>
                <a:moveTo>
                  <a:pt x="2520" y="344"/>
                </a:moveTo>
                <a:cubicBezTo>
                  <a:pt x="2520" y="342"/>
                  <a:pt x="2520" y="342"/>
                  <a:pt x="2520" y="342"/>
                </a:cubicBezTo>
                <a:cubicBezTo>
                  <a:pt x="2521" y="342"/>
                  <a:pt x="2521" y="342"/>
                  <a:pt x="2521" y="342"/>
                </a:cubicBezTo>
                <a:cubicBezTo>
                  <a:pt x="2521" y="344"/>
                  <a:pt x="2521" y="344"/>
                  <a:pt x="2521" y="344"/>
                </a:cubicBezTo>
                <a:lnTo>
                  <a:pt x="2520" y="344"/>
                </a:lnTo>
                <a:close/>
                <a:moveTo>
                  <a:pt x="2520" y="341"/>
                </a:moveTo>
                <a:cubicBezTo>
                  <a:pt x="2520" y="339"/>
                  <a:pt x="2520" y="339"/>
                  <a:pt x="2520" y="339"/>
                </a:cubicBezTo>
                <a:cubicBezTo>
                  <a:pt x="2521" y="339"/>
                  <a:pt x="2521" y="339"/>
                  <a:pt x="2521" y="339"/>
                </a:cubicBezTo>
                <a:cubicBezTo>
                  <a:pt x="2521" y="341"/>
                  <a:pt x="2521" y="341"/>
                  <a:pt x="2521" y="341"/>
                </a:cubicBezTo>
                <a:lnTo>
                  <a:pt x="2520" y="341"/>
                </a:lnTo>
                <a:close/>
                <a:moveTo>
                  <a:pt x="2520" y="338"/>
                </a:moveTo>
                <a:cubicBezTo>
                  <a:pt x="2520" y="336"/>
                  <a:pt x="2520" y="336"/>
                  <a:pt x="2520" y="336"/>
                </a:cubicBezTo>
                <a:cubicBezTo>
                  <a:pt x="2521" y="336"/>
                  <a:pt x="2521" y="336"/>
                  <a:pt x="2521" y="336"/>
                </a:cubicBezTo>
                <a:cubicBezTo>
                  <a:pt x="2521" y="338"/>
                  <a:pt x="2521" y="338"/>
                  <a:pt x="2521" y="338"/>
                </a:cubicBezTo>
                <a:lnTo>
                  <a:pt x="2520" y="338"/>
                </a:lnTo>
                <a:close/>
                <a:moveTo>
                  <a:pt x="2520" y="334"/>
                </a:moveTo>
                <a:cubicBezTo>
                  <a:pt x="2520" y="332"/>
                  <a:pt x="2520" y="332"/>
                  <a:pt x="2520" y="332"/>
                </a:cubicBezTo>
                <a:cubicBezTo>
                  <a:pt x="2521" y="332"/>
                  <a:pt x="2521" y="332"/>
                  <a:pt x="2521" y="332"/>
                </a:cubicBezTo>
                <a:cubicBezTo>
                  <a:pt x="2521" y="334"/>
                  <a:pt x="2521" y="334"/>
                  <a:pt x="2521" y="334"/>
                </a:cubicBezTo>
                <a:lnTo>
                  <a:pt x="2520" y="334"/>
                </a:lnTo>
                <a:close/>
                <a:moveTo>
                  <a:pt x="2520" y="331"/>
                </a:moveTo>
                <a:cubicBezTo>
                  <a:pt x="2520" y="329"/>
                  <a:pt x="2520" y="329"/>
                  <a:pt x="2520" y="329"/>
                </a:cubicBezTo>
                <a:cubicBezTo>
                  <a:pt x="2521" y="329"/>
                  <a:pt x="2521" y="329"/>
                  <a:pt x="2521" y="329"/>
                </a:cubicBezTo>
                <a:cubicBezTo>
                  <a:pt x="2521" y="331"/>
                  <a:pt x="2521" y="331"/>
                  <a:pt x="2521" y="331"/>
                </a:cubicBezTo>
                <a:lnTo>
                  <a:pt x="2520" y="331"/>
                </a:lnTo>
                <a:close/>
                <a:moveTo>
                  <a:pt x="2520" y="327"/>
                </a:moveTo>
                <a:cubicBezTo>
                  <a:pt x="2520" y="325"/>
                  <a:pt x="2520" y="325"/>
                  <a:pt x="2520" y="325"/>
                </a:cubicBezTo>
                <a:cubicBezTo>
                  <a:pt x="2521" y="325"/>
                  <a:pt x="2521" y="325"/>
                  <a:pt x="2521" y="325"/>
                </a:cubicBezTo>
                <a:cubicBezTo>
                  <a:pt x="2521" y="327"/>
                  <a:pt x="2521" y="327"/>
                  <a:pt x="2521" y="327"/>
                </a:cubicBezTo>
                <a:lnTo>
                  <a:pt x="2520" y="327"/>
                </a:lnTo>
                <a:close/>
                <a:moveTo>
                  <a:pt x="2520" y="324"/>
                </a:moveTo>
                <a:cubicBezTo>
                  <a:pt x="2520" y="322"/>
                  <a:pt x="2520" y="322"/>
                  <a:pt x="2520" y="322"/>
                </a:cubicBezTo>
                <a:cubicBezTo>
                  <a:pt x="2521" y="322"/>
                  <a:pt x="2521" y="322"/>
                  <a:pt x="2521" y="322"/>
                </a:cubicBezTo>
                <a:cubicBezTo>
                  <a:pt x="2521" y="324"/>
                  <a:pt x="2521" y="324"/>
                  <a:pt x="2521" y="324"/>
                </a:cubicBezTo>
                <a:lnTo>
                  <a:pt x="2520" y="324"/>
                </a:lnTo>
                <a:close/>
                <a:moveTo>
                  <a:pt x="2520" y="321"/>
                </a:moveTo>
                <a:cubicBezTo>
                  <a:pt x="2520" y="318"/>
                  <a:pt x="2520" y="318"/>
                  <a:pt x="2520" y="318"/>
                </a:cubicBezTo>
                <a:cubicBezTo>
                  <a:pt x="2521" y="318"/>
                  <a:pt x="2521" y="318"/>
                  <a:pt x="2521" y="318"/>
                </a:cubicBezTo>
                <a:cubicBezTo>
                  <a:pt x="2521" y="321"/>
                  <a:pt x="2521" y="321"/>
                  <a:pt x="2521" y="321"/>
                </a:cubicBezTo>
                <a:lnTo>
                  <a:pt x="2520" y="321"/>
                </a:lnTo>
                <a:close/>
                <a:moveTo>
                  <a:pt x="2520" y="317"/>
                </a:moveTo>
                <a:cubicBezTo>
                  <a:pt x="2520" y="315"/>
                  <a:pt x="2520" y="315"/>
                  <a:pt x="2520" y="315"/>
                </a:cubicBezTo>
                <a:cubicBezTo>
                  <a:pt x="2521" y="315"/>
                  <a:pt x="2521" y="315"/>
                  <a:pt x="2521" y="315"/>
                </a:cubicBezTo>
                <a:cubicBezTo>
                  <a:pt x="2521" y="317"/>
                  <a:pt x="2521" y="317"/>
                  <a:pt x="2521" y="317"/>
                </a:cubicBezTo>
                <a:lnTo>
                  <a:pt x="2520" y="317"/>
                </a:lnTo>
                <a:close/>
                <a:moveTo>
                  <a:pt x="2520" y="314"/>
                </a:moveTo>
                <a:cubicBezTo>
                  <a:pt x="2520" y="312"/>
                  <a:pt x="2520" y="312"/>
                  <a:pt x="2520" y="312"/>
                </a:cubicBezTo>
                <a:cubicBezTo>
                  <a:pt x="2521" y="312"/>
                  <a:pt x="2521" y="312"/>
                  <a:pt x="2521" y="312"/>
                </a:cubicBezTo>
                <a:cubicBezTo>
                  <a:pt x="2521" y="314"/>
                  <a:pt x="2521" y="314"/>
                  <a:pt x="2521" y="314"/>
                </a:cubicBezTo>
                <a:lnTo>
                  <a:pt x="2520" y="314"/>
                </a:lnTo>
                <a:close/>
                <a:moveTo>
                  <a:pt x="2520" y="310"/>
                </a:moveTo>
                <a:cubicBezTo>
                  <a:pt x="2520" y="308"/>
                  <a:pt x="2520" y="308"/>
                  <a:pt x="2520" y="308"/>
                </a:cubicBezTo>
                <a:cubicBezTo>
                  <a:pt x="2521" y="308"/>
                  <a:pt x="2521" y="308"/>
                  <a:pt x="2521" y="308"/>
                </a:cubicBezTo>
                <a:cubicBezTo>
                  <a:pt x="2521" y="310"/>
                  <a:pt x="2521" y="310"/>
                  <a:pt x="2521" y="310"/>
                </a:cubicBezTo>
                <a:lnTo>
                  <a:pt x="2520" y="310"/>
                </a:lnTo>
                <a:close/>
                <a:moveTo>
                  <a:pt x="2520" y="307"/>
                </a:moveTo>
                <a:cubicBezTo>
                  <a:pt x="2520" y="305"/>
                  <a:pt x="2520" y="305"/>
                  <a:pt x="2520" y="305"/>
                </a:cubicBezTo>
                <a:cubicBezTo>
                  <a:pt x="2521" y="305"/>
                  <a:pt x="2521" y="305"/>
                  <a:pt x="2521" y="305"/>
                </a:cubicBezTo>
                <a:cubicBezTo>
                  <a:pt x="2521" y="307"/>
                  <a:pt x="2521" y="307"/>
                  <a:pt x="2521" y="307"/>
                </a:cubicBezTo>
                <a:lnTo>
                  <a:pt x="2520" y="307"/>
                </a:lnTo>
                <a:close/>
                <a:moveTo>
                  <a:pt x="2520" y="303"/>
                </a:moveTo>
                <a:cubicBezTo>
                  <a:pt x="2520" y="301"/>
                  <a:pt x="2520" y="301"/>
                  <a:pt x="2520" y="301"/>
                </a:cubicBezTo>
                <a:cubicBezTo>
                  <a:pt x="2521" y="301"/>
                  <a:pt x="2521" y="301"/>
                  <a:pt x="2521" y="301"/>
                </a:cubicBezTo>
                <a:cubicBezTo>
                  <a:pt x="2521" y="303"/>
                  <a:pt x="2521" y="303"/>
                  <a:pt x="2521" y="303"/>
                </a:cubicBezTo>
                <a:lnTo>
                  <a:pt x="2520" y="303"/>
                </a:lnTo>
                <a:close/>
                <a:moveTo>
                  <a:pt x="2520" y="300"/>
                </a:moveTo>
                <a:cubicBezTo>
                  <a:pt x="2520" y="298"/>
                  <a:pt x="2520" y="298"/>
                  <a:pt x="2520" y="298"/>
                </a:cubicBezTo>
                <a:cubicBezTo>
                  <a:pt x="2521" y="298"/>
                  <a:pt x="2521" y="298"/>
                  <a:pt x="2521" y="298"/>
                </a:cubicBezTo>
                <a:cubicBezTo>
                  <a:pt x="2521" y="300"/>
                  <a:pt x="2521" y="300"/>
                  <a:pt x="2521" y="300"/>
                </a:cubicBezTo>
                <a:lnTo>
                  <a:pt x="2520" y="300"/>
                </a:lnTo>
                <a:close/>
                <a:moveTo>
                  <a:pt x="2520" y="297"/>
                </a:moveTo>
                <a:cubicBezTo>
                  <a:pt x="2520" y="293"/>
                  <a:pt x="2520" y="293"/>
                  <a:pt x="2520" y="293"/>
                </a:cubicBezTo>
                <a:cubicBezTo>
                  <a:pt x="2521" y="293"/>
                  <a:pt x="2521" y="293"/>
                  <a:pt x="2521" y="293"/>
                </a:cubicBezTo>
                <a:cubicBezTo>
                  <a:pt x="2521" y="297"/>
                  <a:pt x="2521" y="297"/>
                  <a:pt x="2521" y="297"/>
                </a:cubicBezTo>
                <a:lnTo>
                  <a:pt x="2520" y="297"/>
                </a:lnTo>
                <a:close/>
                <a:moveTo>
                  <a:pt x="2521" y="236"/>
                </a:moveTo>
                <a:cubicBezTo>
                  <a:pt x="2521" y="238"/>
                  <a:pt x="2521" y="238"/>
                  <a:pt x="2521" y="238"/>
                </a:cubicBezTo>
                <a:cubicBezTo>
                  <a:pt x="2520" y="238"/>
                  <a:pt x="2520" y="238"/>
                  <a:pt x="2520" y="238"/>
                </a:cubicBezTo>
                <a:cubicBezTo>
                  <a:pt x="2520" y="236"/>
                  <a:pt x="2520" y="236"/>
                  <a:pt x="2520" y="236"/>
                </a:cubicBezTo>
                <a:lnTo>
                  <a:pt x="2521" y="236"/>
                </a:lnTo>
                <a:close/>
                <a:moveTo>
                  <a:pt x="2520" y="234"/>
                </a:moveTo>
                <a:cubicBezTo>
                  <a:pt x="2520" y="231"/>
                  <a:pt x="2520" y="231"/>
                  <a:pt x="2520" y="231"/>
                </a:cubicBezTo>
                <a:cubicBezTo>
                  <a:pt x="2521" y="231"/>
                  <a:pt x="2521" y="231"/>
                  <a:pt x="2521" y="231"/>
                </a:cubicBezTo>
                <a:cubicBezTo>
                  <a:pt x="2521" y="234"/>
                  <a:pt x="2521" y="234"/>
                  <a:pt x="2521" y="234"/>
                </a:cubicBezTo>
                <a:lnTo>
                  <a:pt x="2520" y="234"/>
                </a:lnTo>
                <a:close/>
                <a:moveTo>
                  <a:pt x="2521" y="239"/>
                </a:moveTo>
                <a:cubicBezTo>
                  <a:pt x="2521" y="241"/>
                  <a:pt x="2521" y="241"/>
                  <a:pt x="2521" y="241"/>
                </a:cubicBezTo>
                <a:cubicBezTo>
                  <a:pt x="2520" y="241"/>
                  <a:pt x="2520" y="241"/>
                  <a:pt x="2520" y="241"/>
                </a:cubicBezTo>
                <a:cubicBezTo>
                  <a:pt x="2520" y="239"/>
                  <a:pt x="2520" y="239"/>
                  <a:pt x="2520" y="239"/>
                </a:cubicBezTo>
                <a:lnTo>
                  <a:pt x="2521" y="239"/>
                </a:lnTo>
                <a:close/>
                <a:moveTo>
                  <a:pt x="2521" y="243"/>
                </a:moveTo>
                <a:cubicBezTo>
                  <a:pt x="2521" y="245"/>
                  <a:pt x="2521" y="245"/>
                  <a:pt x="2521" y="245"/>
                </a:cubicBezTo>
                <a:cubicBezTo>
                  <a:pt x="2520" y="245"/>
                  <a:pt x="2520" y="245"/>
                  <a:pt x="2520" y="245"/>
                </a:cubicBezTo>
                <a:cubicBezTo>
                  <a:pt x="2520" y="243"/>
                  <a:pt x="2520" y="243"/>
                  <a:pt x="2520" y="243"/>
                </a:cubicBezTo>
                <a:lnTo>
                  <a:pt x="2521" y="243"/>
                </a:lnTo>
                <a:close/>
                <a:moveTo>
                  <a:pt x="2521" y="246"/>
                </a:moveTo>
                <a:cubicBezTo>
                  <a:pt x="2521" y="249"/>
                  <a:pt x="2521" y="249"/>
                  <a:pt x="2521" y="249"/>
                </a:cubicBezTo>
                <a:cubicBezTo>
                  <a:pt x="2520" y="249"/>
                  <a:pt x="2520" y="249"/>
                  <a:pt x="2520" y="249"/>
                </a:cubicBezTo>
                <a:cubicBezTo>
                  <a:pt x="2520" y="246"/>
                  <a:pt x="2520" y="246"/>
                  <a:pt x="2520" y="246"/>
                </a:cubicBezTo>
                <a:lnTo>
                  <a:pt x="2521" y="246"/>
                </a:lnTo>
                <a:close/>
                <a:moveTo>
                  <a:pt x="2521" y="250"/>
                </a:moveTo>
                <a:cubicBezTo>
                  <a:pt x="2521" y="252"/>
                  <a:pt x="2521" y="252"/>
                  <a:pt x="2521" y="252"/>
                </a:cubicBezTo>
                <a:cubicBezTo>
                  <a:pt x="2520" y="252"/>
                  <a:pt x="2520" y="252"/>
                  <a:pt x="2520" y="252"/>
                </a:cubicBezTo>
                <a:cubicBezTo>
                  <a:pt x="2520" y="250"/>
                  <a:pt x="2520" y="250"/>
                  <a:pt x="2520" y="250"/>
                </a:cubicBezTo>
                <a:lnTo>
                  <a:pt x="2521" y="250"/>
                </a:lnTo>
                <a:close/>
                <a:moveTo>
                  <a:pt x="2521" y="254"/>
                </a:moveTo>
                <a:cubicBezTo>
                  <a:pt x="2521" y="256"/>
                  <a:pt x="2521" y="256"/>
                  <a:pt x="2521" y="256"/>
                </a:cubicBezTo>
                <a:cubicBezTo>
                  <a:pt x="2520" y="256"/>
                  <a:pt x="2520" y="256"/>
                  <a:pt x="2520" y="256"/>
                </a:cubicBezTo>
                <a:cubicBezTo>
                  <a:pt x="2520" y="254"/>
                  <a:pt x="2520" y="254"/>
                  <a:pt x="2520" y="254"/>
                </a:cubicBezTo>
                <a:lnTo>
                  <a:pt x="2521" y="254"/>
                </a:lnTo>
                <a:close/>
                <a:moveTo>
                  <a:pt x="2521" y="257"/>
                </a:moveTo>
                <a:cubicBezTo>
                  <a:pt x="2521" y="259"/>
                  <a:pt x="2521" y="259"/>
                  <a:pt x="2521" y="259"/>
                </a:cubicBezTo>
                <a:cubicBezTo>
                  <a:pt x="2520" y="259"/>
                  <a:pt x="2520" y="259"/>
                  <a:pt x="2520" y="259"/>
                </a:cubicBezTo>
                <a:cubicBezTo>
                  <a:pt x="2520" y="257"/>
                  <a:pt x="2520" y="257"/>
                  <a:pt x="2520" y="257"/>
                </a:cubicBezTo>
                <a:lnTo>
                  <a:pt x="2521" y="257"/>
                </a:lnTo>
                <a:close/>
                <a:moveTo>
                  <a:pt x="2521" y="261"/>
                </a:moveTo>
                <a:cubicBezTo>
                  <a:pt x="2521" y="263"/>
                  <a:pt x="2521" y="263"/>
                  <a:pt x="2521" y="263"/>
                </a:cubicBezTo>
                <a:cubicBezTo>
                  <a:pt x="2520" y="263"/>
                  <a:pt x="2520" y="263"/>
                  <a:pt x="2520" y="263"/>
                </a:cubicBezTo>
                <a:cubicBezTo>
                  <a:pt x="2520" y="261"/>
                  <a:pt x="2520" y="261"/>
                  <a:pt x="2520" y="261"/>
                </a:cubicBezTo>
                <a:lnTo>
                  <a:pt x="2521" y="261"/>
                </a:lnTo>
                <a:close/>
                <a:moveTo>
                  <a:pt x="2521" y="265"/>
                </a:moveTo>
                <a:cubicBezTo>
                  <a:pt x="2521" y="267"/>
                  <a:pt x="2521" y="267"/>
                  <a:pt x="2521" y="267"/>
                </a:cubicBezTo>
                <a:cubicBezTo>
                  <a:pt x="2520" y="267"/>
                  <a:pt x="2520" y="267"/>
                  <a:pt x="2520" y="267"/>
                </a:cubicBezTo>
                <a:cubicBezTo>
                  <a:pt x="2520" y="265"/>
                  <a:pt x="2520" y="265"/>
                  <a:pt x="2520" y="265"/>
                </a:cubicBezTo>
                <a:lnTo>
                  <a:pt x="2521" y="265"/>
                </a:lnTo>
                <a:close/>
                <a:moveTo>
                  <a:pt x="2521" y="268"/>
                </a:moveTo>
                <a:cubicBezTo>
                  <a:pt x="2521" y="270"/>
                  <a:pt x="2521" y="270"/>
                  <a:pt x="2521" y="270"/>
                </a:cubicBezTo>
                <a:cubicBezTo>
                  <a:pt x="2520" y="270"/>
                  <a:pt x="2520" y="270"/>
                  <a:pt x="2520" y="270"/>
                </a:cubicBezTo>
                <a:cubicBezTo>
                  <a:pt x="2520" y="268"/>
                  <a:pt x="2520" y="268"/>
                  <a:pt x="2520" y="268"/>
                </a:cubicBezTo>
                <a:lnTo>
                  <a:pt x="2521" y="268"/>
                </a:lnTo>
                <a:close/>
                <a:moveTo>
                  <a:pt x="2521" y="272"/>
                </a:moveTo>
                <a:cubicBezTo>
                  <a:pt x="2521" y="274"/>
                  <a:pt x="2521" y="274"/>
                  <a:pt x="2521" y="274"/>
                </a:cubicBezTo>
                <a:cubicBezTo>
                  <a:pt x="2520" y="274"/>
                  <a:pt x="2520" y="274"/>
                  <a:pt x="2520" y="274"/>
                </a:cubicBezTo>
                <a:cubicBezTo>
                  <a:pt x="2520" y="272"/>
                  <a:pt x="2520" y="272"/>
                  <a:pt x="2520" y="272"/>
                </a:cubicBezTo>
                <a:lnTo>
                  <a:pt x="2521" y="272"/>
                </a:lnTo>
                <a:close/>
                <a:moveTo>
                  <a:pt x="2521" y="275"/>
                </a:moveTo>
                <a:cubicBezTo>
                  <a:pt x="2521" y="277"/>
                  <a:pt x="2521" y="277"/>
                  <a:pt x="2521" y="277"/>
                </a:cubicBezTo>
                <a:cubicBezTo>
                  <a:pt x="2520" y="277"/>
                  <a:pt x="2520" y="277"/>
                  <a:pt x="2520" y="277"/>
                </a:cubicBezTo>
                <a:cubicBezTo>
                  <a:pt x="2520" y="275"/>
                  <a:pt x="2520" y="275"/>
                  <a:pt x="2520" y="275"/>
                </a:cubicBezTo>
                <a:lnTo>
                  <a:pt x="2521" y="275"/>
                </a:lnTo>
                <a:close/>
                <a:moveTo>
                  <a:pt x="2521" y="279"/>
                </a:moveTo>
                <a:cubicBezTo>
                  <a:pt x="2521" y="281"/>
                  <a:pt x="2521" y="281"/>
                  <a:pt x="2521" y="281"/>
                </a:cubicBezTo>
                <a:cubicBezTo>
                  <a:pt x="2520" y="281"/>
                  <a:pt x="2520" y="281"/>
                  <a:pt x="2520" y="281"/>
                </a:cubicBezTo>
                <a:cubicBezTo>
                  <a:pt x="2520" y="279"/>
                  <a:pt x="2520" y="279"/>
                  <a:pt x="2520" y="279"/>
                </a:cubicBezTo>
                <a:lnTo>
                  <a:pt x="2521" y="279"/>
                </a:lnTo>
                <a:close/>
                <a:moveTo>
                  <a:pt x="2521" y="283"/>
                </a:moveTo>
                <a:cubicBezTo>
                  <a:pt x="2521" y="285"/>
                  <a:pt x="2521" y="285"/>
                  <a:pt x="2521" y="285"/>
                </a:cubicBezTo>
                <a:cubicBezTo>
                  <a:pt x="2520" y="285"/>
                  <a:pt x="2520" y="285"/>
                  <a:pt x="2520" y="285"/>
                </a:cubicBezTo>
                <a:cubicBezTo>
                  <a:pt x="2520" y="283"/>
                  <a:pt x="2520" y="283"/>
                  <a:pt x="2520" y="283"/>
                </a:cubicBezTo>
                <a:lnTo>
                  <a:pt x="2521" y="283"/>
                </a:lnTo>
                <a:close/>
                <a:moveTo>
                  <a:pt x="2521" y="286"/>
                </a:moveTo>
                <a:cubicBezTo>
                  <a:pt x="2521" y="288"/>
                  <a:pt x="2521" y="288"/>
                  <a:pt x="2521" y="288"/>
                </a:cubicBezTo>
                <a:cubicBezTo>
                  <a:pt x="2520" y="288"/>
                  <a:pt x="2520" y="288"/>
                  <a:pt x="2520" y="288"/>
                </a:cubicBezTo>
                <a:cubicBezTo>
                  <a:pt x="2520" y="286"/>
                  <a:pt x="2520" y="286"/>
                  <a:pt x="2520" y="286"/>
                </a:cubicBezTo>
                <a:lnTo>
                  <a:pt x="2521" y="286"/>
                </a:lnTo>
                <a:close/>
                <a:moveTo>
                  <a:pt x="2521" y="193"/>
                </a:moveTo>
                <a:cubicBezTo>
                  <a:pt x="2520" y="193"/>
                  <a:pt x="2520" y="193"/>
                  <a:pt x="2520" y="193"/>
                </a:cubicBezTo>
                <a:cubicBezTo>
                  <a:pt x="2520" y="191"/>
                  <a:pt x="2520" y="191"/>
                  <a:pt x="2520" y="191"/>
                </a:cubicBezTo>
                <a:cubicBezTo>
                  <a:pt x="2521" y="191"/>
                  <a:pt x="2521" y="191"/>
                  <a:pt x="2521" y="191"/>
                </a:cubicBezTo>
                <a:lnTo>
                  <a:pt x="2521" y="193"/>
                </a:lnTo>
                <a:close/>
                <a:moveTo>
                  <a:pt x="2521" y="195"/>
                </a:moveTo>
                <a:cubicBezTo>
                  <a:pt x="2521" y="197"/>
                  <a:pt x="2521" y="197"/>
                  <a:pt x="2521" y="197"/>
                </a:cubicBezTo>
                <a:cubicBezTo>
                  <a:pt x="2520" y="197"/>
                  <a:pt x="2520" y="197"/>
                  <a:pt x="2520" y="197"/>
                </a:cubicBezTo>
                <a:cubicBezTo>
                  <a:pt x="2520" y="195"/>
                  <a:pt x="2520" y="195"/>
                  <a:pt x="2520" y="195"/>
                </a:cubicBezTo>
                <a:lnTo>
                  <a:pt x="2521" y="195"/>
                </a:lnTo>
                <a:close/>
                <a:moveTo>
                  <a:pt x="2521" y="198"/>
                </a:moveTo>
                <a:cubicBezTo>
                  <a:pt x="2521" y="200"/>
                  <a:pt x="2521" y="200"/>
                  <a:pt x="2521" y="200"/>
                </a:cubicBezTo>
                <a:cubicBezTo>
                  <a:pt x="2520" y="200"/>
                  <a:pt x="2520" y="200"/>
                  <a:pt x="2520" y="200"/>
                </a:cubicBezTo>
                <a:cubicBezTo>
                  <a:pt x="2520" y="198"/>
                  <a:pt x="2520" y="198"/>
                  <a:pt x="2520" y="198"/>
                </a:cubicBezTo>
                <a:lnTo>
                  <a:pt x="2521" y="198"/>
                </a:lnTo>
                <a:close/>
                <a:moveTo>
                  <a:pt x="2521" y="202"/>
                </a:moveTo>
                <a:cubicBezTo>
                  <a:pt x="2521" y="204"/>
                  <a:pt x="2521" y="204"/>
                  <a:pt x="2521" y="204"/>
                </a:cubicBezTo>
                <a:cubicBezTo>
                  <a:pt x="2520" y="204"/>
                  <a:pt x="2520" y="204"/>
                  <a:pt x="2520" y="204"/>
                </a:cubicBezTo>
                <a:cubicBezTo>
                  <a:pt x="2520" y="202"/>
                  <a:pt x="2520" y="202"/>
                  <a:pt x="2520" y="202"/>
                </a:cubicBezTo>
                <a:lnTo>
                  <a:pt x="2521" y="202"/>
                </a:lnTo>
                <a:close/>
                <a:moveTo>
                  <a:pt x="2521" y="206"/>
                </a:moveTo>
                <a:cubicBezTo>
                  <a:pt x="2521" y="208"/>
                  <a:pt x="2521" y="208"/>
                  <a:pt x="2521" y="208"/>
                </a:cubicBezTo>
                <a:cubicBezTo>
                  <a:pt x="2520" y="208"/>
                  <a:pt x="2520" y="208"/>
                  <a:pt x="2520" y="208"/>
                </a:cubicBezTo>
                <a:cubicBezTo>
                  <a:pt x="2520" y="206"/>
                  <a:pt x="2520" y="206"/>
                  <a:pt x="2520" y="206"/>
                </a:cubicBezTo>
                <a:lnTo>
                  <a:pt x="2521" y="206"/>
                </a:lnTo>
                <a:close/>
                <a:moveTo>
                  <a:pt x="2521" y="209"/>
                </a:moveTo>
                <a:cubicBezTo>
                  <a:pt x="2521" y="211"/>
                  <a:pt x="2521" y="211"/>
                  <a:pt x="2521" y="211"/>
                </a:cubicBezTo>
                <a:cubicBezTo>
                  <a:pt x="2520" y="211"/>
                  <a:pt x="2520" y="211"/>
                  <a:pt x="2520" y="211"/>
                </a:cubicBezTo>
                <a:cubicBezTo>
                  <a:pt x="2520" y="209"/>
                  <a:pt x="2520" y="209"/>
                  <a:pt x="2520" y="209"/>
                </a:cubicBezTo>
                <a:lnTo>
                  <a:pt x="2521" y="209"/>
                </a:lnTo>
                <a:close/>
                <a:moveTo>
                  <a:pt x="2521" y="213"/>
                </a:moveTo>
                <a:cubicBezTo>
                  <a:pt x="2521" y="215"/>
                  <a:pt x="2521" y="215"/>
                  <a:pt x="2521" y="215"/>
                </a:cubicBezTo>
                <a:cubicBezTo>
                  <a:pt x="2520" y="215"/>
                  <a:pt x="2520" y="215"/>
                  <a:pt x="2520" y="215"/>
                </a:cubicBezTo>
                <a:cubicBezTo>
                  <a:pt x="2520" y="213"/>
                  <a:pt x="2520" y="213"/>
                  <a:pt x="2520" y="213"/>
                </a:cubicBezTo>
                <a:lnTo>
                  <a:pt x="2521" y="213"/>
                </a:lnTo>
                <a:close/>
                <a:moveTo>
                  <a:pt x="2521" y="217"/>
                </a:moveTo>
                <a:cubicBezTo>
                  <a:pt x="2521" y="219"/>
                  <a:pt x="2521" y="219"/>
                  <a:pt x="2521" y="219"/>
                </a:cubicBezTo>
                <a:cubicBezTo>
                  <a:pt x="2520" y="219"/>
                  <a:pt x="2520" y="219"/>
                  <a:pt x="2520" y="219"/>
                </a:cubicBezTo>
                <a:cubicBezTo>
                  <a:pt x="2520" y="217"/>
                  <a:pt x="2520" y="217"/>
                  <a:pt x="2520" y="217"/>
                </a:cubicBezTo>
                <a:lnTo>
                  <a:pt x="2521" y="217"/>
                </a:lnTo>
                <a:close/>
                <a:moveTo>
                  <a:pt x="2521" y="220"/>
                </a:moveTo>
                <a:cubicBezTo>
                  <a:pt x="2521" y="222"/>
                  <a:pt x="2521" y="222"/>
                  <a:pt x="2521" y="222"/>
                </a:cubicBezTo>
                <a:cubicBezTo>
                  <a:pt x="2520" y="222"/>
                  <a:pt x="2520" y="222"/>
                  <a:pt x="2520" y="222"/>
                </a:cubicBezTo>
                <a:cubicBezTo>
                  <a:pt x="2520" y="220"/>
                  <a:pt x="2520" y="220"/>
                  <a:pt x="2520" y="220"/>
                </a:cubicBezTo>
                <a:lnTo>
                  <a:pt x="2521" y="220"/>
                </a:lnTo>
                <a:close/>
                <a:moveTo>
                  <a:pt x="2521" y="224"/>
                </a:moveTo>
                <a:cubicBezTo>
                  <a:pt x="2521" y="226"/>
                  <a:pt x="2521" y="226"/>
                  <a:pt x="2521" y="226"/>
                </a:cubicBezTo>
                <a:cubicBezTo>
                  <a:pt x="2520" y="226"/>
                  <a:pt x="2520" y="226"/>
                  <a:pt x="2520" y="226"/>
                </a:cubicBezTo>
                <a:cubicBezTo>
                  <a:pt x="2520" y="224"/>
                  <a:pt x="2520" y="224"/>
                  <a:pt x="2520" y="224"/>
                </a:cubicBezTo>
                <a:lnTo>
                  <a:pt x="2521" y="224"/>
                </a:lnTo>
                <a:close/>
                <a:moveTo>
                  <a:pt x="2521" y="228"/>
                </a:moveTo>
                <a:cubicBezTo>
                  <a:pt x="2521" y="230"/>
                  <a:pt x="2521" y="230"/>
                  <a:pt x="2521" y="230"/>
                </a:cubicBezTo>
                <a:cubicBezTo>
                  <a:pt x="2520" y="230"/>
                  <a:pt x="2520" y="230"/>
                  <a:pt x="2520" y="230"/>
                </a:cubicBezTo>
                <a:cubicBezTo>
                  <a:pt x="2520" y="228"/>
                  <a:pt x="2520" y="228"/>
                  <a:pt x="2520" y="228"/>
                </a:cubicBezTo>
                <a:lnTo>
                  <a:pt x="2521" y="228"/>
                </a:lnTo>
                <a:close/>
                <a:moveTo>
                  <a:pt x="2520" y="290"/>
                </a:moveTo>
                <a:cubicBezTo>
                  <a:pt x="2521" y="290"/>
                  <a:pt x="2521" y="290"/>
                  <a:pt x="2521" y="290"/>
                </a:cubicBezTo>
                <a:cubicBezTo>
                  <a:pt x="2521" y="292"/>
                  <a:pt x="2521" y="292"/>
                  <a:pt x="2521" y="292"/>
                </a:cubicBezTo>
                <a:cubicBezTo>
                  <a:pt x="2520" y="292"/>
                  <a:pt x="2520" y="292"/>
                  <a:pt x="2520" y="292"/>
                </a:cubicBezTo>
                <a:lnTo>
                  <a:pt x="2520" y="290"/>
                </a:lnTo>
                <a:close/>
                <a:moveTo>
                  <a:pt x="2520" y="356"/>
                </a:moveTo>
                <a:cubicBezTo>
                  <a:pt x="2521" y="356"/>
                  <a:pt x="2521" y="356"/>
                  <a:pt x="2521" y="356"/>
                </a:cubicBezTo>
                <a:cubicBezTo>
                  <a:pt x="2521" y="358"/>
                  <a:pt x="2521" y="358"/>
                  <a:pt x="2521" y="358"/>
                </a:cubicBezTo>
                <a:cubicBezTo>
                  <a:pt x="2520" y="358"/>
                  <a:pt x="2520" y="358"/>
                  <a:pt x="2520" y="358"/>
                </a:cubicBezTo>
                <a:lnTo>
                  <a:pt x="2520" y="356"/>
                </a:lnTo>
                <a:close/>
                <a:moveTo>
                  <a:pt x="2521" y="380"/>
                </a:moveTo>
                <a:cubicBezTo>
                  <a:pt x="2520" y="380"/>
                  <a:pt x="2520" y="380"/>
                  <a:pt x="2520" y="380"/>
                </a:cubicBezTo>
                <a:cubicBezTo>
                  <a:pt x="2520" y="377"/>
                  <a:pt x="2520" y="377"/>
                  <a:pt x="2520" y="377"/>
                </a:cubicBezTo>
                <a:cubicBezTo>
                  <a:pt x="2521" y="377"/>
                  <a:pt x="2521" y="377"/>
                  <a:pt x="2521" y="377"/>
                </a:cubicBezTo>
                <a:lnTo>
                  <a:pt x="2521" y="380"/>
                </a:lnTo>
                <a:close/>
                <a:moveTo>
                  <a:pt x="2521" y="375"/>
                </a:moveTo>
                <a:cubicBezTo>
                  <a:pt x="2520" y="375"/>
                  <a:pt x="2520" y="375"/>
                  <a:pt x="2520" y="375"/>
                </a:cubicBezTo>
                <a:cubicBezTo>
                  <a:pt x="2520" y="373"/>
                  <a:pt x="2520" y="373"/>
                  <a:pt x="2520" y="373"/>
                </a:cubicBezTo>
                <a:cubicBezTo>
                  <a:pt x="2521" y="373"/>
                  <a:pt x="2521" y="373"/>
                  <a:pt x="2521" y="373"/>
                </a:cubicBezTo>
                <a:lnTo>
                  <a:pt x="2521" y="375"/>
                </a:lnTo>
                <a:close/>
                <a:moveTo>
                  <a:pt x="2521" y="371"/>
                </a:moveTo>
                <a:cubicBezTo>
                  <a:pt x="2520" y="371"/>
                  <a:pt x="2520" y="371"/>
                  <a:pt x="2520" y="371"/>
                </a:cubicBezTo>
                <a:cubicBezTo>
                  <a:pt x="2520" y="369"/>
                  <a:pt x="2520" y="369"/>
                  <a:pt x="2520" y="369"/>
                </a:cubicBezTo>
                <a:cubicBezTo>
                  <a:pt x="2521" y="369"/>
                  <a:pt x="2521" y="369"/>
                  <a:pt x="2521" y="369"/>
                </a:cubicBezTo>
                <a:lnTo>
                  <a:pt x="2521" y="371"/>
                </a:lnTo>
                <a:close/>
                <a:moveTo>
                  <a:pt x="2521" y="367"/>
                </a:moveTo>
                <a:cubicBezTo>
                  <a:pt x="2520" y="367"/>
                  <a:pt x="2520" y="367"/>
                  <a:pt x="2520" y="367"/>
                </a:cubicBezTo>
                <a:cubicBezTo>
                  <a:pt x="2520" y="364"/>
                  <a:pt x="2520" y="364"/>
                  <a:pt x="2520" y="364"/>
                </a:cubicBezTo>
                <a:cubicBezTo>
                  <a:pt x="2521" y="364"/>
                  <a:pt x="2521" y="364"/>
                  <a:pt x="2521" y="364"/>
                </a:cubicBezTo>
                <a:lnTo>
                  <a:pt x="2521" y="367"/>
                </a:lnTo>
                <a:close/>
                <a:moveTo>
                  <a:pt x="2521" y="363"/>
                </a:moveTo>
                <a:cubicBezTo>
                  <a:pt x="2520" y="363"/>
                  <a:pt x="2520" y="363"/>
                  <a:pt x="2520" y="363"/>
                </a:cubicBezTo>
                <a:cubicBezTo>
                  <a:pt x="2520" y="360"/>
                  <a:pt x="2520" y="360"/>
                  <a:pt x="2520" y="360"/>
                </a:cubicBezTo>
                <a:cubicBezTo>
                  <a:pt x="2521" y="360"/>
                  <a:pt x="2521" y="360"/>
                  <a:pt x="2521" y="360"/>
                </a:cubicBezTo>
                <a:lnTo>
                  <a:pt x="2521" y="363"/>
                </a:lnTo>
                <a:close/>
                <a:moveTo>
                  <a:pt x="2524" y="198"/>
                </a:moveTo>
                <a:cubicBezTo>
                  <a:pt x="2524" y="200"/>
                  <a:pt x="2524" y="200"/>
                  <a:pt x="2524" y="200"/>
                </a:cubicBezTo>
                <a:cubicBezTo>
                  <a:pt x="2522" y="200"/>
                  <a:pt x="2522" y="200"/>
                  <a:pt x="2522" y="200"/>
                </a:cubicBezTo>
                <a:cubicBezTo>
                  <a:pt x="2522" y="198"/>
                  <a:pt x="2522" y="198"/>
                  <a:pt x="2522" y="198"/>
                </a:cubicBezTo>
                <a:lnTo>
                  <a:pt x="2524" y="198"/>
                </a:lnTo>
                <a:close/>
                <a:moveTo>
                  <a:pt x="2522" y="197"/>
                </a:moveTo>
                <a:cubicBezTo>
                  <a:pt x="2522" y="195"/>
                  <a:pt x="2522" y="195"/>
                  <a:pt x="2522" y="195"/>
                </a:cubicBezTo>
                <a:cubicBezTo>
                  <a:pt x="2524" y="195"/>
                  <a:pt x="2524" y="195"/>
                  <a:pt x="2524" y="195"/>
                </a:cubicBezTo>
                <a:cubicBezTo>
                  <a:pt x="2524" y="197"/>
                  <a:pt x="2524" y="197"/>
                  <a:pt x="2524" y="197"/>
                </a:cubicBezTo>
                <a:lnTo>
                  <a:pt x="2522" y="197"/>
                </a:lnTo>
                <a:close/>
                <a:moveTo>
                  <a:pt x="2524" y="202"/>
                </a:moveTo>
                <a:cubicBezTo>
                  <a:pt x="2524" y="204"/>
                  <a:pt x="2524" y="204"/>
                  <a:pt x="2524" y="204"/>
                </a:cubicBezTo>
                <a:cubicBezTo>
                  <a:pt x="2522" y="204"/>
                  <a:pt x="2522" y="204"/>
                  <a:pt x="2522" y="204"/>
                </a:cubicBezTo>
                <a:cubicBezTo>
                  <a:pt x="2522" y="202"/>
                  <a:pt x="2522" y="202"/>
                  <a:pt x="2522" y="202"/>
                </a:cubicBezTo>
                <a:lnTo>
                  <a:pt x="2524" y="202"/>
                </a:lnTo>
                <a:close/>
                <a:moveTo>
                  <a:pt x="2524" y="206"/>
                </a:moveTo>
                <a:cubicBezTo>
                  <a:pt x="2524" y="208"/>
                  <a:pt x="2524" y="208"/>
                  <a:pt x="2524" y="208"/>
                </a:cubicBezTo>
                <a:cubicBezTo>
                  <a:pt x="2522" y="208"/>
                  <a:pt x="2522" y="208"/>
                  <a:pt x="2522" y="208"/>
                </a:cubicBezTo>
                <a:cubicBezTo>
                  <a:pt x="2522" y="206"/>
                  <a:pt x="2522" y="206"/>
                  <a:pt x="2522" y="206"/>
                </a:cubicBezTo>
                <a:lnTo>
                  <a:pt x="2524" y="206"/>
                </a:lnTo>
                <a:close/>
                <a:moveTo>
                  <a:pt x="2524" y="209"/>
                </a:moveTo>
                <a:cubicBezTo>
                  <a:pt x="2524" y="211"/>
                  <a:pt x="2524" y="211"/>
                  <a:pt x="2524" y="211"/>
                </a:cubicBezTo>
                <a:cubicBezTo>
                  <a:pt x="2522" y="211"/>
                  <a:pt x="2522" y="211"/>
                  <a:pt x="2522" y="211"/>
                </a:cubicBezTo>
                <a:cubicBezTo>
                  <a:pt x="2522" y="209"/>
                  <a:pt x="2522" y="209"/>
                  <a:pt x="2522" y="209"/>
                </a:cubicBezTo>
                <a:lnTo>
                  <a:pt x="2524" y="209"/>
                </a:lnTo>
                <a:close/>
                <a:moveTo>
                  <a:pt x="2524" y="213"/>
                </a:moveTo>
                <a:cubicBezTo>
                  <a:pt x="2524" y="215"/>
                  <a:pt x="2524" y="215"/>
                  <a:pt x="2524" y="215"/>
                </a:cubicBezTo>
                <a:cubicBezTo>
                  <a:pt x="2522" y="215"/>
                  <a:pt x="2522" y="215"/>
                  <a:pt x="2522" y="215"/>
                </a:cubicBezTo>
                <a:cubicBezTo>
                  <a:pt x="2522" y="213"/>
                  <a:pt x="2522" y="213"/>
                  <a:pt x="2522" y="213"/>
                </a:cubicBezTo>
                <a:lnTo>
                  <a:pt x="2524" y="213"/>
                </a:lnTo>
                <a:close/>
                <a:moveTo>
                  <a:pt x="2524" y="217"/>
                </a:moveTo>
                <a:cubicBezTo>
                  <a:pt x="2524" y="219"/>
                  <a:pt x="2524" y="219"/>
                  <a:pt x="2524" y="219"/>
                </a:cubicBezTo>
                <a:cubicBezTo>
                  <a:pt x="2522" y="219"/>
                  <a:pt x="2522" y="219"/>
                  <a:pt x="2522" y="219"/>
                </a:cubicBezTo>
                <a:cubicBezTo>
                  <a:pt x="2522" y="217"/>
                  <a:pt x="2522" y="217"/>
                  <a:pt x="2522" y="217"/>
                </a:cubicBezTo>
                <a:lnTo>
                  <a:pt x="2524" y="217"/>
                </a:lnTo>
                <a:close/>
                <a:moveTo>
                  <a:pt x="2524" y="220"/>
                </a:moveTo>
                <a:cubicBezTo>
                  <a:pt x="2524" y="222"/>
                  <a:pt x="2524" y="222"/>
                  <a:pt x="2524" y="222"/>
                </a:cubicBezTo>
                <a:cubicBezTo>
                  <a:pt x="2522" y="222"/>
                  <a:pt x="2522" y="222"/>
                  <a:pt x="2522" y="222"/>
                </a:cubicBezTo>
                <a:cubicBezTo>
                  <a:pt x="2522" y="220"/>
                  <a:pt x="2522" y="220"/>
                  <a:pt x="2522" y="220"/>
                </a:cubicBezTo>
                <a:lnTo>
                  <a:pt x="2524" y="220"/>
                </a:lnTo>
                <a:close/>
                <a:moveTo>
                  <a:pt x="2524" y="224"/>
                </a:moveTo>
                <a:cubicBezTo>
                  <a:pt x="2524" y="226"/>
                  <a:pt x="2524" y="226"/>
                  <a:pt x="2524" y="226"/>
                </a:cubicBezTo>
                <a:cubicBezTo>
                  <a:pt x="2522" y="226"/>
                  <a:pt x="2522" y="226"/>
                  <a:pt x="2522" y="226"/>
                </a:cubicBezTo>
                <a:cubicBezTo>
                  <a:pt x="2522" y="224"/>
                  <a:pt x="2522" y="224"/>
                  <a:pt x="2522" y="224"/>
                </a:cubicBezTo>
                <a:lnTo>
                  <a:pt x="2524" y="224"/>
                </a:lnTo>
                <a:close/>
                <a:moveTo>
                  <a:pt x="2524" y="228"/>
                </a:moveTo>
                <a:cubicBezTo>
                  <a:pt x="2524" y="230"/>
                  <a:pt x="2524" y="230"/>
                  <a:pt x="2524" y="230"/>
                </a:cubicBezTo>
                <a:cubicBezTo>
                  <a:pt x="2522" y="230"/>
                  <a:pt x="2522" y="230"/>
                  <a:pt x="2522" y="230"/>
                </a:cubicBezTo>
                <a:cubicBezTo>
                  <a:pt x="2522" y="228"/>
                  <a:pt x="2522" y="228"/>
                  <a:pt x="2522" y="228"/>
                </a:cubicBezTo>
                <a:lnTo>
                  <a:pt x="2524" y="228"/>
                </a:lnTo>
                <a:close/>
                <a:moveTo>
                  <a:pt x="2522" y="351"/>
                </a:moveTo>
                <a:cubicBezTo>
                  <a:pt x="2522" y="349"/>
                  <a:pt x="2522" y="349"/>
                  <a:pt x="2522" y="349"/>
                </a:cubicBezTo>
                <a:cubicBezTo>
                  <a:pt x="2524" y="349"/>
                  <a:pt x="2524" y="349"/>
                  <a:pt x="2524" y="349"/>
                </a:cubicBezTo>
                <a:cubicBezTo>
                  <a:pt x="2524" y="351"/>
                  <a:pt x="2524" y="351"/>
                  <a:pt x="2524" y="351"/>
                </a:cubicBezTo>
                <a:lnTo>
                  <a:pt x="2522" y="351"/>
                </a:lnTo>
                <a:close/>
                <a:moveTo>
                  <a:pt x="2524" y="353"/>
                </a:moveTo>
                <a:cubicBezTo>
                  <a:pt x="2524" y="355"/>
                  <a:pt x="2524" y="355"/>
                  <a:pt x="2524" y="355"/>
                </a:cubicBezTo>
                <a:cubicBezTo>
                  <a:pt x="2522" y="355"/>
                  <a:pt x="2522" y="355"/>
                  <a:pt x="2522" y="355"/>
                </a:cubicBezTo>
                <a:cubicBezTo>
                  <a:pt x="2522" y="353"/>
                  <a:pt x="2522" y="353"/>
                  <a:pt x="2522" y="353"/>
                </a:cubicBezTo>
                <a:lnTo>
                  <a:pt x="2524" y="353"/>
                </a:lnTo>
                <a:close/>
                <a:moveTo>
                  <a:pt x="2522" y="348"/>
                </a:moveTo>
                <a:cubicBezTo>
                  <a:pt x="2522" y="346"/>
                  <a:pt x="2522" y="346"/>
                  <a:pt x="2522" y="346"/>
                </a:cubicBezTo>
                <a:cubicBezTo>
                  <a:pt x="2524" y="346"/>
                  <a:pt x="2524" y="346"/>
                  <a:pt x="2524" y="346"/>
                </a:cubicBezTo>
                <a:cubicBezTo>
                  <a:pt x="2524" y="348"/>
                  <a:pt x="2524" y="348"/>
                  <a:pt x="2524" y="348"/>
                </a:cubicBezTo>
                <a:lnTo>
                  <a:pt x="2522" y="348"/>
                </a:lnTo>
                <a:close/>
                <a:moveTo>
                  <a:pt x="2522" y="344"/>
                </a:moveTo>
                <a:cubicBezTo>
                  <a:pt x="2522" y="342"/>
                  <a:pt x="2522" y="342"/>
                  <a:pt x="2522" y="342"/>
                </a:cubicBezTo>
                <a:cubicBezTo>
                  <a:pt x="2524" y="342"/>
                  <a:pt x="2524" y="342"/>
                  <a:pt x="2524" y="342"/>
                </a:cubicBezTo>
                <a:cubicBezTo>
                  <a:pt x="2524" y="344"/>
                  <a:pt x="2524" y="344"/>
                  <a:pt x="2524" y="344"/>
                </a:cubicBezTo>
                <a:lnTo>
                  <a:pt x="2522" y="344"/>
                </a:lnTo>
                <a:close/>
                <a:moveTo>
                  <a:pt x="2522" y="341"/>
                </a:moveTo>
                <a:cubicBezTo>
                  <a:pt x="2522" y="339"/>
                  <a:pt x="2522" y="339"/>
                  <a:pt x="2522" y="339"/>
                </a:cubicBezTo>
                <a:cubicBezTo>
                  <a:pt x="2524" y="339"/>
                  <a:pt x="2524" y="339"/>
                  <a:pt x="2524" y="339"/>
                </a:cubicBezTo>
                <a:cubicBezTo>
                  <a:pt x="2524" y="341"/>
                  <a:pt x="2524" y="341"/>
                  <a:pt x="2524" y="341"/>
                </a:cubicBezTo>
                <a:lnTo>
                  <a:pt x="2522" y="341"/>
                </a:lnTo>
                <a:close/>
                <a:moveTo>
                  <a:pt x="2522" y="338"/>
                </a:moveTo>
                <a:cubicBezTo>
                  <a:pt x="2522" y="336"/>
                  <a:pt x="2522" y="336"/>
                  <a:pt x="2522" y="336"/>
                </a:cubicBezTo>
                <a:cubicBezTo>
                  <a:pt x="2524" y="336"/>
                  <a:pt x="2524" y="336"/>
                  <a:pt x="2524" y="336"/>
                </a:cubicBezTo>
                <a:cubicBezTo>
                  <a:pt x="2524" y="338"/>
                  <a:pt x="2524" y="338"/>
                  <a:pt x="2524" y="338"/>
                </a:cubicBezTo>
                <a:lnTo>
                  <a:pt x="2522" y="338"/>
                </a:lnTo>
                <a:close/>
                <a:moveTo>
                  <a:pt x="2522" y="334"/>
                </a:moveTo>
                <a:cubicBezTo>
                  <a:pt x="2522" y="332"/>
                  <a:pt x="2522" y="332"/>
                  <a:pt x="2522" y="332"/>
                </a:cubicBezTo>
                <a:cubicBezTo>
                  <a:pt x="2524" y="332"/>
                  <a:pt x="2524" y="332"/>
                  <a:pt x="2524" y="332"/>
                </a:cubicBezTo>
                <a:cubicBezTo>
                  <a:pt x="2524" y="334"/>
                  <a:pt x="2524" y="334"/>
                  <a:pt x="2524" y="334"/>
                </a:cubicBezTo>
                <a:lnTo>
                  <a:pt x="2522" y="334"/>
                </a:lnTo>
                <a:close/>
                <a:moveTo>
                  <a:pt x="2522" y="331"/>
                </a:moveTo>
                <a:cubicBezTo>
                  <a:pt x="2522" y="329"/>
                  <a:pt x="2522" y="329"/>
                  <a:pt x="2522" y="329"/>
                </a:cubicBezTo>
                <a:cubicBezTo>
                  <a:pt x="2524" y="329"/>
                  <a:pt x="2524" y="329"/>
                  <a:pt x="2524" y="329"/>
                </a:cubicBezTo>
                <a:cubicBezTo>
                  <a:pt x="2524" y="331"/>
                  <a:pt x="2524" y="331"/>
                  <a:pt x="2524" y="331"/>
                </a:cubicBezTo>
                <a:lnTo>
                  <a:pt x="2522" y="331"/>
                </a:lnTo>
                <a:close/>
                <a:moveTo>
                  <a:pt x="2522" y="327"/>
                </a:moveTo>
                <a:cubicBezTo>
                  <a:pt x="2522" y="325"/>
                  <a:pt x="2522" y="325"/>
                  <a:pt x="2522" y="325"/>
                </a:cubicBezTo>
                <a:cubicBezTo>
                  <a:pt x="2524" y="325"/>
                  <a:pt x="2524" y="325"/>
                  <a:pt x="2524" y="325"/>
                </a:cubicBezTo>
                <a:cubicBezTo>
                  <a:pt x="2524" y="327"/>
                  <a:pt x="2524" y="327"/>
                  <a:pt x="2524" y="327"/>
                </a:cubicBezTo>
                <a:lnTo>
                  <a:pt x="2522" y="327"/>
                </a:lnTo>
                <a:close/>
                <a:moveTo>
                  <a:pt x="2522" y="324"/>
                </a:moveTo>
                <a:cubicBezTo>
                  <a:pt x="2522" y="322"/>
                  <a:pt x="2522" y="322"/>
                  <a:pt x="2522" y="322"/>
                </a:cubicBezTo>
                <a:cubicBezTo>
                  <a:pt x="2524" y="322"/>
                  <a:pt x="2524" y="322"/>
                  <a:pt x="2524" y="322"/>
                </a:cubicBezTo>
                <a:cubicBezTo>
                  <a:pt x="2524" y="324"/>
                  <a:pt x="2524" y="324"/>
                  <a:pt x="2524" y="324"/>
                </a:cubicBezTo>
                <a:lnTo>
                  <a:pt x="2522" y="324"/>
                </a:lnTo>
                <a:close/>
                <a:moveTo>
                  <a:pt x="2522" y="321"/>
                </a:moveTo>
                <a:cubicBezTo>
                  <a:pt x="2522" y="318"/>
                  <a:pt x="2522" y="318"/>
                  <a:pt x="2522" y="318"/>
                </a:cubicBezTo>
                <a:cubicBezTo>
                  <a:pt x="2524" y="318"/>
                  <a:pt x="2524" y="318"/>
                  <a:pt x="2524" y="318"/>
                </a:cubicBezTo>
                <a:cubicBezTo>
                  <a:pt x="2524" y="321"/>
                  <a:pt x="2524" y="321"/>
                  <a:pt x="2524" y="321"/>
                </a:cubicBezTo>
                <a:lnTo>
                  <a:pt x="2522" y="321"/>
                </a:lnTo>
                <a:close/>
                <a:moveTo>
                  <a:pt x="2522" y="317"/>
                </a:moveTo>
                <a:cubicBezTo>
                  <a:pt x="2522" y="315"/>
                  <a:pt x="2522" y="315"/>
                  <a:pt x="2522" y="315"/>
                </a:cubicBezTo>
                <a:cubicBezTo>
                  <a:pt x="2524" y="315"/>
                  <a:pt x="2524" y="315"/>
                  <a:pt x="2524" y="315"/>
                </a:cubicBezTo>
                <a:cubicBezTo>
                  <a:pt x="2524" y="317"/>
                  <a:pt x="2524" y="317"/>
                  <a:pt x="2524" y="317"/>
                </a:cubicBezTo>
                <a:lnTo>
                  <a:pt x="2522" y="317"/>
                </a:lnTo>
                <a:close/>
                <a:moveTo>
                  <a:pt x="2522" y="314"/>
                </a:moveTo>
                <a:cubicBezTo>
                  <a:pt x="2522" y="312"/>
                  <a:pt x="2522" y="312"/>
                  <a:pt x="2522" y="312"/>
                </a:cubicBezTo>
                <a:cubicBezTo>
                  <a:pt x="2524" y="312"/>
                  <a:pt x="2524" y="312"/>
                  <a:pt x="2524" y="312"/>
                </a:cubicBezTo>
                <a:cubicBezTo>
                  <a:pt x="2524" y="314"/>
                  <a:pt x="2524" y="314"/>
                  <a:pt x="2524" y="314"/>
                </a:cubicBezTo>
                <a:lnTo>
                  <a:pt x="2522" y="314"/>
                </a:lnTo>
                <a:close/>
                <a:moveTo>
                  <a:pt x="2522" y="310"/>
                </a:moveTo>
                <a:cubicBezTo>
                  <a:pt x="2522" y="308"/>
                  <a:pt x="2522" y="308"/>
                  <a:pt x="2522" y="308"/>
                </a:cubicBezTo>
                <a:cubicBezTo>
                  <a:pt x="2524" y="308"/>
                  <a:pt x="2524" y="308"/>
                  <a:pt x="2524" y="308"/>
                </a:cubicBezTo>
                <a:cubicBezTo>
                  <a:pt x="2524" y="310"/>
                  <a:pt x="2524" y="310"/>
                  <a:pt x="2524" y="310"/>
                </a:cubicBezTo>
                <a:lnTo>
                  <a:pt x="2522" y="310"/>
                </a:lnTo>
                <a:close/>
                <a:moveTo>
                  <a:pt x="2522" y="307"/>
                </a:moveTo>
                <a:cubicBezTo>
                  <a:pt x="2522" y="305"/>
                  <a:pt x="2522" y="305"/>
                  <a:pt x="2522" y="305"/>
                </a:cubicBezTo>
                <a:cubicBezTo>
                  <a:pt x="2524" y="305"/>
                  <a:pt x="2524" y="305"/>
                  <a:pt x="2524" y="305"/>
                </a:cubicBezTo>
                <a:cubicBezTo>
                  <a:pt x="2524" y="307"/>
                  <a:pt x="2524" y="307"/>
                  <a:pt x="2524" y="307"/>
                </a:cubicBezTo>
                <a:lnTo>
                  <a:pt x="2522" y="307"/>
                </a:lnTo>
                <a:close/>
                <a:moveTo>
                  <a:pt x="2522" y="303"/>
                </a:moveTo>
                <a:cubicBezTo>
                  <a:pt x="2522" y="301"/>
                  <a:pt x="2522" y="301"/>
                  <a:pt x="2522" y="301"/>
                </a:cubicBezTo>
                <a:cubicBezTo>
                  <a:pt x="2524" y="301"/>
                  <a:pt x="2524" y="301"/>
                  <a:pt x="2524" y="301"/>
                </a:cubicBezTo>
                <a:cubicBezTo>
                  <a:pt x="2524" y="303"/>
                  <a:pt x="2524" y="303"/>
                  <a:pt x="2524" y="303"/>
                </a:cubicBezTo>
                <a:lnTo>
                  <a:pt x="2522" y="303"/>
                </a:lnTo>
                <a:close/>
                <a:moveTo>
                  <a:pt x="2522" y="300"/>
                </a:moveTo>
                <a:cubicBezTo>
                  <a:pt x="2522" y="298"/>
                  <a:pt x="2522" y="298"/>
                  <a:pt x="2522" y="298"/>
                </a:cubicBezTo>
                <a:cubicBezTo>
                  <a:pt x="2524" y="298"/>
                  <a:pt x="2524" y="298"/>
                  <a:pt x="2524" y="298"/>
                </a:cubicBezTo>
                <a:cubicBezTo>
                  <a:pt x="2524" y="300"/>
                  <a:pt x="2524" y="300"/>
                  <a:pt x="2524" y="300"/>
                </a:cubicBezTo>
                <a:lnTo>
                  <a:pt x="2522" y="300"/>
                </a:lnTo>
                <a:close/>
                <a:moveTo>
                  <a:pt x="2522" y="297"/>
                </a:moveTo>
                <a:cubicBezTo>
                  <a:pt x="2522" y="293"/>
                  <a:pt x="2522" y="293"/>
                  <a:pt x="2522" y="293"/>
                </a:cubicBezTo>
                <a:cubicBezTo>
                  <a:pt x="2524" y="293"/>
                  <a:pt x="2524" y="293"/>
                  <a:pt x="2524" y="293"/>
                </a:cubicBezTo>
                <a:cubicBezTo>
                  <a:pt x="2524" y="297"/>
                  <a:pt x="2524" y="297"/>
                  <a:pt x="2524" y="297"/>
                </a:cubicBezTo>
                <a:lnTo>
                  <a:pt x="2522" y="297"/>
                </a:lnTo>
                <a:close/>
                <a:moveTo>
                  <a:pt x="2522" y="356"/>
                </a:moveTo>
                <a:cubicBezTo>
                  <a:pt x="2524" y="356"/>
                  <a:pt x="2524" y="356"/>
                  <a:pt x="2524" y="356"/>
                </a:cubicBezTo>
                <a:cubicBezTo>
                  <a:pt x="2524" y="358"/>
                  <a:pt x="2524" y="358"/>
                  <a:pt x="2524" y="358"/>
                </a:cubicBezTo>
                <a:cubicBezTo>
                  <a:pt x="2522" y="358"/>
                  <a:pt x="2522" y="358"/>
                  <a:pt x="2522" y="358"/>
                </a:cubicBezTo>
                <a:lnTo>
                  <a:pt x="2522" y="356"/>
                </a:lnTo>
                <a:close/>
                <a:moveTo>
                  <a:pt x="2524" y="380"/>
                </a:moveTo>
                <a:cubicBezTo>
                  <a:pt x="2523" y="380"/>
                  <a:pt x="2523" y="380"/>
                  <a:pt x="2523" y="380"/>
                </a:cubicBezTo>
                <a:cubicBezTo>
                  <a:pt x="2523" y="377"/>
                  <a:pt x="2523" y="377"/>
                  <a:pt x="2523" y="377"/>
                </a:cubicBezTo>
                <a:cubicBezTo>
                  <a:pt x="2524" y="377"/>
                  <a:pt x="2524" y="377"/>
                  <a:pt x="2524" y="377"/>
                </a:cubicBezTo>
                <a:lnTo>
                  <a:pt x="2524" y="380"/>
                </a:lnTo>
                <a:close/>
                <a:moveTo>
                  <a:pt x="2524" y="375"/>
                </a:moveTo>
                <a:cubicBezTo>
                  <a:pt x="2523" y="375"/>
                  <a:pt x="2523" y="375"/>
                  <a:pt x="2523" y="375"/>
                </a:cubicBezTo>
                <a:cubicBezTo>
                  <a:pt x="2523" y="373"/>
                  <a:pt x="2523" y="373"/>
                  <a:pt x="2523" y="373"/>
                </a:cubicBezTo>
                <a:cubicBezTo>
                  <a:pt x="2524" y="373"/>
                  <a:pt x="2524" y="373"/>
                  <a:pt x="2524" y="373"/>
                </a:cubicBezTo>
                <a:lnTo>
                  <a:pt x="2524" y="375"/>
                </a:lnTo>
                <a:close/>
                <a:moveTo>
                  <a:pt x="2524" y="371"/>
                </a:moveTo>
                <a:cubicBezTo>
                  <a:pt x="2523" y="371"/>
                  <a:pt x="2523" y="371"/>
                  <a:pt x="2523" y="371"/>
                </a:cubicBezTo>
                <a:cubicBezTo>
                  <a:pt x="2523" y="369"/>
                  <a:pt x="2523" y="369"/>
                  <a:pt x="2523" y="369"/>
                </a:cubicBezTo>
                <a:cubicBezTo>
                  <a:pt x="2524" y="369"/>
                  <a:pt x="2524" y="369"/>
                  <a:pt x="2524" y="369"/>
                </a:cubicBezTo>
                <a:lnTo>
                  <a:pt x="2524" y="371"/>
                </a:lnTo>
                <a:close/>
                <a:moveTo>
                  <a:pt x="2524" y="367"/>
                </a:moveTo>
                <a:cubicBezTo>
                  <a:pt x="2523" y="367"/>
                  <a:pt x="2523" y="367"/>
                  <a:pt x="2523" y="367"/>
                </a:cubicBezTo>
                <a:cubicBezTo>
                  <a:pt x="2523" y="364"/>
                  <a:pt x="2523" y="364"/>
                  <a:pt x="2523" y="364"/>
                </a:cubicBezTo>
                <a:cubicBezTo>
                  <a:pt x="2524" y="364"/>
                  <a:pt x="2524" y="364"/>
                  <a:pt x="2524" y="364"/>
                </a:cubicBezTo>
                <a:lnTo>
                  <a:pt x="2524" y="367"/>
                </a:lnTo>
                <a:close/>
                <a:moveTo>
                  <a:pt x="2524" y="363"/>
                </a:moveTo>
                <a:cubicBezTo>
                  <a:pt x="2523" y="363"/>
                  <a:pt x="2523" y="363"/>
                  <a:pt x="2523" y="363"/>
                </a:cubicBezTo>
                <a:cubicBezTo>
                  <a:pt x="2523" y="360"/>
                  <a:pt x="2523" y="360"/>
                  <a:pt x="2523" y="360"/>
                </a:cubicBezTo>
                <a:cubicBezTo>
                  <a:pt x="2524" y="360"/>
                  <a:pt x="2524" y="360"/>
                  <a:pt x="2524" y="360"/>
                </a:cubicBezTo>
                <a:lnTo>
                  <a:pt x="2524" y="363"/>
                </a:lnTo>
                <a:close/>
                <a:moveTo>
                  <a:pt x="2524" y="292"/>
                </a:moveTo>
                <a:cubicBezTo>
                  <a:pt x="2523" y="292"/>
                  <a:pt x="2523" y="292"/>
                  <a:pt x="2523" y="292"/>
                </a:cubicBezTo>
                <a:cubicBezTo>
                  <a:pt x="2523" y="290"/>
                  <a:pt x="2523" y="290"/>
                  <a:pt x="2523" y="290"/>
                </a:cubicBezTo>
                <a:cubicBezTo>
                  <a:pt x="2524" y="290"/>
                  <a:pt x="2524" y="290"/>
                  <a:pt x="2524" y="290"/>
                </a:cubicBezTo>
                <a:lnTo>
                  <a:pt x="2524" y="292"/>
                </a:lnTo>
                <a:close/>
                <a:moveTo>
                  <a:pt x="2524" y="288"/>
                </a:moveTo>
                <a:cubicBezTo>
                  <a:pt x="2523" y="288"/>
                  <a:pt x="2523" y="288"/>
                  <a:pt x="2523" y="288"/>
                </a:cubicBezTo>
                <a:cubicBezTo>
                  <a:pt x="2523" y="286"/>
                  <a:pt x="2523" y="286"/>
                  <a:pt x="2523" y="286"/>
                </a:cubicBezTo>
                <a:cubicBezTo>
                  <a:pt x="2524" y="286"/>
                  <a:pt x="2524" y="286"/>
                  <a:pt x="2524" y="286"/>
                </a:cubicBezTo>
                <a:lnTo>
                  <a:pt x="2524" y="288"/>
                </a:lnTo>
                <a:close/>
                <a:moveTo>
                  <a:pt x="2524" y="285"/>
                </a:moveTo>
                <a:cubicBezTo>
                  <a:pt x="2523" y="285"/>
                  <a:pt x="2523" y="285"/>
                  <a:pt x="2523" y="285"/>
                </a:cubicBezTo>
                <a:cubicBezTo>
                  <a:pt x="2523" y="283"/>
                  <a:pt x="2523" y="283"/>
                  <a:pt x="2523" y="283"/>
                </a:cubicBezTo>
                <a:cubicBezTo>
                  <a:pt x="2524" y="283"/>
                  <a:pt x="2524" y="283"/>
                  <a:pt x="2524" y="283"/>
                </a:cubicBezTo>
                <a:lnTo>
                  <a:pt x="2524" y="285"/>
                </a:lnTo>
                <a:close/>
                <a:moveTo>
                  <a:pt x="2524" y="281"/>
                </a:moveTo>
                <a:cubicBezTo>
                  <a:pt x="2523" y="281"/>
                  <a:pt x="2523" y="281"/>
                  <a:pt x="2523" y="281"/>
                </a:cubicBezTo>
                <a:cubicBezTo>
                  <a:pt x="2523" y="279"/>
                  <a:pt x="2523" y="279"/>
                  <a:pt x="2523" y="279"/>
                </a:cubicBezTo>
                <a:cubicBezTo>
                  <a:pt x="2524" y="279"/>
                  <a:pt x="2524" y="279"/>
                  <a:pt x="2524" y="279"/>
                </a:cubicBezTo>
                <a:lnTo>
                  <a:pt x="2524" y="281"/>
                </a:lnTo>
                <a:close/>
                <a:moveTo>
                  <a:pt x="2524" y="277"/>
                </a:moveTo>
                <a:cubicBezTo>
                  <a:pt x="2523" y="277"/>
                  <a:pt x="2523" y="277"/>
                  <a:pt x="2523" y="277"/>
                </a:cubicBezTo>
                <a:cubicBezTo>
                  <a:pt x="2523" y="275"/>
                  <a:pt x="2523" y="275"/>
                  <a:pt x="2523" y="275"/>
                </a:cubicBezTo>
                <a:cubicBezTo>
                  <a:pt x="2524" y="275"/>
                  <a:pt x="2524" y="275"/>
                  <a:pt x="2524" y="275"/>
                </a:cubicBezTo>
                <a:lnTo>
                  <a:pt x="2524" y="277"/>
                </a:lnTo>
                <a:close/>
                <a:moveTo>
                  <a:pt x="2524" y="274"/>
                </a:moveTo>
                <a:cubicBezTo>
                  <a:pt x="2523" y="274"/>
                  <a:pt x="2523" y="274"/>
                  <a:pt x="2523" y="274"/>
                </a:cubicBezTo>
                <a:cubicBezTo>
                  <a:pt x="2523" y="272"/>
                  <a:pt x="2523" y="272"/>
                  <a:pt x="2523" y="272"/>
                </a:cubicBezTo>
                <a:cubicBezTo>
                  <a:pt x="2524" y="272"/>
                  <a:pt x="2524" y="272"/>
                  <a:pt x="2524" y="272"/>
                </a:cubicBezTo>
                <a:lnTo>
                  <a:pt x="2524" y="274"/>
                </a:lnTo>
                <a:close/>
                <a:moveTo>
                  <a:pt x="2524" y="270"/>
                </a:moveTo>
                <a:cubicBezTo>
                  <a:pt x="2523" y="270"/>
                  <a:pt x="2523" y="270"/>
                  <a:pt x="2523" y="270"/>
                </a:cubicBezTo>
                <a:cubicBezTo>
                  <a:pt x="2523" y="268"/>
                  <a:pt x="2523" y="268"/>
                  <a:pt x="2523" y="268"/>
                </a:cubicBezTo>
                <a:cubicBezTo>
                  <a:pt x="2524" y="268"/>
                  <a:pt x="2524" y="268"/>
                  <a:pt x="2524" y="268"/>
                </a:cubicBezTo>
                <a:lnTo>
                  <a:pt x="2524" y="270"/>
                </a:lnTo>
                <a:close/>
                <a:moveTo>
                  <a:pt x="2524" y="267"/>
                </a:moveTo>
                <a:cubicBezTo>
                  <a:pt x="2523" y="267"/>
                  <a:pt x="2523" y="267"/>
                  <a:pt x="2523" y="267"/>
                </a:cubicBezTo>
                <a:cubicBezTo>
                  <a:pt x="2523" y="265"/>
                  <a:pt x="2523" y="265"/>
                  <a:pt x="2523" y="265"/>
                </a:cubicBezTo>
                <a:cubicBezTo>
                  <a:pt x="2524" y="265"/>
                  <a:pt x="2524" y="265"/>
                  <a:pt x="2524" y="265"/>
                </a:cubicBezTo>
                <a:lnTo>
                  <a:pt x="2524" y="267"/>
                </a:lnTo>
                <a:close/>
                <a:moveTo>
                  <a:pt x="2524" y="263"/>
                </a:moveTo>
                <a:cubicBezTo>
                  <a:pt x="2523" y="263"/>
                  <a:pt x="2523" y="263"/>
                  <a:pt x="2523" y="263"/>
                </a:cubicBezTo>
                <a:cubicBezTo>
                  <a:pt x="2523" y="261"/>
                  <a:pt x="2523" y="261"/>
                  <a:pt x="2523" y="261"/>
                </a:cubicBezTo>
                <a:cubicBezTo>
                  <a:pt x="2524" y="261"/>
                  <a:pt x="2524" y="261"/>
                  <a:pt x="2524" y="261"/>
                </a:cubicBezTo>
                <a:lnTo>
                  <a:pt x="2524" y="263"/>
                </a:lnTo>
                <a:close/>
                <a:moveTo>
                  <a:pt x="2524" y="259"/>
                </a:moveTo>
                <a:cubicBezTo>
                  <a:pt x="2523" y="259"/>
                  <a:pt x="2523" y="259"/>
                  <a:pt x="2523" y="259"/>
                </a:cubicBezTo>
                <a:cubicBezTo>
                  <a:pt x="2523" y="257"/>
                  <a:pt x="2523" y="257"/>
                  <a:pt x="2523" y="257"/>
                </a:cubicBezTo>
                <a:cubicBezTo>
                  <a:pt x="2524" y="257"/>
                  <a:pt x="2524" y="257"/>
                  <a:pt x="2524" y="257"/>
                </a:cubicBezTo>
                <a:lnTo>
                  <a:pt x="2524" y="259"/>
                </a:lnTo>
                <a:close/>
                <a:moveTo>
                  <a:pt x="2524" y="256"/>
                </a:moveTo>
                <a:cubicBezTo>
                  <a:pt x="2523" y="256"/>
                  <a:pt x="2523" y="256"/>
                  <a:pt x="2523" y="256"/>
                </a:cubicBezTo>
                <a:cubicBezTo>
                  <a:pt x="2523" y="254"/>
                  <a:pt x="2523" y="254"/>
                  <a:pt x="2523" y="254"/>
                </a:cubicBezTo>
                <a:cubicBezTo>
                  <a:pt x="2524" y="254"/>
                  <a:pt x="2524" y="254"/>
                  <a:pt x="2524" y="254"/>
                </a:cubicBezTo>
                <a:lnTo>
                  <a:pt x="2524" y="256"/>
                </a:lnTo>
                <a:close/>
                <a:moveTo>
                  <a:pt x="2524" y="252"/>
                </a:moveTo>
                <a:cubicBezTo>
                  <a:pt x="2523" y="252"/>
                  <a:pt x="2523" y="252"/>
                  <a:pt x="2523" y="252"/>
                </a:cubicBezTo>
                <a:cubicBezTo>
                  <a:pt x="2523" y="250"/>
                  <a:pt x="2523" y="250"/>
                  <a:pt x="2523" y="250"/>
                </a:cubicBezTo>
                <a:cubicBezTo>
                  <a:pt x="2524" y="250"/>
                  <a:pt x="2524" y="250"/>
                  <a:pt x="2524" y="250"/>
                </a:cubicBezTo>
                <a:lnTo>
                  <a:pt x="2524" y="252"/>
                </a:lnTo>
                <a:close/>
                <a:moveTo>
                  <a:pt x="2524" y="249"/>
                </a:moveTo>
                <a:cubicBezTo>
                  <a:pt x="2523" y="249"/>
                  <a:pt x="2523" y="249"/>
                  <a:pt x="2523" y="249"/>
                </a:cubicBezTo>
                <a:cubicBezTo>
                  <a:pt x="2523" y="246"/>
                  <a:pt x="2523" y="246"/>
                  <a:pt x="2523" y="246"/>
                </a:cubicBezTo>
                <a:cubicBezTo>
                  <a:pt x="2524" y="246"/>
                  <a:pt x="2524" y="246"/>
                  <a:pt x="2524" y="246"/>
                </a:cubicBezTo>
                <a:lnTo>
                  <a:pt x="2524" y="249"/>
                </a:lnTo>
                <a:close/>
                <a:moveTo>
                  <a:pt x="2524" y="245"/>
                </a:moveTo>
                <a:cubicBezTo>
                  <a:pt x="2523" y="245"/>
                  <a:pt x="2523" y="245"/>
                  <a:pt x="2523" y="245"/>
                </a:cubicBezTo>
                <a:cubicBezTo>
                  <a:pt x="2523" y="243"/>
                  <a:pt x="2523" y="243"/>
                  <a:pt x="2523" y="243"/>
                </a:cubicBezTo>
                <a:cubicBezTo>
                  <a:pt x="2524" y="243"/>
                  <a:pt x="2524" y="243"/>
                  <a:pt x="2524" y="243"/>
                </a:cubicBezTo>
                <a:lnTo>
                  <a:pt x="2524" y="245"/>
                </a:lnTo>
                <a:close/>
                <a:moveTo>
                  <a:pt x="2524" y="241"/>
                </a:moveTo>
                <a:cubicBezTo>
                  <a:pt x="2523" y="241"/>
                  <a:pt x="2523" y="241"/>
                  <a:pt x="2523" y="241"/>
                </a:cubicBezTo>
                <a:cubicBezTo>
                  <a:pt x="2523" y="239"/>
                  <a:pt x="2523" y="239"/>
                  <a:pt x="2523" y="239"/>
                </a:cubicBezTo>
                <a:cubicBezTo>
                  <a:pt x="2524" y="239"/>
                  <a:pt x="2524" y="239"/>
                  <a:pt x="2524" y="239"/>
                </a:cubicBezTo>
                <a:lnTo>
                  <a:pt x="2524" y="241"/>
                </a:lnTo>
                <a:close/>
                <a:moveTo>
                  <a:pt x="2524" y="238"/>
                </a:moveTo>
                <a:cubicBezTo>
                  <a:pt x="2523" y="238"/>
                  <a:pt x="2523" y="238"/>
                  <a:pt x="2523" y="238"/>
                </a:cubicBezTo>
                <a:cubicBezTo>
                  <a:pt x="2523" y="236"/>
                  <a:pt x="2523" y="236"/>
                  <a:pt x="2523" y="236"/>
                </a:cubicBezTo>
                <a:cubicBezTo>
                  <a:pt x="2524" y="236"/>
                  <a:pt x="2524" y="236"/>
                  <a:pt x="2524" y="236"/>
                </a:cubicBezTo>
                <a:lnTo>
                  <a:pt x="2524" y="238"/>
                </a:lnTo>
                <a:close/>
                <a:moveTo>
                  <a:pt x="2524" y="351"/>
                </a:moveTo>
                <a:cubicBezTo>
                  <a:pt x="2524" y="349"/>
                  <a:pt x="2524" y="349"/>
                  <a:pt x="2524" y="349"/>
                </a:cubicBezTo>
                <a:cubicBezTo>
                  <a:pt x="2525" y="349"/>
                  <a:pt x="2525" y="349"/>
                  <a:pt x="2525" y="349"/>
                </a:cubicBezTo>
                <a:cubicBezTo>
                  <a:pt x="2525" y="351"/>
                  <a:pt x="2525" y="351"/>
                  <a:pt x="2525" y="351"/>
                </a:cubicBezTo>
                <a:lnTo>
                  <a:pt x="2524" y="351"/>
                </a:lnTo>
                <a:close/>
                <a:moveTo>
                  <a:pt x="2525" y="353"/>
                </a:moveTo>
                <a:cubicBezTo>
                  <a:pt x="2525" y="355"/>
                  <a:pt x="2525" y="355"/>
                  <a:pt x="2525" y="355"/>
                </a:cubicBezTo>
                <a:cubicBezTo>
                  <a:pt x="2524" y="355"/>
                  <a:pt x="2524" y="355"/>
                  <a:pt x="2524" y="355"/>
                </a:cubicBezTo>
                <a:cubicBezTo>
                  <a:pt x="2524" y="353"/>
                  <a:pt x="2524" y="353"/>
                  <a:pt x="2524" y="353"/>
                </a:cubicBezTo>
                <a:lnTo>
                  <a:pt x="2525" y="353"/>
                </a:lnTo>
                <a:close/>
                <a:moveTo>
                  <a:pt x="2524" y="348"/>
                </a:moveTo>
                <a:cubicBezTo>
                  <a:pt x="2524" y="346"/>
                  <a:pt x="2524" y="346"/>
                  <a:pt x="2524" y="346"/>
                </a:cubicBezTo>
                <a:cubicBezTo>
                  <a:pt x="2525" y="346"/>
                  <a:pt x="2525" y="346"/>
                  <a:pt x="2525" y="346"/>
                </a:cubicBezTo>
                <a:cubicBezTo>
                  <a:pt x="2525" y="348"/>
                  <a:pt x="2525" y="348"/>
                  <a:pt x="2525" y="348"/>
                </a:cubicBezTo>
                <a:lnTo>
                  <a:pt x="2524" y="348"/>
                </a:lnTo>
                <a:close/>
                <a:moveTo>
                  <a:pt x="2524" y="344"/>
                </a:moveTo>
                <a:cubicBezTo>
                  <a:pt x="2524" y="342"/>
                  <a:pt x="2524" y="342"/>
                  <a:pt x="2524" y="342"/>
                </a:cubicBezTo>
                <a:cubicBezTo>
                  <a:pt x="2525" y="342"/>
                  <a:pt x="2525" y="342"/>
                  <a:pt x="2525" y="342"/>
                </a:cubicBezTo>
                <a:cubicBezTo>
                  <a:pt x="2525" y="344"/>
                  <a:pt x="2525" y="344"/>
                  <a:pt x="2525" y="344"/>
                </a:cubicBezTo>
                <a:lnTo>
                  <a:pt x="2524" y="344"/>
                </a:lnTo>
                <a:close/>
                <a:moveTo>
                  <a:pt x="2524" y="341"/>
                </a:moveTo>
                <a:cubicBezTo>
                  <a:pt x="2524" y="339"/>
                  <a:pt x="2524" y="339"/>
                  <a:pt x="2524" y="339"/>
                </a:cubicBezTo>
                <a:cubicBezTo>
                  <a:pt x="2525" y="339"/>
                  <a:pt x="2525" y="339"/>
                  <a:pt x="2525" y="339"/>
                </a:cubicBezTo>
                <a:cubicBezTo>
                  <a:pt x="2525" y="341"/>
                  <a:pt x="2525" y="341"/>
                  <a:pt x="2525" y="341"/>
                </a:cubicBezTo>
                <a:lnTo>
                  <a:pt x="2524" y="341"/>
                </a:lnTo>
                <a:close/>
                <a:moveTo>
                  <a:pt x="2524" y="338"/>
                </a:moveTo>
                <a:cubicBezTo>
                  <a:pt x="2524" y="336"/>
                  <a:pt x="2524" y="336"/>
                  <a:pt x="2524" y="336"/>
                </a:cubicBezTo>
                <a:cubicBezTo>
                  <a:pt x="2525" y="336"/>
                  <a:pt x="2525" y="336"/>
                  <a:pt x="2525" y="336"/>
                </a:cubicBezTo>
                <a:cubicBezTo>
                  <a:pt x="2525" y="338"/>
                  <a:pt x="2525" y="338"/>
                  <a:pt x="2525" y="338"/>
                </a:cubicBezTo>
                <a:lnTo>
                  <a:pt x="2524" y="338"/>
                </a:lnTo>
                <a:close/>
                <a:moveTo>
                  <a:pt x="2524" y="334"/>
                </a:moveTo>
                <a:cubicBezTo>
                  <a:pt x="2524" y="332"/>
                  <a:pt x="2524" y="332"/>
                  <a:pt x="2524" y="332"/>
                </a:cubicBezTo>
                <a:cubicBezTo>
                  <a:pt x="2525" y="332"/>
                  <a:pt x="2525" y="332"/>
                  <a:pt x="2525" y="332"/>
                </a:cubicBezTo>
                <a:cubicBezTo>
                  <a:pt x="2525" y="334"/>
                  <a:pt x="2525" y="334"/>
                  <a:pt x="2525" y="334"/>
                </a:cubicBezTo>
                <a:lnTo>
                  <a:pt x="2524" y="334"/>
                </a:lnTo>
                <a:close/>
                <a:moveTo>
                  <a:pt x="2524" y="331"/>
                </a:moveTo>
                <a:cubicBezTo>
                  <a:pt x="2524" y="329"/>
                  <a:pt x="2524" y="329"/>
                  <a:pt x="2524" y="329"/>
                </a:cubicBezTo>
                <a:cubicBezTo>
                  <a:pt x="2525" y="329"/>
                  <a:pt x="2525" y="329"/>
                  <a:pt x="2525" y="329"/>
                </a:cubicBezTo>
                <a:cubicBezTo>
                  <a:pt x="2525" y="331"/>
                  <a:pt x="2525" y="331"/>
                  <a:pt x="2525" y="331"/>
                </a:cubicBezTo>
                <a:lnTo>
                  <a:pt x="2524" y="331"/>
                </a:lnTo>
                <a:close/>
                <a:moveTo>
                  <a:pt x="2524" y="327"/>
                </a:moveTo>
                <a:cubicBezTo>
                  <a:pt x="2524" y="325"/>
                  <a:pt x="2524" y="325"/>
                  <a:pt x="2524" y="325"/>
                </a:cubicBezTo>
                <a:cubicBezTo>
                  <a:pt x="2525" y="325"/>
                  <a:pt x="2525" y="325"/>
                  <a:pt x="2525" y="325"/>
                </a:cubicBezTo>
                <a:cubicBezTo>
                  <a:pt x="2525" y="327"/>
                  <a:pt x="2525" y="327"/>
                  <a:pt x="2525" y="327"/>
                </a:cubicBezTo>
                <a:lnTo>
                  <a:pt x="2524" y="327"/>
                </a:lnTo>
                <a:close/>
                <a:moveTo>
                  <a:pt x="2524" y="324"/>
                </a:moveTo>
                <a:cubicBezTo>
                  <a:pt x="2524" y="322"/>
                  <a:pt x="2524" y="322"/>
                  <a:pt x="2524" y="322"/>
                </a:cubicBezTo>
                <a:cubicBezTo>
                  <a:pt x="2525" y="322"/>
                  <a:pt x="2525" y="322"/>
                  <a:pt x="2525" y="322"/>
                </a:cubicBezTo>
                <a:cubicBezTo>
                  <a:pt x="2525" y="324"/>
                  <a:pt x="2525" y="324"/>
                  <a:pt x="2525" y="324"/>
                </a:cubicBezTo>
                <a:lnTo>
                  <a:pt x="2524" y="324"/>
                </a:lnTo>
                <a:close/>
                <a:moveTo>
                  <a:pt x="2524" y="321"/>
                </a:moveTo>
                <a:cubicBezTo>
                  <a:pt x="2524" y="318"/>
                  <a:pt x="2524" y="318"/>
                  <a:pt x="2524" y="318"/>
                </a:cubicBezTo>
                <a:cubicBezTo>
                  <a:pt x="2525" y="318"/>
                  <a:pt x="2525" y="318"/>
                  <a:pt x="2525" y="318"/>
                </a:cubicBezTo>
                <a:cubicBezTo>
                  <a:pt x="2525" y="321"/>
                  <a:pt x="2525" y="321"/>
                  <a:pt x="2525" y="321"/>
                </a:cubicBezTo>
                <a:lnTo>
                  <a:pt x="2524" y="321"/>
                </a:lnTo>
                <a:close/>
                <a:moveTo>
                  <a:pt x="2524" y="317"/>
                </a:moveTo>
                <a:cubicBezTo>
                  <a:pt x="2524" y="315"/>
                  <a:pt x="2524" y="315"/>
                  <a:pt x="2524" y="315"/>
                </a:cubicBezTo>
                <a:cubicBezTo>
                  <a:pt x="2525" y="315"/>
                  <a:pt x="2525" y="315"/>
                  <a:pt x="2525" y="315"/>
                </a:cubicBezTo>
                <a:cubicBezTo>
                  <a:pt x="2525" y="317"/>
                  <a:pt x="2525" y="317"/>
                  <a:pt x="2525" y="317"/>
                </a:cubicBezTo>
                <a:lnTo>
                  <a:pt x="2524" y="317"/>
                </a:lnTo>
                <a:close/>
                <a:moveTo>
                  <a:pt x="2524" y="314"/>
                </a:moveTo>
                <a:cubicBezTo>
                  <a:pt x="2524" y="312"/>
                  <a:pt x="2524" y="312"/>
                  <a:pt x="2524" y="312"/>
                </a:cubicBezTo>
                <a:cubicBezTo>
                  <a:pt x="2525" y="312"/>
                  <a:pt x="2525" y="312"/>
                  <a:pt x="2525" y="312"/>
                </a:cubicBezTo>
                <a:cubicBezTo>
                  <a:pt x="2525" y="314"/>
                  <a:pt x="2525" y="314"/>
                  <a:pt x="2525" y="314"/>
                </a:cubicBezTo>
                <a:lnTo>
                  <a:pt x="2524" y="314"/>
                </a:lnTo>
                <a:close/>
                <a:moveTo>
                  <a:pt x="2524" y="310"/>
                </a:moveTo>
                <a:cubicBezTo>
                  <a:pt x="2524" y="308"/>
                  <a:pt x="2524" y="308"/>
                  <a:pt x="2524" y="308"/>
                </a:cubicBezTo>
                <a:cubicBezTo>
                  <a:pt x="2525" y="308"/>
                  <a:pt x="2525" y="308"/>
                  <a:pt x="2525" y="308"/>
                </a:cubicBezTo>
                <a:cubicBezTo>
                  <a:pt x="2525" y="310"/>
                  <a:pt x="2525" y="310"/>
                  <a:pt x="2525" y="310"/>
                </a:cubicBezTo>
                <a:lnTo>
                  <a:pt x="2524" y="310"/>
                </a:lnTo>
                <a:close/>
                <a:moveTo>
                  <a:pt x="2524" y="307"/>
                </a:moveTo>
                <a:cubicBezTo>
                  <a:pt x="2524" y="305"/>
                  <a:pt x="2524" y="305"/>
                  <a:pt x="2524" y="305"/>
                </a:cubicBezTo>
                <a:cubicBezTo>
                  <a:pt x="2525" y="305"/>
                  <a:pt x="2525" y="305"/>
                  <a:pt x="2525" y="305"/>
                </a:cubicBezTo>
                <a:cubicBezTo>
                  <a:pt x="2525" y="307"/>
                  <a:pt x="2525" y="307"/>
                  <a:pt x="2525" y="307"/>
                </a:cubicBezTo>
                <a:lnTo>
                  <a:pt x="2524" y="307"/>
                </a:lnTo>
                <a:close/>
                <a:moveTo>
                  <a:pt x="2524" y="303"/>
                </a:moveTo>
                <a:cubicBezTo>
                  <a:pt x="2524" y="301"/>
                  <a:pt x="2524" y="301"/>
                  <a:pt x="2524" y="301"/>
                </a:cubicBezTo>
                <a:cubicBezTo>
                  <a:pt x="2525" y="301"/>
                  <a:pt x="2525" y="301"/>
                  <a:pt x="2525" y="301"/>
                </a:cubicBezTo>
                <a:cubicBezTo>
                  <a:pt x="2525" y="303"/>
                  <a:pt x="2525" y="303"/>
                  <a:pt x="2525" y="303"/>
                </a:cubicBezTo>
                <a:lnTo>
                  <a:pt x="2524" y="303"/>
                </a:lnTo>
                <a:close/>
                <a:moveTo>
                  <a:pt x="2524" y="300"/>
                </a:moveTo>
                <a:cubicBezTo>
                  <a:pt x="2524" y="298"/>
                  <a:pt x="2524" y="298"/>
                  <a:pt x="2524" y="298"/>
                </a:cubicBezTo>
                <a:cubicBezTo>
                  <a:pt x="2525" y="298"/>
                  <a:pt x="2525" y="298"/>
                  <a:pt x="2525" y="298"/>
                </a:cubicBezTo>
                <a:cubicBezTo>
                  <a:pt x="2525" y="300"/>
                  <a:pt x="2525" y="300"/>
                  <a:pt x="2525" y="300"/>
                </a:cubicBezTo>
                <a:lnTo>
                  <a:pt x="2524" y="300"/>
                </a:lnTo>
                <a:close/>
                <a:moveTo>
                  <a:pt x="2524" y="297"/>
                </a:moveTo>
                <a:cubicBezTo>
                  <a:pt x="2524" y="293"/>
                  <a:pt x="2524" y="293"/>
                  <a:pt x="2524" y="293"/>
                </a:cubicBezTo>
                <a:cubicBezTo>
                  <a:pt x="2525" y="293"/>
                  <a:pt x="2525" y="293"/>
                  <a:pt x="2525" y="293"/>
                </a:cubicBezTo>
                <a:cubicBezTo>
                  <a:pt x="2525" y="297"/>
                  <a:pt x="2525" y="297"/>
                  <a:pt x="2525" y="297"/>
                </a:cubicBezTo>
                <a:lnTo>
                  <a:pt x="2524" y="297"/>
                </a:lnTo>
                <a:close/>
                <a:moveTo>
                  <a:pt x="2525" y="236"/>
                </a:moveTo>
                <a:cubicBezTo>
                  <a:pt x="2525" y="238"/>
                  <a:pt x="2525" y="238"/>
                  <a:pt x="2525" y="238"/>
                </a:cubicBezTo>
                <a:cubicBezTo>
                  <a:pt x="2524" y="238"/>
                  <a:pt x="2524" y="238"/>
                  <a:pt x="2524" y="238"/>
                </a:cubicBezTo>
                <a:cubicBezTo>
                  <a:pt x="2524" y="236"/>
                  <a:pt x="2524" y="236"/>
                  <a:pt x="2524" y="236"/>
                </a:cubicBezTo>
                <a:lnTo>
                  <a:pt x="2525" y="236"/>
                </a:lnTo>
                <a:close/>
                <a:moveTo>
                  <a:pt x="2524" y="234"/>
                </a:moveTo>
                <a:cubicBezTo>
                  <a:pt x="2524" y="231"/>
                  <a:pt x="2524" y="231"/>
                  <a:pt x="2524" y="231"/>
                </a:cubicBezTo>
                <a:cubicBezTo>
                  <a:pt x="2525" y="231"/>
                  <a:pt x="2525" y="231"/>
                  <a:pt x="2525" y="231"/>
                </a:cubicBezTo>
                <a:cubicBezTo>
                  <a:pt x="2525" y="234"/>
                  <a:pt x="2525" y="234"/>
                  <a:pt x="2525" y="234"/>
                </a:cubicBezTo>
                <a:lnTo>
                  <a:pt x="2524" y="234"/>
                </a:lnTo>
                <a:close/>
                <a:moveTo>
                  <a:pt x="2525" y="239"/>
                </a:moveTo>
                <a:cubicBezTo>
                  <a:pt x="2525" y="241"/>
                  <a:pt x="2525" y="241"/>
                  <a:pt x="2525" y="241"/>
                </a:cubicBezTo>
                <a:cubicBezTo>
                  <a:pt x="2524" y="241"/>
                  <a:pt x="2524" y="241"/>
                  <a:pt x="2524" y="241"/>
                </a:cubicBezTo>
                <a:cubicBezTo>
                  <a:pt x="2524" y="239"/>
                  <a:pt x="2524" y="239"/>
                  <a:pt x="2524" y="239"/>
                </a:cubicBezTo>
                <a:lnTo>
                  <a:pt x="2525" y="239"/>
                </a:lnTo>
                <a:close/>
                <a:moveTo>
                  <a:pt x="2525" y="243"/>
                </a:moveTo>
                <a:cubicBezTo>
                  <a:pt x="2525" y="245"/>
                  <a:pt x="2525" y="245"/>
                  <a:pt x="2525" y="245"/>
                </a:cubicBezTo>
                <a:cubicBezTo>
                  <a:pt x="2524" y="245"/>
                  <a:pt x="2524" y="245"/>
                  <a:pt x="2524" y="245"/>
                </a:cubicBezTo>
                <a:cubicBezTo>
                  <a:pt x="2524" y="243"/>
                  <a:pt x="2524" y="243"/>
                  <a:pt x="2524" y="243"/>
                </a:cubicBezTo>
                <a:lnTo>
                  <a:pt x="2525" y="243"/>
                </a:lnTo>
                <a:close/>
                <a:moveTo>
                  <a:pt x="2525" y="246"/>
                </a:moveTo>
                <a:cubicBezTo>
                  <a:pt x="2525" y="249"/>
                  <a:pt x="2525" y="249"/>
                  <a:pt x="2525" y="249"/>
                </a:cubicBezTo>
                <a:cubicBezTo>
                  <a:pt x="2524" y="249"/>
                  <a:pt x="2524" y="249"/>
                  <a:pt x="2524" y="249"/>
                </a:cubicBezTo>
                <a:cubicBezTo>
                  <a:pt x="2524" y="246"/>
                  <a:pt x="2524" y="246"/>
                  <a:pt x="2524" y="246"/>
                </a:cubicBezTo>
                <a:lnTo>
                  <a:pt x="2525" y="246"/>
                </a:lnTo>
                <a:close/>
                <a:moveTo>
                  <a:pt x="2525" y="250"/>
                </a:moveTo>
                <a:cubicBezTo>
                  <a:pt x="2525" y="252"/>
                  <a:pt x="2525" y="252"/>
                  <a:pt x="2525" y="252"/>
                </a:cubicBezTo>
                <a:cubicBezTo>
                  <a:pt x="2524" y="252"/>
                  <a:pt x="2524" y="252"/>
                  <a:pt x="2524" y="252"/>
                </a:cubicBezTo>
                <a:cubicBezTo>
                  <a:pt x="2524" y="250"/>
                  <a:pt x="2524" y="250"/>
                  <a:pt x="2524" y="250"/>
                </a:cubicBezTo>
                <a:lnTo>
                  <a:pt x="2525" y="250"/>
                </a:lnTo>
                <a:close/>
                <a:moveTo>
                  <a:pt x="2525" y="254"/>
                </a:moveTo>
                <a:cubicBezTo>
                  <a:pt x="2525" y="256"/>
                  <a:pt x="2525" y="256"/>
                  <a:pt x="2525" y="256"/>
                </a:cubicBezTo>
                <a:cubicBezTo>
                  <a:pt x="2524" y="256"/>
                  <a:pt x="2524" y="256"/>
                  <a:pt x="2524" y="256"/>
                </a:cubicBezTo>
                <a:cubicBezTo>
                  <a:pt x="2524" y="254"/>
                  <a:pt x="2524" y="254"/>
                  <a:pt x="2524" y="254"/>
                </a:cubicBezTo>
                <a:lnTo>
                  <a:pt x="2525" y="254"/>
                </a:lnTo>
                <a:close/>
                <a:moveTo>
                  <a:pt x="2525" y="257"/>
                </a:moveTo>
                <a:cubicBezTo>
                  <a:pt x="2525" y="259"/>
                  <a:pt x="2525" y="259"/>
                  <a:pt x="2525" y="259"/>
                </a:cubicBezTo>
                <a:cubicBezTo>
                  <a:pt x="2524" y="259"/>
                  <a:pt x="2524" y="259"/>
                  <a:pt x="2524" y="259"/>
                </a:cubicBezTo>
                <a:cubicBezTo>
                  <a:pt x="2524" y="257"/>
                  <a:pt x="2524" y="257"/>
                  <a:pt x="2524" y="257"/>
                </a:cubicBezTo>
                <a:lnTo>
                  <a:pt x="2525" y="257"/>
                </a:lnTo>
                <a:close/>
                <a:moveTo>
                  <a:pt x="2525" y="261"/>
                </a:moveTo>
                <a:cubicBezTo>
                  <a:pt x="2525" y="263"/>
                  <a:pt x="2525" y="263"/>
                  <a:pt x="2525" y="263"/>
                </a:cubicBezTo>
                <a:cubicBezTo>
                  <a:pt x="2524" y="263"/>
                  <a:pt x="2524" y="263"/>
                  <a:pt x="2524" y="263"/>
                </a:cubicBezTo>
                <a:cubicBezTo>
                  <a:pt x="2524" y="261"/>
                  <a:pt x="2524" y="261"/>
                  <a:pt x="2524" y="261"/>
                </a:cubicBezTo>
                <a:lnTo>
                  <a:pt x="2525" y="261"/>
                </a:lnTo>
                <a:close/>
                <a:moveTo>
                  <a:pt x="2525" y="265"/>
                </a:moveTo>
                <a:cubicBezTo>
                  <a:pt x="2525" y="267"/>
                  <a:pt x="2525" y="267"/>
                  <a:pt x="2525" y="267"/>
                </a:cubicBezTo>
                <a:cubicBezTo>
                  <a:pt x="2524" y="267"/>
                  <a:pt x="2524" y="267"/>
                  <a:pt x="2524" y="267"/>
                </a:cubicBezTo>
                <a:cubicBezTo>
                  <a:pt x="2524" y="265"/>
                  <a:pt x="2524" y="265"/>
                  <a:pt x="2524" y="265"/>
                </a:cubicBezTo>
                <a:lnTo>
                  <a:pt x="2525" y="265"/>
                </a:lnTo>
                <a:close/>
                <a:moveTo>
                  <a:pt x="2525" y="268"/>
                </a:moveTo>
                <a:cubicBezTo>
                  <a:pt x="2525" y="270"/>
                  <a:pt x="2525" y="270"/>
                  <a:pt x="2525" y="270"/>
                </a:cubicBezTo>
                <a:cubicBezTo>
                  <a:pt x="2524" y="270"/>
                  <a:pt x="2524" y="270"/>
                  <a:pt x="2524" y="270"/>
                </a:cubicBezTo>
                <a:cubicBezTo>
                  <a:pt x="2524" y="268"/>
                  <a:pt x="2524" y="268"/>
                  <a:pt x="2524" y="268"/>
                </a:cubicBezTo>
                <a:lnTo>
                  <a:pt x="2525" y="268"/>
                </a:lnTo>
                <a:close/>
                <a:moveTo>
                  <a:pt x="2525" y="272"/>
                </a:moveTo>
                <a:cubicBezTo>
                  <a:pt x="2525" y="274"/>
                  <a:pt x="2525" y="274"/>
                  <a:pt x="2525" y="274"/>
                </a:cubicBezTo>
                <a:cubicBezTo>
                  <a:pt x="2524" y="274"/>
                  <a:pt x="2524" y="274"/>
                  <a:pt x="2524" y="274"/>
                </a:cubicBezTo>
                <a:cubicBezTo>
                  <a:pt x="2524" y="272"/>
                  <a:pt x="2524" y="272"/>
                  <a:pt x="2524" y="272"/>
                </a:cubicBezTo>
                <a:lnTo>
                  <a:pt x="2525" y="272"/>
                </a:lnTo>
                <a:close/>
                <a:moveTo>
                  <a:pt x="2525" y="275"/>
                </a:moveTo>
                <a:cubicBezTo>
                  <a:pt x="2525" y="277"/>
                  <a:pt x="2525" y="277"/>
                  <a:pt x="2525" y="277"/>
                </a:cubicBezTo>
                <a:cubicBezTo>
                  <a:pt x="2524" y="277"/>
                  <a:pt x="2524" y="277"/>
                  <a:pt x="2524" y="277"/>
                </a:cubicBezTo>
                <a:cubicBezTo>
                  <a:pt x="2524" y="275"/>
                  <a:pt x="2524" y="275"/>
                  <a:pt x="2524" y="275"/>
                </a:cubicBezTo>
                <a:lnTo>
                  <a:pt x="2525" y="275"/>
                </a:lnTo>
                <a:close/>
                <a:moveTo>
                  <a:pt x="2525" y="279"/>
                </a:moveTo>
                <a:cubicBezTo>
                  <a:pt x="2525" y="281"/>
                  <a:pt x="2525" y="281"/>
                  <a:pt x="2525" y="281"/>
                </a:cubicBezTo>
                <a:cubicBezTo>
                  <a:pt x="2524" y="281"/>
                  <a:pt x="2524" y="281"/>
                  <a:pt x="2524" y="281"/>
                </a:cubicBezTo>
                <a:cubicBezTo>
                  <a:pt x="2524" y="279"/>
                  <a:pt x="2524" y="279"/>
                  <a:pt x="2524" y="279"/>
                </a:cubicBezTo>
                <a:lnTo>
                  <a:pt x="2525" y="279"/>
                </a:lnTo>
                <a:close/>
                <a:moveTo>
                  <a:pt x="2525" y="283"/>
                </a:moveTo>
                <a:cubicBezTo>
                  <a:pt x="2525" y="285"/>
                  <a:pt x="2525" y="285"/>
                  <a:pt x="2525" y="285"/>
                </a:cubicBezTo>
                <a:cubicBezTo>
                  <a:pt x="2524" y="285"/>
                  <a:pt x="2524" y="285"/>
                  <a:pt x="2524" y="285"/>
                </a:cubicBezTo>
                <a:cubicBezTo>
                  <a:pt x="2524" y="283"/>
                  <a:pt x="2524" y="283"/>
                  <a:pt x="2524" y="283"/>
                </a:cubicBezTo>
                <a:lnTo>
                  <a:pt x="2525" y="283"/>
                </a:lnTo>
                <a:close/>
                <a:moveTo>
                  <a:pt x="2525" y="286"/>
                </a:moveTo>
                <a:cubicBezTo>
                  <a:pt x="2525" y="288"/>
                  <a:pt x="2525" y="288"/>
                  <a:pt x="2525" y="288"/>
                </a:cubicBezTo>
                <a:cubicBezTo>
                  <a:pt x="2524" y="288"/>
                  <a:pt x="2524" y="288"/>
                  <a:pt x="2524" y="288"/>
                </a:cubicBezTo>
                <a:cubicBezTo>
                  <a:pt x="2524" y="286"/>
                  <a:pt x="2524" y="286"/>
                  <a:pt x="2524" y="286"/>
                </a:cubicBezTo>
                <a:lnTo>
                  <a:pt x="2525" y="286"/>
                </a:lnTo>
                <a:close/>
                <a:moveTo>
                  <a:pt x="2525" y="290"/>
                </a:moveTo>
                <a:cubicBezTo>
                  <a:pt x="2525" y="292"/>
                  <a:pt x="2525" y="292"/>
                  <a:pt x="2525" y="292"/>
                </a:cubicBezTo>
                <a:cubicBezTo>
                  <a:pt x="2524" y="292"/>
                  <a:pt x="2524" y="292"/>
                  <a:pt x="2524" y="292"/>
                </a:cubicBezTo>
                <a:cubicBezTo>
                  <a:pt x="2524" y="290"/>
                  <a:pt x="2524" y="290"/>
                  <a:pt x="2524" y="290"/>
                </a:cubicBezTo>
                <a:lnTo>
                  <a:pt x="2525" y="290"/>
                </a:lnTo>
                <a:close/>
                <a:moveTo>
                  <a:pt x="2525" y="193"/>
                </a:moveTo>
                <a:cubicBezTo>
                  <a:pt x="2524" y="193"/>
                  <a:pt x="2524" y="193"/>
                  <a:pt x="2524" y="193"/>
                </a:cubicBezTo>
                <a:cubicBezTo>
                  <a:pt x="2524" y="191"/>
                  <a:pt x="2524" y="191"/>
                  <a:pt x="2524" y="191"/>
                </a:cubicBezTo>
                <a:cubicBezTo>
                  <a:pt x="2525" y="191"/>
                  <a:pt x="2525" y="191"/>
                  <a:pt x="2525" y="191"/>
                </a:cubicBezTo>
                <a:lnTo>
                  <a:pt x="2525" y="193"/>
                </a:lnTo>
                <a:close/>
                <a:moveTo>
                  <a:pt x="2525" y="195"/>
                </a:moveTo>
                <a:cubicBezTo>
                  <a:pt x="2525" y="197"/>
                  <a:pt x="2525" y="197"/>
                  <a:pt x="2525" y="197"/>
                </a:cubicBezTo>
                <a:cubicBezTo>
                  <a:pt x="2524" y="197"/>
                  <a:pt x="2524" y="197"/>
                  <a:pt x="2524" y="197"/>
                </a:cubicBezTo>
                <a:cubicBezTo>
                  <a:pt x="2524" y="195"/>
                  <a:pt x="2524" y="195"/>
                  <a:pt x="2524" y="195"/>
                </a:cubicBezTo>
                <a:lnTo>
                  <a:pt x="2525" y="195"/>
                </a:lnTo>
                <a:close/>
                <a:moveTo>
                  <a:pt x="2525" y="198"/>
                </a:moveTo>
                <a:cubicBezTo>
                  <a:pt x="2525" y="200"/>
                  <a:pt x="2525" y="200"/>
                  <a:pt x="2525" y="200"/>
                </a:cubicBezTo>
                <a:cubicBezTo>
                  <a:pt x="2524" y="200"/>
                  <a:pt x="2524" y="200"/>
                  <a:pt x="2524" y="200"/>
                </a:cubicBezTo>
                <a:cubicBezTo>
                  <a:pt x="2524" y="198"/>
                  <a:pt x="2524" y="198"/>
                  <a:pt x="2524" y="198"/>
                </a:cubicBezTo>
                <a:lnTo>
                  <a:pt x="2525" y="198"/>
                </a:lnTo>
                <a:close/>
                <a:moveTo>
                  <a:pt x="2525" y="202"/>
                </a:moveTo>
                <a:cubicBezTo>
                  <a:pt x="2525" y="204"/>
                  <a:pt x="2525" y="204"/>
                  <a:pt x="2525" y="204"/>
                </a:cubicBezTo>
                <a:cubicBezTo>
                  <a:pt x="2524" y="204"/>
                  <a:pt x="2524" y="204"/>
                  <a:pt x="2524" y="204"/>
                </a:cubicBezTo>
                <a:cubicBezTo>
                  <a:pt x="2524" y="202"/>
                  <a:pt x="2524" y="202"/>
                  <a:pt x="2524" y="202"/>
                </a:cubicBezTo>
                <a:lnTo>
                  <a:pt x="2525" y="202"/>
                </a:lnTo>
                <a:close/>
                <a:moveTo>
                  <a:pt x="2525" y="206"/>
                </a:moveTo>
                <a:cubicBezTo>
                  <a:pt x="2525" y="208"/>
                  <a:pt x="2525" y="208"/>
                  <a:pt x="2525" y="208"/>
                </a:cubicBezTo>
                <a:cubicBezTo>
                  <a:pt x="2524" y="208"/>
                  <a:pt x="2524" y="208"/>
                  <a:pt x="2524" y="208"/>
                </a:cubicBezTo>
                <a:cubicBezTo>
                  <a:pt x="2524" y="206"/>
                  <a:pt x="2524" y="206"/>
                  <a:pt x="2524" y="206"/>
                </a:cubicBezTo>
                <a:lnTo>
                  <a:pt x="2525" y="206"/>
                </a:lnTo>
                <a:close/>
                <a:moveTo>
                  <a:pt x="2525" y="209"/>
                </a:moveTo>
                <a:cubicBezTo>
                  <a:pt x="2525" y="211"/>
                  <a:pt x="2525" y="211"/>
                  <a:pt x="2525" y="211"/>
                </a:cubicBezTo>
                <a:cubicBezTo>
                  <a:pt x="2524" y="211"/>
                  <a:pt x="2524" y="211"/>
                  <a:pt x="2524" y="211"/>
                </a:cubicBezTo>
                <a:cubicBezTo>
                  <a:pt x="2524" y="209"/>
                  <a:pt x="2524" y="209"/>
                  <a:pt x="2524" y="209"/>
                </a:cubicBezTo>
                <a:lnTo>
                  <a:pt x="2525" y="209"/>
                </a:lnTo>
                <a:close/>
                <a:moveTo>
                  <a:pt x="2525" y="213"/>
                </a:moveTo>
                <a:cubicBezTo>
                  <a:pt x="2525" y="215"/>
                  <a:pt x="2525" y="215"/>
                  <a:pt x="2525" y="215"/>
                </a:cubicBezTo>
                <a:cubicBezTo>
                  <a:pt x="2524" y="215"/>
                  <a:pt x="2524" y="215"/>
                  <a:pt x="2524" y="215"/>
                </a:cubicBezTo>
                <a:cubicBezTo>
                  <a:pt x="2524" y="213"/>
                  <a:pt x="2524" y="213"/>
                  <a:pt x="2524" y="213"/>
                </a:cubicBezTo>
                <a:lnTo>
                  <a:pt x="2525" y="213"/>
                </a:lnTo>
                <a:close/>
                <a:moveTo>
                  <a:pt x="2525" y="217"/>
                </a:moveTo>
                <a:cubicBezTo>
                  <a:pt x="2525" y="219"/>
                  <a:pt x="2525" y="219"/>
                  <a:pt x="2525" y="219"/>
                </a:cubicBezTo>
                <a:cubicBezTo>
                  <a:pt x="2524" y="219"/>
                  <a:pt x="2524" y="219"/>
                  <a:pt x="2524" y="219"/>
                </a:cubicBezTo>
                <a:cubicBezTo>
                  <a:pt x="2524" y="217"/>
                  <a:pt x="2524" y="217"/>
                  <a:pt x="2524" y="217"/>
                </a:cubicBezTo>
                <a:lnTo>
                  <a:pt x="2525" y="217"/>
                </a:lnTo>
                <a:close/>
                <a:moveTo>
                  <a:pt x="2525" y="220"/>
                </a:moveTo>
                <a:cubicBezTo>
                  <a:pt x="2525" y="222"/>
                  <a:pt x="2525" y="222"/>
                  <a:pt x="2525" y="222"/>
                </a:cubicBezTo>
                <a:cubicBezTo>
                  <a:pt x="2524" y="222"/>
                  <a:pt x="2524" y="222"/>
                  <a:pt x="2524" y="222"/>
                </a:cubicBezTo>
                <a:cubicBezTo>
                  <a:pt x="2524" y="220"/>
                  <a:pt x="2524" y="220"/>
                  <a:pt x="2524" y="220"/>
                </a:cubicBezTo>
                <a:lnTo>
                  <a:pt x="2525" y="220"/>
                </a:lnTo>
                <a:close/>
                <a:moveTo>
                  <a:pt x="2525" y="224"/>
                </a:moveTo>
                <a:cubicBezTo>
                  <a:pt x="2525" y="226"/>
                  <a:pt x="2525" y="226"/>
                  <a:pt x="2525" y="226"/>
                </a:cubicBezTo>
                <a:cubicBezTo>
                  <a:pt x="2524" y="226"/>
                  <a:pt x="2524" y="226"/>
                  <a:pt x="2524" y="226"/>
                </a:cubicBezTo>
                <a:cubicBezTo>
                  <a:pt x="2524" y="224"/>
                  <a:pt x="2524" y="224"/>
                  <a:pt x="2524" y="224"/>
                </a:cubicBezTo>
                <a:lnTo>
                  <a:pt x="2525" y="224"/>
                </a:lnTo>
                <a:close/>
                <a:moveTo>
                  <a:pt x="2525" y="228"/>
                </a:moveTo>
                <a:cubicBezTo>
                  <a:pt x="2525" y="230"/>
                  <a:pt x="2525" y="230"/>
                  <a:pt x="2525" y="230"/>
                </a:cubicBezTo>
                <a:cubicBezTo>
                  <a:pt x="2524" y="230"/>
                  <a:pt x="2524" y="230"/>
                  <a:pt x="2524" y="230"/>
                </a:cubicBezTo>
                <a:cubicBezTo>
                  <a:pt x="2524" y="228"/>
                  <a:pt x="2524" y="228"/>
                  <a:pt x="2524" y="228"/>
                </a:cubicBezTo>
                <a:lnTo>
                  <a:pt x="2525" y="228"/>
                </a:lnTo>
                <a:close/>
                <a:moveTo>
                  <a:pt x="2524" y="356"/>
                </a:moveTo>
                <a:cubicBezTo>
                  <a:pt x="2525" y="356"/>
                  <a:pt x="2525" y="356"/>
                  <a:pt x="2525" y="356"/>
                </a:cubicBezTo>
                <a:cubicBezTo>
                  <a:pt x="2525" y="358"/>
                  <a:pt x="2525" y="358"/>
                  <a:pt x="2525" y="358"/>
                </a:cubicBezTo>
                <a:cubicBezTo>
                  <a:pt x="2524" y="358"/>
                  <a:pt x="2524" y="358"/>
                  <a:pt x="2524" y="358"/>
                </a:cubicBezTo>
                <a:lnTo>
                  <a:pt x="2524" y="356"/>
                </a:lnTo>
                <a:close/>
                <a:moveTo>
                  <a:pt x="2526" y="380"/>
                </a:moveTo>
                <a:cubicBezTo>
                  <a:pt x="2524" y="380"/>
                  <a:pt x="2524" y="380"/>
                  <a:pt x="2524" y="380"/>
                </a:cubicBezTo>
                <a:cubicBezTo>
                  <a:pt x="2524" y="377"/>
                  <a:pt x="2524" y="377"/>
                  <a:pt x="2524" y="377"/>
                </a:cubicBezTo>
                <a:cubicBezTo>
                  <a:pt x="2526" y="377"/>
                  <a:pt x="2526" y="377"/>
                  <a:pt x="2526" y="377"/>
                </a:cubicBezTo>
                <a:lnTo>
                  <a:pt x="2526" y="380"/>
                </a:lnTo>
                <a:close/>
                <a:moveTo>
                  <a:pt x="2526" y="375"/>
                </a:moveTo>
                <a:cubicBezTo>
                  <a:pt x="2524" y="375"/>
                  <a:pt x="2524" y="375"/>
                  <a:pt x="2524" y="375"/>
                </a:cubicBezTo>
                <a:cubicBezTo>
                  <a:pt x="2524" y="373"/>
                  <a:pt x="2524" y="373"/>
                  <a:pt x="2524" y="373"/>
                </a:cubicBezTo>
                <a:cubicBezTo>
                  <a:pt x="2526" y="373"/>
                  <a:pt x="2526" y="373"/>
                  <a:pt x="2526" y="373"/>
                </a:cubicBezTo>
                <a:lnTo>
                  <a:pt x="2526" y="375"/>
                </a:lnTo>
                <a:close/>
                <a:moveTo>
                  <a:pt x="2526" y="371"/>
                </a:moveTo>
                <a:cubicBezTo>
                  <a:pt x="2524" y="371"/>
                  <a:pt x="2524" y="371"/>
                  <a:pt x="2524" y="371"/>
                </a:cubicBezTo>
                <a:cubicBezTo>
                  <a:pt x="2524" y="369"/>
                  <a:pt x="2524" y="369"/>
                  <a:pt x="2524" y="369"/>
                </a:cubicBezTo>
                <a:cubicBezTo>
                  <a:pt x="2526" y="369"/>
                  <a:pt x="2526" y="369"/>
                  <a:pt x="2526" y="369"/>
                </a:cubicBezTo>
                <a:lnTo>
                  <a:pt x="2526" y="371"/>
                </a:lnTo>
                <a:close/>
                <a:moveTo>
                  <a:pt x="2526" y="367"/>
                </a:moveTo>
                <a:cubicBezTo>
                  <a:pt x="2524" y="367"/>
                  <a:pt x="2524" y="367"/>
                  <a:pt x="2524" y="367"/>
                </a:cubicBezTo>
                <a:cubicBezTo>
                  <a:pt x="2524" y="364"/>
                  <a:pt x="2524" y="364"/>
                  <a:pt x="2524" y="364"/>
                </a:cubicBezTo>
                <a:cubicBezTo>
                  <a:pt x="2526" y="364"/>
                  <a:pt x="2526" y="364"/>
                  <a:pt x="2526" y="364"/>
                </a:cubicBezTo>
                <a:lnTo>
                  <a:pt x="2526" y="367"/>
                </a:lnTo>
                <a:close/>
                <a:moveTo>
                  <a:pt x="2526" y="363"/>
                </a:moveTo>
                <a:cubicBezTo>
                  <a:pt x="2524" y="363"/>
                  <a:pt x="2524" y="363"/>
                  <a:pt x="2524" y="363"/>
                </a:cubicBezTo>
                <a:cubicBezTo>
                  <a:pt x="2524" y="360"/>
                  <a:pt x="2524" y="360"/>
                  <a:pt x="2524" y="360"/>
                </a:cubicBezTo>
                <a:cubicBezTo>
                  <a:pt x="2526" y="360"/>
                  <a:pt x="2526" y="360"/>
                  <a:pt x="2526" y="360"/>
                </a:cubicBezTo>
                <a:lnTo>
                  <a:pt x="2526" y="363"/>
                </a:lnTo>
                <a:close/>
                <a:moveTo>
                  <a:pt x="2527" y="288"/>
                </a:moveTo>
                <a:cubicBezTo>
                  <a:pt x="2527" y="286"/>
                  <a:pt x="2527" y="286"/>
                  <a:pt x="2527" y="286"/>
                </a:cubicBezTo>
                <a:cubicBezTo>
                  <a:pt x="2528" y="286"/>
                  <a:pt x="2528" y="286"/>
                  <a:pt x="2528" y="286"/>
                </a:cubicBezTo>
                <a:cubicBezTo>
                  <a:pt x="2528" y="288"/>
                  <a:pt x="2528" y="288"/>
                  <a:pt x="2528" y="288"/>
                </a:cubicBezTo>
                <a:lnTo>
                  <a:pt x="2527" y="288"/>
                </a:lnTo>
                <a:close/>
                <a:moveTo>
                  <a:pt x="2528" y="290"/>
                </a:moveTo>
                <a:cubicBezTo>
                  <a:pt x="2528" y="292"/>
                  <a:pt x="2528" y="292"/>
                  <a:pt x="2528" y="292"/>
                </a:cubicBezTo>
                <a:cubicBezTo>
                  <a:pt x="2527" y="292"/>
                  <a:pt x="2527" y="292"/>
                  <a:pt x="2527" y="292"/>
                </a:cubicBezTo>
                <a:cubicBezTo>
                  <a:pt x="2527" y="290"/>
                  <a:pt x="2527" y="290"/>
                  <a:pt x="2527" y="290"/>
                </a:cubicBezTo>
                <a:lnTo>
                  <a:pt x="2528" y="290"/>
                </a:lnTo>
                <a:close/>
                <a:moveTo>
                  <a:pt x="2527" y="285"/>
                </a:moveTo>
                <a:cubicBezTo>
                  <a:pt x="2527" y="283"/>
                  <a:pt x="2527" y="283"/>
                  <a:pt x="2527" y="283"/>
                </a:cubicBezTo>
                <a:cubicBezTo>
                  <a:pt x="2528" y="283"/>
                  <a:pt x="2528" y="283"/>
                  <a:pt x="2528" y="283"/>
                </a:cubicBezTo>
                <a:cubicBezTo>
                  <a:pt x="2528" y="285"/>
                  <a:pt x="2528" y="285"/>
                  <a:pt x="2528" y="285"/>
                </a:cubicBezTo>
                <a:lnTo>
                  <a:pt x="2527" y="285"/>
                </a:lnTo>
                <a:close/>
                <a:moveTo>
                  <a:pt x="2527" y="281"/>
                </a:moveTo>
                <a:cubicBezTo>
                  <a:pt x="2527" y="279"/>
                  <a:pt x="2527" y="279"/>
                  <a:pt x="2527" y="279"/>
                </a:cubicBezTo>
                <a:cubicBezTo>
                  <a:pt x="2528" y="279"/>
                  <a:pt x="2528" y="279"/>
                  <a:pt x="2528" y="279"/>
                </a:cubicBezTo>
                <a:cubicBezTo>
                  <a:pt x="2528" y="281"/>
                  <a:pt x="2528" y="281"/>
                  <a:pt x="2528" y="281"/>
                </a:cubicBezTo>
                <a:lnTo>
                  <a:pt x="2527" y="281"/>
                </a:lnTo>
                <a:close/>
                <a:moveTo>
                  <a:pt x="2527" y="277"/>
                </a:moveTo>
                <a:cubicBezTo>
                  <a:pt x="2527" y="275"/>
                  <a:pt x="2527" y="275"/>
                  <a:pt x="2527" y="275"/>
                </a:cubicBezTo>
                <a:cubicBezTo>
                  <a:pt x="2528" y="275"/>
                  <a:pt x="2528" y="275"/>
                  <a:pt x="2528" y="275"/>
                </a:cubicBezTo>
                <a:cubicBezTo>
                  <a:pt x="2528" y="277"/>
                  <a:pt x="2528" y="277"/>
                  <a:pt x="2528" y="277"/>
                </a:cubicBezTo>
                <a:lnTo>
                  <a:pt x="2527" y="277"/>
                </a:lnTo>
                <a:close/>
                <a:moveTo>
                  <a:pt x="2527" y="274"/>
                </a:moveTo>
                <a:cubicBezTo>
                  <a:pt x="2527" y="272"/>
                  <a:pt x="2527" y="272"/>
                  <a:pt x="2527" y="272"/>
                </a:cubicBezTo>
                <a:cubicBezTo>
                  <a:pt x="2528" y="272"/>
                  <a:pt x="2528" y="272"/>
                  <a:pt x="2528" y="272"/>
                </a:cubicBezTo>
                <a:cubicBezTo>
                  <a:pt x="2528" y="274"/>
                  <a:pt x="2528" y="274"/>
                  <a:pt x="2528" y="274"/>
                </a:cubicBezTo>
                <a:lnTo>
                  <a:pt x="2527" y="274"/>
                </a:lnTo>
                <a:close/>
                <a:moveTo>
                  <a:pt x="2527" y="270"/>
                </a:moveTo>
                <a:cubicBezTo>
                  <a:pt x="2527" y="268"/>
                  <a:pt x="2527" y="268"/>
                  <a:pt x="2527" y="268"/>
                </a:cubicBezTo>
                <a:cubicBezTo>
                  <a:pt x="2528" y="268"/>
                  <a:pt x="2528" y="268"/>
                  <a:pt x="2528" y="268"/>
                </a:cubicBezTo>
                <a:cubicBezTo>
                  <a:pt x="2528" y="270"/>
                  <a:pt x="2528" y="270"/>
                  <a:pt x="2528" y="270"/>
                </a:cubicBezTo>
                <a:lnTo>
                  <a:pt x="2527" y="270"/>
                </a:lnTo>
                <a:close/>
                <a:moveTo>
                  <a:pt x="2527" y="267"/>
                </a:moveTo>
                <a:cubicBezTo>
                  <a:pt x="2527" y="265"/>
                  <a:pt x="2527" y="265"/>
                  <a:pt x="2527" y="265"/>
                </a:cubicBezTo>
                <a:cubicBezTo>
                  <a:pt x="2528" y="265"/>
                  <a:pt x="2528" y="265"/>
                  <a:pt x="2528" y="265"/>
                </a:cubicBezTo>
                <a:cubicBezTo>
                  <a:pt x="2528" y="267"/>
                  <a:pt x="2528" y="267"/>
                  <a:pt x="2528" y="267"/>
                </a:cubicBezTo>
                <a:lnTo>
                  <a:pt x="2527" y="267"/>
                </a:lnTo>
                <a:close/>
                <a:moveTo>
                  <a:pt x="2527" y="263"/>
                </a:moveTo>
                <a:cubicBezTo>
                  <a:pt x="2527" y="261"/>
                  <a:pt x="2527" y="261"/>
                  <a:pt x="2527" y="261"/>
                </a:cubicBezTo>
                <a:cubicBezTo>
                  <a:pt x="2528" y="261"/>
                  <a:pt x="2528" y="261"/>
                  <a:pt x="2528" y="261"/>
                </a:cubicBezTo>
                <a:cubicBezTo>
                  <a:pt x="2528" y="263"/>
                  <a:pt x="2528" y="263"/>
                  <a:pt x="2528" y="263"/>
                </a:cubicBezTo>
                <a:lnTo>
                  <a:pt x="2527" y="263"/>
                </a:lnTo>
                <a:close/>
                <a:moveTo>
                  <a:pt x="2527" y="259"/>
                </a:moveTo>
                <a:cubicBezTo>
                  <a:pt x="2527" y="257"/>
                  <a:pt x="2527" y="257"/>
                  <a:pt x="2527" y="257"/>
                </a:cubicBezTo>
                <a:cubicBezTo>
                  <a:pt x="2528" y="257"/>
                  <a:pt x="2528" y="257"/>
                  <a:pt x="2528" y="257"/>
                </a:cubicBezTo>
                <a:cubicBezTo>
                  <a:pt x="2528" y="259"/>
                  <a:pt x="2528" y="259"/>
                  <a:pt x="2528" y="259"/>
                </a:cubicBezTo>
                <a:lnTo>
                  <a:pt x="2527" y="259"/>
                </a:lnTo>
                <a:close/>
                <a:moveTo>
                  <a:pt x="2527" y="256"/>
                </a:moveTo>
                <a:cubicBezTo>
                  <a:pt x="2527" y="254"/>
                  <a:pt x="2527" y="254"/>
                  <a:pt x="2527" y="254"/>
                </a:cubicBezTo>
                <a:cubicBezTo>
                  <a:pt x="2528" y="254"/>
                  <a:pt x="2528" y="254"/>
                  <a:pt x="2528" y="254"/>
                </a:cubicBezTo>
                <a:cubicBezTo>
                  <a:pt x="2528" y="256"/>
                  <a:pt x="2528" y="256"/>
                  <a:pt x="2528" y="256"/>
                </a:cubicBezTo>
                <a:lnTo>
                  <a:pt x="2527" y="256"/>
                </a:lnTo>
                <a:close/>
                <a:moveTo>
                  <a:pt x="2527" y="252"/>
                </a:moveTo>
                <a:cubicBezTo>
                  <a:pt x="2527" y="250"/>
                  <a:pt x="2527" y="250"/>
                  <a:pt x="2527" y="250"/>
                </a:cubicBezTo>
                <a:cubicBezTo>
                  <a:pt x="2528" y="250"/>
                  <a:pt x="2528" y="250"/>
                  <a:pt x="2528" y="250"/>
                </a:cubicBezTo>
                <a:cubicBezTo>
                  <a:pt x="2528" y="252"/>
                  <a:pt x="2528" y="252"/>
                  <a:pt x="2528" y="252"/>
                </a:cubicBezTo>
                <a:lnTo>
                  <a:pt x="2527" y="252"/>
                </a:lnTo>
                <a:close/>
                <a:moveTo>
                  <a:pt x="2527" y="249"/>
                </a:moveTo>
                <a:cubicBezTo>
                  <a:pt x="2527" y="246"/>
                  <a:pt x="2527" y="246"/>
                  <a:pt x="2527" y="246"/>
                </a:cubicBezTo>
                <a:cubicBezTo>
                  <a:pt x="2528" y="246"/>
                  <a:pt x="2528" y="246"/>
                  <a:pt x="2528" y="246"/>
                </a:cubicBezTo>
                <a:cubicBezTo>
                  <a:pt x="2528" y="249"/>
                  <a:pt x="2528" y="249"/>
                  <a:pt x="2528" y="249"/>
                </a:cubicBezTo>
                <a:lnTo>
                  <a:pt x="2527" y="249"/>
                </a:lnTo>
                <a:close/>
                <a:moveTo>
                  <a:pt x="2527" y="245"/>
                </a:moveTo>
                <a:cubicBezTo>
                  <a:pt x="2527" y="243"/>
                  <a:pt x="2527" y="243"/>
                  <a:pt x="2527" y="243"/>
                </a:cubicBezTo>
                <a:cubicBezTo>
                  <a:pt x="2528" y="243"/>
                  <a:pt x="2528" y="243"/>
                  <a:pt x="2528" y="243"/>
                </a:cubicBezTo>
                <a:cubicBezTo>
                  <a:pt x="2528" y="245"/>
                  <a:pt x="2528" y="245"/>
                  <a:pt x="2528" y="245"/>
                </a:cubicBezTo>
                <a:lnTo>
                  <a:pt x="2527" y="245"/>
                </a:lnTo>
                <a:close/>
                <a:moveTo>
                  <a:pt x="2527" y="241"/>
                </a:moveTo>
                <a:cubicBezTo>
                  <a:pt x="2527" y="239"/>
                  <a:pt x="2527" y="239"/>
                  <a:pt x="2527" y="239"/>
                </a:cubicBezTo>
                <a:cubicBezTo>
                  <a:pt x="2528" y="239"/>
                  <a:pt x="2528" y="239"/>
                  <a:pt x="2528" y="239"/>
                </a:cubicBezTo>
                <a:cubicBezTo>
                  <a:pt x="2528" y="241"/>
                  <a:pt x="2528" y="241"/>
                  <a:pt x="2528" y="241"/>
                </a:cubicBezTo>
                <a:lnTo>
                  <a:pt x="2527" y="241"/>
                </a:lnTo>
                <a:close/>
                <a:moveTo>
                  <a:pt x="2527" y="238"/>
                </a:moveTo>
                <a:cubicBezTo>
                  <a:pt x="2527" y="236"/>
                  <a:pt x="2527" y="236"/>
                  <a:pt x="2527" y="236"/>
                </a:cubicBezTo>
                <a:cubicBezTo>
                  <a:pt x="2528" y="236"/>
                  <a:pt x="2528" y="236"/>
                  <a:pt x="2528" y="236"/>
                </a:cubicBezTo>
                <a:cubicBezTo>
                  <a:pt x="2528" y="238"/>
                  <a:pt x="2528" y="238"/>
                  <a:pt x="2528" y="238"/>
                </a:cubicBezTo>
                <a:lnTo>
                  <a:pt x="2527" y="238"/>
                </a:lnTo>
                <a:close/>
                <a:moveTo>
                  <a:pt x="2527" y="234"/>
                </a:moveTo>
                <a:cubicBezTo>
                  <a:pt x="2527" y="231"/>
                  <a:pt x="2527" y="231"/>
                  <a:pt x="2527" y="231"/>
                </a:cubicBezTo>
                <a:cubicBezTo>
                  <a:pt x="2528" y="231"/>
                  <a:pt x="2528" y="231"/>
                  <a:pt x="2528" y="231"/>
                </a:cubicBezTo>
                <a:cubicBezTo>
                  <a:pt x="2528" y="234"/>
                  <a:pt x="2528" y="234"/>
                  <a:pt x="2528" y="234"/>
                </a:cubicBezTo>
                <a:lnTo>
                  <a:pt x="2527" y="234"/>
                </a:lnTo>
                <a:close/>
                <a:moveTo>
                  <a:pt x="2528" y="193"/>
                </a:moveTo>
                <a:cubicBezTo>
                  <a:pt x="2527" y="193"/>
                  <a:pt x="2527" y="193"/>
                  <a:pt x="2527" y="193"/>
                </a:cubicBezTo>
                <a:cubicBezTo>
                  <a:pt x="2527" y="191"/>
                  <a:pt x="2527" y="191"/>
                  <a:pt x="2527" y="191"/>
                </a:cubicBezTo>
                <a:cubicBezTo>
                  <a:pt x="2528" y="191"/>
                  <a:pt x="2528" y="191"/>
                  <a:pt x="2528" y="191"/>
                </a:cubicBezTo>
                <a:lnTo>
                  <a:pt x="2528" y="193"/>
                </a:lnTo>
                <a:close/>
                <a:moveTo>
                  <a:pt x="2528" y="195"/>
                </a:moveTo>
                <a:cubicBezTo>
                  <a:pt x="2528" y="197"/>
                  <a:pt x="2528" y="197"/>
                  <a:pt x="2528" y="197"/>
                </a:cubicBezTo>
                <a:cubicBezTo>
                  <a:pt x="2527" y="197"/>
                  <a:pt x="2527" y="197"/>
                  <a:pt x="2527" y="197"/>
                </a:cubicBezTo>
                <a:cubicBezTo>
                  <a:pt x="2527" y="195"/>
                  <a:pt x="2527" y="195"/>
                  <a:pt x="2527" y="195"/>
                </a:cubicBezTo>
                <a:lnTo>
                  <a:pt x="2528" y="195"/>
                </a:lnTo>
                <a:close/>
                <a:moveTo>
                  <a:pt x="2528" y="198"/>
                </a:moveTo>
                <a:cubicBezTo>
                  <a:pt x="2528" y="200"/>
                  <a:pt x="2528" y="200"/>
                  <a:pt x="2528" y="200"/>
                </a:cubicBezTo>
                <a:cubicBezTo>
                  <a:pt x="2527" y="200"/>
                  <a:pt x="2527" y="200"/>
                  <a:pt x="2527" y="200"/>
                </a:cubicBezTo>
                <a:cubicBezTo>
                  <a:pt x="2527" y="198"/>
                  <a:pt x="2527" y="198"/>
                  <a:pt x="2527" y="198"/>
                </a:cubicBezTo>
                <a:lnTo>
                  <a:pt x="2528" y="198"/>
                </a:lnTo>
                <a:close/>
                <a:moveTo>
                  <a:pt x="2528" y="202"/>
                </a:moveTo>
                <a:cubicBezTo>
                  <a:pt x="2528" y="204"/>
                  <a:pt x="2528" y="204"/>
                  <a:pt x="2528" y="204"/>
                </a:cubicBezTo>
                <a:cubicBezTo>
                  <a:pt x="2527" y="204"/>
                  <a:pt x="2527" y="204"/>
                  <a:pt x="2527" y="204"/>
                </a:cubicBezTo>
                <a:cubicBezTo>
                  <a:pt x="2527" y="202"/>
                  <a:pt x="2527" y="202"/>
                  <a:pt x="2527" y="202"/>
                </a:cubicBezTo>
                <a:lnTo>
                  <a:pt x="2528" y="202"/>
                </a:lnTo>
                <a:close/>
                <a:moveTo>
                  <a:pt x="2528" y="206"/>
                </a:moveTo>
                <a:cubicBezTo>
                  <a:pt x="2528" y="208"/>
                  <a:pt x="2528" y="208"/>
                  <a:pt x="2528" y="208"/>
                </a:cubicBezTo>
                <a:cubicBezTo>
                  <a:pt x="2527" y="208"/>
                  <a:pt x="2527" y="208"/>
                  <a:pt x="2527" y="208"/>
                </a:cubicBezTo>
                <a:cubicBezTo>
                  <a:pt x="2527" y="206"/>
                  <a:pt x="2527" y="206"/>
                  <a:pt x="2527" y="206"/>
                </a:cubicBezTo>
                <a:lnTo>
                  <a:pt x="2528" y="206"/>
                </a:lnTo>
                <a:close/>
                <a:moveTo>
                  <a:pt x="2528" y="209"/>
                </a:moveTo>
                <a:cubicBezTo>
                  <a:pt x="2528" y="211"/>
                  <a:pt x="2528" y="211"/>
                  <a:pt x="2528" y="211"/>
                </a:cubicBezTo>
                <a:cubicBezTo>
                  <a:pt x="2527" y="211"/>
                  <a:pt x="2527" y="211"/>
                  <a:pt x="2527" y="211"/>
                </a:cubicBezTo>
                <a:cubicBezTo>
                  <a:pt x="2527" y="209"/>
                  <a:pt x="2527" y="209"/>
                  <a:pt x="2527" y="209"/>
                </a:cubicBezTo>
                <a:lnTo>
                  <a:pt x="2528" y="209"/>
                </a:lnTo>
                <a:close/>
                <a:moveTo>
                  <a:pt x="2528" y="213"/>
                </a:moveTo>
                <a:cubicBezTo>
                  <a:pt x="2528" y="215"/>
                  <a:pt x="2528" y="215"/>
                  <a:pt x="2528" y="215"/>
                </a:cubicBezTo>
                <a:cubicBezTo>
                  <a:pt x="2527" y="215"/>
                  <a:pt x="2527" y="215"/>
                  <a:pt x="2527" y="215"/>
                </a:cubicBezTo>
                <a:cubicBezTo>
                  <a:pt x="2527" y="213"/>
                  <a:pt x="2527" y="213"/>
                  <a:pt x="2527" y="213"/>
                </a:cubicBezTo>
                <a:lnTo>
                  <a:pt x="2528" y="213"/>
                </a:lnTo>
                <a:close/>
                <a:moveTo>
                  <a:pt x="2528" y="217"/>
                </a:moveTo>
                <a:cubicBezTo>
                  <a:pt x="2528" y="219"/>
                  <a:pt x="2528" y="219"/>
                  <a:pt x="2528" y="219"/>
                </a:cubicBezTo>
                <a:cubicBezTo>
                  <a:pt x="2527" y="219"/>
                  <a:pt x="2527" y="219"/>
                  <a:pt x="2527" y="219"/>
                </a:cubicBezTo>
                <a:cubicBezTo>
                  <a:pt x="2527" y="217"/>
                  <a:pt x="2527" y="217"/>
                  <a:pt x="2527" y="217"/>
                </a:cubicBezTo>
                <a:lnTo>
                  <a:pt x="2528" y="217"/>
                </a:lnTo>
                <a:close/>
                <a:moveTo>
                  <a:pt x="2528" y="220"/>
                </a:moveTo>
                <a:cubicBezTo>
                  <a:pt x="2528" y="222"/>
                  <a:pt x="2528" y="222"/>
                  <a:pt x="2528" y="222"/>
                </a:cubicBezTo>
                <a:cubicBezTo>
                  <a:pt x="2527" y="222"/>
                  <a:pt x="2527" y="222"/>
                  <a:pt x="2527" y="222"/>
                </a:cubicBezTo>
                <a:cubicBezTo>
                  <a:pt x="2527" y="220"/>
                  <a:pt x="2527" y="220"/>
                  <a:pt x="2527" y="220"/>
                </a:cubicBezTo>
                <a:lnTo>
                  <a:pt x="2528" y="220"/>
                </a:lnTo>
                <a:close/>
                <a:moveTo>
                  <a:pt x="2528" y="224"/>
                </a:moveTo>
                <a:cubicBezTo>
                  <a:pt x="2528" y="226"/>
                  <a:pt x="2528" y="226"/>
                  <a:pt x="2528" y="226"/>
                </a:cubicBezTo>
                <a:cubicBezTo>
                  <a:pt x="2527" y="226"/>
                  <a:pt x="2527" y="226"/>
                  <a:pt x="2527" y="226"/>
                </a:cubicBezTo>
                <a:cubicBezTo>
                  <a:pt x="2527" y="224"/>
                  <a:pt x="2527" y="224"/>
                  <a:pt x="2527" y="224"/>
                </a:cubicBezTo>
                <a:lnTo>
                  <a:pt x="2528" y="224"/>
                </a:lnTo>
                <a:close/>
                <a:moveTo>
                  <a:pt x="2528" y="228"/>
                </a:moveTo>
                <a:cubicBezTo>
                  <a:pt x="2528" y="230"/>
                  <a:pt x="2528" y="230"/>
                  <a:pt x="2528" y="230"/>
                </a:cubicBezTo>
                <a:cubicBezTo>
                  <a:pt x="2527" y="230"/>
                  <a:pt x="2527" y="230"/>
                  <a:pt x="2527" y="230"/>
                </a:cubicBezTo>
                <a:cubicBezTo>
                  <a:pt x="2527" y="228"/>
                  <a:pt x="2527" y="228"/>
                  <a:pt x="2527" y="228"/>
                </a:cubicBezTo>
                <a:lnTo>
                  <a:pt x="2528" y="228"/>
                </a:lnTo>
                <a:close/>
                <a:moveTo>
                  <a:pt x="2528" y="380"/>
                </a:moveTo>
                <a:cubicBezTo>
                  <a:pt x="2527" y="380"/>
                  <a:pt x="2527" y="380"/>
                  <a:pt x="2527" y="380"/>
                </a:cubicBezTo>
                <a:cubicBezTo>
                  <a:pt x="2527" y="377"/>
                  <a:pt x="2527" y="377"/>
                  <a:pt x="2527" y="377"/>
                </a:cubicBezTo>
                <a:cubicBezTo>
                  <a:pt x="2528" y="377"/>
                  <a:pt x="2528" y="377"/>
                  <a:pt x="2528" y="377"/>
                </a:cubicBezTo>
                <a:lnTo>
                  <a:pt x="2528" y="380"/>
                </a:lnTo>
                <a:close/>
                <a:moveTo>
                  <a:pt x="2528" y="375"/>
                </a:moveTo>
                <a:cubicBezTo>
                  <a:pt x="2527" y="375"/>
                  <a:pt x="2527" y="375"/>
                  <a:pt x="2527" y="375"/>
                </a:cubicBezTo>
                <a:cubicBezTo>
                  <a:pt x="2527" y="373"/>
                  <a:pt x="2527" y="373"/>
                  <a:pt x="2527" y="373"/>
                </a:cubicBezTo>
                <a:cubicBezTo>
                  <a:pt x="2528" y="373"/>
                  <a:pt x="2528" y="373"/>
                  <a:pt x="2528" y="373"/>
                </a:cubicBezTo>
                <a:lnTo>
                  <a:pt x="2528" y="375"/>
                </a:lnTo>
                <a:close/>
                <a:moveTo>
                  <a:pt x="2528" y="371"/>
                </a:moveTo>
                <a:cubicBezTo>
                  <a:pt x="2527" y="371"/>
                  <a:pt x="2527" y="371"/>
                  <a:pt x="2527" y="371"/>
                </a:cubicBezTo>
                <a:cubicBezTo>
                  <a:pt x="2527" y="369"/>
                  <a:pt x="2527" y="369"/>
                  <a:pt x="2527" y="369"/>
                </a:cubicBezTo>
                <a:cubicBezTo>
                  <a:pt x="2528" y="369"/>
                  <a:pt x="2528" y="369"/>
                  <a:pt x="2528" y="369"/>
                </a:cubicBezTo>
                <a:lnTo>
                  <a:pt x="2528" y="371"/>
                </a:lnTo>
                <a:close/>
                <a:moveTo>
                  <a:pt x="2528" y="367"/>
                </a:moveTo>
                <a:cubicBezTo>
                  <a:pt x="2527" y="367"/>
                  <a:pt x="2527" y="367"/>
                  <a:pt x="2527" y="367"/>
                </a:cubicBezTo>
                <a:cubicBezTo>
                  <a:pt x="2527" y="364"/>
                  <a:pt x="2527" y="364"/>
                  <a:pt x="2527" y="364"/>
                </a:cubicBezTo>
                <a:cubicBezTo>
                  <a:pt x="2528" y="364"/>
                  <a:pt x="2528" y="364"/>
                  <a:pt x="2528" y="364"/>
                </a:cubicBezTo>
                <a:lnTo>
                  <a:pt x="2528" y="367"/>
                </a:lnTo>
                <a:close/>
                <a:moveTo>
                  <a:pt x="2528" y="363"/>
                </a:moveTo>
                <a:cubicBezTo>
                  <a:pt x="2527" y="363"/>
                  <a:pt x="2527" y="363"/>
                  <a:pt x="2527" y="363"/>
                </a:cubicBezTo>
                <a:cubicBezTo>
                  <a:pt x="2527" y="360"/>
                  <a:pt x="2527" y="360"/>
                  <a:pt x="2527" y="360"/>
                </a:cubicBezTo>
                <a:cubicBezTo>
                  <a:pt x="2528" y="360"/>
                  <a:pt x="2528" y="360"/>
                  <a:pt x="2528" y="360"/>
                </a:cubicBezTo>
                <a:lnTo>
                  <a:pt x="2528" y="363"/>
                </a:lnTo>
                <a:close/>
                <a:moveTo>
                  <a:pt x="2528" y="358"/>
                </a:moveTo>
                <a:cubicBezTo>
                  <a:pt x="2527" y="358"/>
                  <a:pt x="2527" y="358"/>
                  <a:pt x="2527" y="358"/>
                </a:cubicBezTo>
                <a:cubicBezTo>
                  <a:pt x="2527" y="356"/>
                  <a:pt x="2527" y="356"/>
                  <a:pt x="2527" y="356"/>
                </a:cubicBezTo>
                <a:cubicBezTo>
                  <a:pt x="2528" y="356"/>
                  <a:pt x="2528" y="356"/>
                  <a:pt x="2528" y="356"/>
                </a:cubicBezTo>
                <a:lnTo>
                  <a:pt x="2528" y="358"/>
                </a:lnTo>
                <a:close/>
                <a:moveTo>
                  <a:pt x="2528" y="355"/>
                </a:moveTo>
                <a:cubicBezTo>
                  <a:pt x="2527" y="355"/>
                  <a:pt x="2527" y="355"/>
                  <a:pt x="2527" y="355"/>
                </a:cubicBezTo>
                <a:cubicBezTo>
                  <a:pt x="2527" y="353"/>
                  <a:pt x="2527" y="353"/>
                  <a:pt x="2527" y="353"/>
                </a:cubicBezTo>
                <a:cubicBezTo>
                  <a:pt x="2528" y="353"/>
                  <a:pt x="2528" y="353"/>
                  <a:pt x="2528" y="353"/>
                </a:cubicBezTo>
                <a:lnTo>
                  <a:pt x="2528" y="355"/>
                </a:lnTo>
                <a:close/>
                <a:moveTo>
                  <a:pt x="2528" y="351"/>
                </a:moveTo>
                <a:cubicBezTo>
                  <a:pt x="2527" y="351"/>
                  <a:pt x="2527" y="351"/>
                  <a:pt x="2527" y="351"/>
                </a:cubicBezTo>
                <a:cubicBezTo>
                  <a:pt x="2527" y="349"/>
                  <a:pt x="2527" y="349"/>
                  <a:pt x="2527" y="349"/>
                </a:cubicBezTo>
                <a:cubicBezTo>
                  <a:pt x="2528" y="349"/>
                  <a:pt x="2528" y="349"/>
                  <a:pt x="2528" y="349"/>
                </a:cubicBezTo>
                <a:lnTo>
                  <a:pt x="2528" y="351"/>
                </a:lnTo>
                <a:close/>
                <a:moveTo>
                  <a:pt x="2528" y="348"/>
                </a:moveTo>
                <a:cubicBezTo>
                  <a:pt x="2527" y="348"/>
                  <a:pt x="2527" y="348"/>
                  <a:pt x="2527" y="348"/>
                </a:cubicBezTo>
                <a:cubicBezTo>
                  <a:pt x="2527" y="346"/>
                  <a:pt x="2527" y="346"/>
                  <a:pt x="2527" y="346"/>
                </a:cubicBezTo>
                <a:cubicBezTo>
                  <a:pt x="2528" y="346"/>
                  <a:pt x="2528" y="346"/>
                  <a:pt x="2528" y="346"/>
                </a:cubicBezTo>
                <a:lnTo>
                  <a:pt x="2528" y="348"/>
                </a:lnTo>
                <a:close/>
                <a:moveTo>
                  <a:pt x="2528" y="344"/>
                </a:moveTo>
                <a:cubicBezTo>
                  <a:pt x="2527" y="344"/>
                  <a:pt x="2527" y="344"/>
                  <a:pt x="2527" y="344"/>
                </a:cubicBezTo>
                <a:cubicBezTo>
                  <a:pt x="2527" y="342"/>
                  <a:pt x="2527" y="342"/>
                  <a:pt x="2527" y="342"/>
                </a:cubicBezTo>
                <a:cubicBezTo>
                  <a:pt x="2528" y="342"/>
                  <a:pt x="2528" y="342"/>
                  <a:pt x="2528" y="342"/>
                </a:cubicBezTo>
                <a:lnTo>
                  <a:pt x="2528" y="344"/>
                </a:lnTo>
                <a:close/>
                <a:moveTo>
                  <a:pt x="2528" y="341"/>
                </a:moveTo>
                <a:cubicBezTo>
                  <a:pt x="2527" y="341"/>
                  <a:pt x="2527" y="341"/>
                  <a:pt x="2527" y="341"/>
                </a:cubicBezTo>
                <a:cubicBezTo>
                  <a:pt x="2527" y="339"/>
                  <a:pt x="2527" y="339"/>
                  <a:pt x="2527" y="339"/>
                </a:cubicBezTo>
                <a:cubicBezTo>
                  <a:pt x="2528" y="339"/>
                  <a:pt x="2528" y="339"/>
                  <a:pt x="2528" y="339"/>
                </a:cubicBezTo>
                <a:lnTo>
                  <a:pt x="2528" y="341"/>
                </a:lnTo>
                <a:close/>
                <a:moveTo>
                  <a:pt x="2528" y="338"/>
                </a:moveTo>
                <a:cubicBezTo>
                  <a:pt x="2527" y="338"/>
                  <a:pt x="2527" y="338"/>
                  <a:pt x="2527" y="338"/>
                </a:cubicBezTo>
                <a:cubicBezTo>
                  <a:pt x="2527" y="336"/>
                  <a:pt x="2527" y="336"/>
                  <a:pt x="2527" y="336"/>
                </a:cubicBezTo>
                <a:cubicBezTo>
                  <a:pt x="2528" y="336"/>
                  <a:pt x="2528" y="336"/>
                  <a:pt x="2528" y="336"/>
                </a:cubicBezTo>
                <a:lnTo>
                  <a:pt x="2528" y="338"/>
                </a:lnTo>
                <a:close/>
                <a:moveTo>
                  <a:pt x="2528" y="334"/>
                </a:moveTo>
                <a:cubicBezTo>
                  <a:pt x="2527" y="334"/>
                  <a:pt x="2527" y="334"/>
                  <a:pt x="2527" y="334"/>
                </a:cubicBezTo>
                <a:cubicBezTo>
                  <a:pt x="2527" y="332"/>
                  <a:pt x="2527" y="332"/>
                  <a:pt x="2527" y="332"/>
                </a:cubicBezTo>
                <a:cubicBezTo>
                  <a:pt x="2528" y="332"/>
                  <a:pt x="2528" y="332"/>
                  <a:pt x="2528" y="332"/>
                </a:cubicBezTo>
                <a:lnTo>
                  <a:pt x="2528" y="334"/>
                </a:lnTo>
                <a:close/>
                <a:moveTo>
                  <a:pt x="2528" y="331"/>
                </a:moveTo>
                <a:cubicBezTo>
                  <a:pt x="2527" y="331"/>
                  <a:pt x="2527" y="331"/>
                  <a:pt x="2527" y="331"/>
                </a:cubicBezTo>
                <a:cubicBezTo>
                  <a:pt x="2527" y="329"/>
                  <a:pt x="2527" y="329"/>
                  <a:pt x="2527" y="329"/>
                </a:cubicBezTo>
                <a:cubicBezTo>
                  <a:pt x="2528" y="329"/>
                  <a:pt x="2528" y="329"/>
                  <a:pt x="2528" y="329"/>
                </a:cubicBezTo>
                <a:lnTo>
                  <a:pt x="2528" y="331"/>
                </a:lnTo>
                <a:close/>
                <a:moveTo>
                  <a:pt x="2528" y="327"/>
                </a:moveTo>
                <a:cubicBezTo>
                  <a:pt x="2527" y="327"/>
                  <a:pt x="2527" y="327"/>
                  <a:pt x="2527" y="327"/>
                </a:cubicBezTo>
                <a:cubicBezTo>
                  <a:pt x="2527" y="325"/>
                  <a:pt x="2527" y="325"/>
                  <a:pt x="2527" y="325"/>
                </a:cubicBezTo>
                <a:cubicBezTo>
                  <a:pt x="2528" y="325"/>
                  <a:pt x="2528" y="325"/>
                  <a:pt x="2528" y="325"/>
                </a:cubicBezTo>
                <a:lnTo>
                  <a:pt x="2528" y="327"/>
                </a:lnTo>
                <a:close/>
                <a:moveTo>
                  <a:pt x="2528" y="324"/>
                </a:moveTo>
                <a:cubicBezTo>
                  <a:pt x="2527" y="324"/>
                  <a:pt x="2527" y="324"/>
                  <a:pt x="2527" y="324"/>
                </a:cubicBezTo>
                <a:cubicBezTo>
                  <a:pt x="2527" y="322"/>
                  <a:pt x="2527" y="322"/>
                  <a:pt x="2527" y="322"/>
                </a:cubicBezTo>
                <a:cubicBezTo>
                  <a:pt x="2528" y="322"/>
                  <a:pt x="2528" y="322"/>
                  <a:pt x="2528" y="322"/>
                </a:cubicBezTo>
                <a:lnTo>
                  <a:pt x="2528" y="324"/>
                </a:lnTo>
                <a:close/>
                <a:moveTo>
                  <a:pt x="2528" y="321"/>
                </a:moveTo>
                <a:cubicBezTo>
                  <a:pt x="2527" y="321"/>
                  <a:pt x="2527" y="321"/>
                  <a:pt x="2527" y="321"/>
                </a:cubicBezTo>
                <a:cubicBezTo>
                  <a:pt x="2527" y="318"/>
                  <a:pt x="2527" y="318"/>
                  <a:pt x="2527" y="318"/>
                </a:cubicBezTo>
                <a:cubicBezTo>
                  <a:pt x="2528" y="318"/>
                  <a:pt x="2528" y="318"/>
                  <a:pt x="2528" y="318"/>
                </a:cubicBezTo>
                <a:lnTo>
                  <a:pt x="2528" y="321"/>
                </a:lnTo>
                <a:close/>
                <a:moveTo>
                  <a:pt x="2528" y="317"/>
                </a:moveTo>
                <a:cubicBezTo>
                  <a:pt x="2527" y="317"/>
                  <a:pt x="2527" y="317"/>
                  <a:pt x="2527" y="317"/>
                </a:cubicBezTo>
                <a:cubicBezTo>
                  <a:pt x="2527" y="315"/>
                  <a:pt x="2527" y="315"/>
                  <a:pt x="2527" y="315"/>
                </a:cubicBezTo>
                <a:cubicBezTo>
                  <a:pt x="2528" y="315"/>
                  <a:pt x="2528" y="315"/>
                  <a:pt x="2528" y="315"/>
                </a:cubicBezTo>
                <a:lnTo>
                  <a:pt x="2528" y="317"/>
                </a:lnTo>
                <a:close/>
                <a:moveTo>
                  <a:pt x="2528" y="314"/>
                </a:moveTo>
                <a:cubicBezTo>
                  <a:pt x="2527" y="314"/>
                  <a:pt x="2527" y="314"/>
                  <a:pt x="2527" y="314"/>
                </a:cubicBezTo>
                <a:cubicBezTo>
                  <a:pt x="2527" y="312"/>
                  <a:pt x="2527" y="312"/>
                  <a:pt x="2527" y="312"/>
                </a:cubicBezTo>
                <a:cubicBezTo>
                  <a:pt x="2528" y="312"/>
                  <a:pt x="2528" y="312"/>
                  <a:pt x="2528" y="312"/>
                </a:cubicBezTo>
                <a:lnTo>
                  <a:pt x="2528" y="314"/>
                </a:lnTo>
                <a:close/>
                <a:moveTo>
                  <a:pt x="2528" y="310"/>
                </a:moveTo>
                <a:cubicBezTo>
                  <a:pt x="2527" y="310"/>
                  <a:pt x="2527" y="310"/>
                  <a:pt x="2527" y="310"/>
                </a:cubicBezTo>
                <a:cubicBezTo>
                  <a:pt x="2527" y="308"/>
                  <a:pt x="2527" y="308"/>
                  <a:pt x="2527" y="308"/>
                </a:cubicBezTo>
                <a:cubicBezTo>
                  <a:pt x="2528" y="308"/>
                  <a:pt x="2528" y="308"/>
                  <a:pt x="2528" y="308"/>
                </a:cubicBezTo>
                <a:lnTo>
                  <a:pt x="2528" y="310"/>
                </a:lnTo>
                <a:close/>
                <a:moveTo>
                  <a:pt x="2528" y="307"/>
                </a:moveTo>
                <a:cubicBezTo>
                  <a:pt x="2527" y="307"/>
                  <a:pt x="2527" y="307"/>
                  <a:pt x="2527" y="307"/>
                </a:cubicBezTo>
                <a:cubicBezTo>
                  <a:pt x="2527" y="305"/>
                  <a:pt x="2527" y="305"/>
                  <a:pt x="2527" y="305"/>
                </a:cubicBezTo>
                <a:cubicBezTo>
                  <a:pt x="2528" y="305"/>
                  <a:pt x="2528" y="305"/>
                  <a:pt x="2528" y="305"/>
                </a:cubicBezTo>
                <a:lnTo>
                  <a:pt x="2528" y="307"/>
                </a:lnTo>
                <a:close/>
                <a:moveTo>
                  <a:pt x="2528" y="303"/>
                </a:moveTo>
                <a:cubicBezTo>
                  <a:pt x="2527" y="303"/>
                  <a:pt x="2527" y="303"/>
                  <a:pt x="2527" y="303"/>
                </a:cubicBezTo>
                <a:cubicBezTo>
                  <a:pt x="2527" y="301"/>
                  <a:pt x="2527" y="301"/>
                  <a:pt x="2527" y="301"/>
                </a:cubicBezTo>
                <a:cubicBezTo>
                  <a:pt x="2528" y="301"/>
                  <a:pt x="2528" y="301"/>
                  <a:pt x="2528" y="301"/>
                </a:cubicBezTo>
                <a:lnTo>
                  <a:pt x="2528" y="303"/>
                </a:lnTo>
                <a:close/>
                <a:moveTo>
                  <a:pt x="2528" y="300"/>
                </a:moveTo>
                <a:cubicBezTo>
                  <a:pt x="2527" y="300"/>
                  <a:pt x="2527" y="300"/>
                  <a:pt x="2527" y="300"/>
                </a:cubicBezTo>
                <a:cubicBezTo>
                  <a:pt x="2527" y="298"/>
                  <a:pt x="2527" y="298"/>
                  <a:pt x="2527" y="298"/>
                </a:cubicBezTo>
                <a:cubicBezTo>
                  <a:pt x="2528" y="298"/>
                  <a:pt x="2528" y="298"/>
                  <a:pt x="2528" y="298"/>
                </a:cubicBezTo>
                <a:lnTo>
                  <a:pt x="2528" y="300"/>
                </a:lnTo>
                <a:close/>
                <a:moveTo>
                  <a:pt x="2528" y="297"/>
                </a:moveTo>
                <a:cubicBezTo>
                  <a:pt x="2527" y="297"/>
                  <a:pt x="2527" y="297"/>
                  <a:pt x="2527" y="297"/>
                </a:cubicBezTo>
                <a:cubicBezTo>
                  <a:pt x="2527" y="293"/>
                  <a:pt x="2527" y="293"/>
                  <a:pt x="2527" y="293"/>
                </a:cubicBezTo>
                <a:cubicBezTo>
                  <a:pt x="2528" y="293"/>
                  <a:pt x="2528" y="293"/>
                  <a:pt x="2528" y="293"/>
                </a:cubicBezTo>
                <a:lnTo>
                  <a:pt x="2528" y="297"/>
                </a:lnTo>
                <a:close/>
                <a:moveTo>
                  <a:pt x="2528" y="351"/>
                </a:moveTo>
                <a:cubicBezTo>
                  <a:pt x="2528" y="349"/>
                  <a:pt x="2528" y="349"/>
                  <a:pt x="2528" y="349"/>
                </a:cubicBezTo>
                <a:cubicBezTo>
                  <a:pt x="2530" y="349"/>
                  <a:pt x="2530" y="349"/>
                  <a:pt x="2530" y="349"/>
                </a:cubicBezTo>
                <a:cubicBezTo>
                  <a:pt x="2530" y="351"/>
                  <a:pt x="2530" y="351"/>
                  <a:pt x="2530" y="351"/>
                </a:cubicBezTo>
                <a:lnTo>
                  <a:pt x="2528" y="351"/>
                </a:lnTo>
                <a:close/>
                <a:moveTo>
                  <a:pt x="2530" y="353"/>
                </a:moveTo>
                <a:cubicBezTo>
                  <a:pt x="2530" y="355"/>
                  <a:pt x="2530" y="355"/>
                  <a:pt x="2530" y="355"/>
                </a:cubicBezTo>
                <a:cubicBezTo>
                  <a:pt x="2528" y="355"/>
                  <a:pt x="2528" y="355"/>
                  <a:pt x="2528" y="355"/>
                </a:cubicBezTo>
                <a:cubicBezTo>
                  <a:pt x="2528" y="353"/>
                  <a:pt x="2528" y="353"/>
                  <a:pt x="2528" y="353"/>
                </a:cubicBezTo>
                <a:lnTo>
                  <a:pt x="2530" y="353"/>
                </a:lnTo>
                <a:close/>
                <a:moveTo>
                  <a:pt x="2528" y="348"/>
                </a:moveTo>
                <a:cubicBezTo>
                  <a:pt x="2528" y="346"/>
                  <a:pt x="2528" y="346"/>
                  <a:pt x="2528" y="346"/>
                </a:cubicBezTo>
                <a:cubicBezTo>
                  <a:pt x="2530" y="346"/>
                  <a:pt x="2530" y="346"/>
                  <a:pt x="2530" y="346"/>
                </a:cubicBezTo>
                <a:cubicBezTo>
                  <a:pt x="2530" y="348"/>
                  <a:pt x="2530" y="348"/>
                  <a:pt x="2530" y="348"/>
                </a:cubicBezTo>
                <a:lnTo>
                  <a:pt x="2528" y="348"/>
                </a:lnTo>
                <a:close/>
                <a:moveTo>
                  <a:pt x="2528" y="344"/>
                </a:moveTo>
                <a:cubicBezTo>
                  <a:pt x="2528" y="342"/>
                  <a:pt x="2528" y="342"/>
                  <a:pt x="2528" y="342"/>
                </a:cubicBezTo>
                <a:cubicBezTo>
                  <a:pt x="2530" y="342"/>
                  <a:pt x="2530" y="342"/>
                  <a:pt x="2530" y="342"/>
                </a:cubicBezTo>
                <a:cubicBezTo>
                  <a:pt x="2530" y="344"/>
                  <a:pt x="2530" y="344"/>
                  <a:pt x="2530" y="344"/>
                </a:cubicBezTo>
                <a:lnTo>
                  <a:pt x="2528" y="344"/>
                </a:lnTo>
                <a:close/>
                <a:moveTo>
                  <a:pt x="2528" y="341"/>
                </a:moveTo>
                <a:cubicBezTo>
                  <a:pt x="2528" y="339"/>
                  <a:pt x="2528" y="339"/>
                  <a:pt x="2528" y="339"/>
                </a:cubicBezTo>
                <a:cubicBezTo>
                  <a:pt x="2530" y="339"/>
                  <a:pt x="2530" y="339"/>
                  <a:pt x="2530" y="339"/>
                </a:cubicBezTo>
                <a:cubicBezTo>
                  <a:pt x="2530" y="341"/>
                  <a:pt x="2530" y="341"/>
                  <a:pt x="2530" y="341"/>
                </a:cubicBezTo>
                <a:lnTo>
                  <a:pt x="2528" y="341"/>
                </a:lnTo>
                <a:close/>
                <a:moveTo>
                  <a:pt x="2528" y="338"/>
                </a:moveTo>
                <a:cubicBezTo>
                  <a:pt x="2528" y="336"/>
                  <a:pt x="2528" y="336"/>
                  <a:pt x="2528" y="336"/>
                </a:cubicBezTo>
                <a:cubicBezTo>
                  <a:pt x="2530" y="336"/>
                  <a:pt x="2530" y="336"/>
                  <a:pt x="2530" y="336"/>
                </a:cubicBezTo>
                <a:cubicBezTo>
                  <a:pt x="2530" y="338"/>
                  <a:pt x="2530" y="338"/>
                  <a:pt x="2530" y="338"/>
                </a:cubicBezTo>
                <a:lnTo>
                  <a:pt x="2528" y="338"/>
                </a:lnTo>
                <a:close/>
                <a:moveTo>
                  <a:pt x="2528" y="334"/>
                </a:moveTo>
                <a:cubicBezTo>
                  <a:pt x="2528" y="332"/>
                  <a:pt x="2528" y="332"/>
                  <a:pt x="2528" y="332"/>
                </a:cubicBezTo>
                <a:cubicBezTo>
                  <a:pt x="2530" y="332"/>
                  <a:pt x="2530" y="332"/>
                  <a:pt x="2530" y="332"/>
                </a:cubicBezTo>
                <a:cubicBezTo>
                  <a:pt x="2530" y="334"/>
                  <a:pt x="2530" y="334"/>
                  <a:pt x="2530" y="334"/>
                </a:cubicBezTo>
                <a:lnTo>
                  <a:pt x="2528" y="334"/>
                </a:lnTo>
                <a:close/>
                <a:moveTo>
                  <a:pt x="2528" y="331"/>
                </a:moveTo>
                <a:cubicBezTo>
                  <a:pt x="2528" y="329"/>
                  <a:pt x="2528" y="329"/>
                  <a:pt x="2528" y="329"/>
                </a:cubicBezTo>
                <a:cubicBezTo>
                  <a:pt x="2530" y="329"/>
                  <a:pt x="2530" y="329"/>
                  <a:pt x="2530" y="329"/>
                </a:cubicBezTo>
                <a:cubicBezTo>
                  <a:pt x="2530" y="331"/>
                  <a:pt x="2530" y="331"/>
                  <a:pt x="2530" y="331"/>
                </a:cubicBezTo>
                <a:lnTo>
                  <a:pt x="2528" y="331"/>
                </a:lnTo>
                <a:close/>
                <a:moveTo>
                  <a:pt x="2528" y="327"/>
                </a:moveTo>
                <a:cubicBezTo>
                  <a:pt x="2528" y="325"/>
                  <a:pt x="2528" y="325"/>
                  <a:pt x="2528" y="325"/>
                </a:cubicBezTo>
                <a:cubicBezTo>
                  <a:pt x="2530" y="325"/>
                  <a:pt x="2530" y="325"/>
                  <a:pt x="2530" y="325"/>
                </a:cubicBezTo>
                <a:cubicBezTo>
                  <a:pt x="2530" y="327"/>
                  <a:pt x="2530" y="327"/>
                  <a:pt x="2530" y="327"/>
                </a:cubicBezTo>
                <a:lnTo>
                  <a:pt x="2528" y="327"/>
                </a:lnTo>
                <a:close/>
                <a:moveTo>
                  <a:pt x="2528" y="324"/>
                </a:moveTo>
                <a:cubicBezTo>
                  <a:pt x="2528" y="322"/>
                  <a:pt x="2528" y="322"/>
                  <a:pt x="2528" y="322"/>
                </a:cubicBezTo>
                <a:cubicBezTo>
                  <a:pt x="2530" y="322"/>
                  <a:pt x="2530" y="322"/>
                  <a:pt x="2530" y="322"/>
                </a:cubicBezTo>
                <a:cubicBezTo>
                  <a:pt x="2530" y="324"/>
                  <a:pt x="2530" y="324"/>
                  <a:pt x="2530" y="324"/>
                </a:cubicBezTo>
                <a:lnTo>
                  <a:pt x="2528" y="324"/>
                </a:lnTo>
                <a:close/>
                <a:moveTo>
                  <a:pt x="2528" y="321"/>
                </a:moveTo>
                <a:cubicBezTo>
                  <a:pt x="2528" y="318"/>
                  <a:pt x="2528" y="318"/>
                  <a:pt x="2528" y="318"/>
                </a:cubicBezTo>
                <a:cubicBezTo>
                  <a:pt x="2530" y="318"/>
                  <a:pt x="2530" y="318"/>
                  <a:pt x="2530" y="318"/>
                </a:cubicBezTo>
                <a:cubicBezTo>
                  <a:pt x="2530" y="321"/>
                  <a:pt x="2530" y="321"/>
                  <a:pt x="2530" y="321"/>
                </a:cubicBezTo>
                <a:lnTo>
                  <a:pt x="2528" y="321"/>
                </a:lnTo>
                <a:close/>
                <a:moveTo>
                  <a:pt x="2528" y="317"/>
                </a:moveTo>
                <a:cubicBezTo>
                  <a:pt x="2528" y="315"/>
                  <a:pt x="2528" y="315"/>
                  <a:pt x="2528" y="315"/>
                </a:cubicBezTo>
                <a:cubicBezTo>
                  <a:pt x="2530" y="315"/>
                  <a:pt x="2530" y="315"/>
                  <a:pt x="2530" y="315"/>
                </a:cubicBezTo>
                <a:cubicBezTo>
                  <a:pt x="2530" y="317"/>
                  <a:pt x="2530" y="317"/>
                  <a:pt x="2530" y="317"/>
                </a:cubicBezTo>
                <a:lnTo>
                  <a:pt x="2528" y="317"/>
                </a:lnTo>
                <a:close/>
                <a:moveTo>
                  <a:pt x="2528" y="314"/>
                </a:moveTo>
                <a:cubicBezTo>
                  <a:pt x="2528" y="312"/>
                  <a:pt x="2528" y="312"/>
                  <a:pt x="2528" y="312"/>
                </a:cubicBezTo>
                <a:cubicBezTo>
                  <a:pt x="2530" y="312"/>
                  <a:pt x="2530" y="312"/>
                  <a:pt x="2530" y="312"/>
                </a:cubicBezTo>
                <a:cubicBezTo>
                  <a:pt x="2530" y="314"/>
                  <a:pt x="2530" y="314"/>
                  <a:pt x="2530" y="314"/>
                </a:cubicBezTo>
                <a:lnTo>
                  <a:pt x="2528" y="314"/>
                </a:lnTo>
                <a:close/>
                <a:moveTo>
                  <a:pt x="2528" y="310"/>
                </a:moveTo>
                <a:cubicBezTo>
                  <a:pt x="2528" y="308"/>
                  <a:pt x="2528" y="308"/>
                  <a:pt x="2528" y="308"/>
                </a:cubicBezTo>
                <a:cubicBezTo>
                  <a:pt x="2530" y="308"/>
                  <a:pt x="2530" y="308"/>
                  <a:pt x="2530" y="308"/>
                </a:cubicBezTo>
                <a:cubicBezTo>
                  <a:pt x="2530" y="310"/>
                  <a:pt x="2530" y="310"/>
                  <a:pt x="2530" y="310"/>
                </a:cubicBezTo>
                <a:lnTo>
                  <a:pt x="2528" y="310"/>
                </a:lnTo>
                <a:close/>
                <a:moveTo>
                  <a:pt x="2528" y="307"/>
                </a:moveTo>
                <a:cubicBezTo>
                  <a:pt x="2528" y="305"/>
                  <a:pt x="2528" y="305"/>
                  <a:pt x="2528" y="305"/>
                </a:cubicBezTo>
                <a:cubicBezTo>
                  <a:pt x="2530" y="305"/>
                  <a:pt x="2530" y="305"/>
                  <a:pt x="2530" y="305"/>
                </a:cubicBezTo>
                <a:cubicBezTo>
                  <a:pt x="2530" y="307"/>
                  <a:pt x="2530" y="307"/>
                  <a:pt x="2530" y="307"/>
                </a:cubicBezTo>
                <a:lnTo>
                  <a:pt x="2528" y="307"/>
                </a:lnTo>
                <a:close/>
                <a:moveTo>
                  <a:pt x="2528" y="303"/>
                </a:moveTo>
                <a:cubicBezTo>
                  <a:pt x="2528" y="301"/>
                  <a:pt x="2528" y="301"/>
                  <a:pt x="2528" y="301"/>
                </a:cubicBezTo>
                <a:cubicBezTo>
                  <a:pt x="2530" y="301"/>
                  <a:pt x="2530" y="301"/>
                  <a:pt x="2530" y="301"/>
                </a:cubicBezTo>
                <a:cubicBezTo>
                  <a:pt x="2530" y="303"/>
                  <a:pt x="2530" y="303"/>
                  <a:pt x="2530" y="303"/>
                </a:cubicBezTo>
                <a:lnTo>
                  <a:pt x="2528" y="303"/>
                </a:lnTo>
                <a:close/>
                <a:moveTo>
                  <a:pt x="2528" y="300"/>
                </a:moveTo>
                <a:cubicBezTo>
                  <a:pt x="2528" y="298"/>
                  <a:pt x="2528" y="298"/>
                  <a:pt x="2528" y="298"/>
                </a:cubicBezTo>
                <a:cubicBezTo>
                  <a:pt x="2530" y="298"/>
                  <a:pt x="2530" y="298"/>
                  <a:pt x="2530" y="298"/>
                </a:cubicBezTo>
                <a:cubicBezTo>
                  <a:pt x="2530" y="300"/>
                  <a:pt x="2530" y="300"/>
                  <a:pt x="2530" y="300"/>
                </a:cubicBezTo>
                <a:lnTo>
                  <a:pt x="2528" y="300"/>
                </a:lnTo>
                <a:close/>
                <a:moveTo>
                  <a:pt x="2528" y="297"/>
                </a:moveTo>
                <a:cubicBezTo>
                  <a:pt x="2528" y="293"/>
                  <a:pt x="2528" y="293"/>
                  <a:pt x="2528" y="293"/>
                </a:cubicBezTo>
                <a:cubicBezTo>
                  <a:pt x="2530" y="293"/>
                  <a:pt x="2530" y="293"/>
                  <a:pt x="2530" y="293"/>
                </a:cubicBezTo>
                <a:cubicBezTo>
                  <a:pt x="2530" y="297"/>
                  <a:pt x="2530" y="297"/>
                  <a:pt x="2530" y="297"/>
                </a:cubicBezTo>
                <a:lnTo>
                  <a:pt x="2528" y="297"/>
                </a:lnTo>
                <a:close/>
                <a:moveTo>
                  <a:pt x="2530" y="236"/>
                </a:moveTo>
                <a:cubicBezTo>
                  <a:pt x="2530" y="238"/>
                  <a:pt x="2530" y="238"/>
                  <a:pt x="2530" y="238"/>
                </a:cubicBezTo>
                <a:cubicBezTo>
                  <a:pt x="2528" y="238"/>
                  <a:pt x="2528" y="238"/>
                  <a:pt x="2528" y="238"/>
                </a:cubicBezTo>
                <a:cubicBezTo>
                  <a:pt x="2528" y="236"/>
                  <a:pt x="2528" y="236"/>
                  <a:pt x="2528" y="236"/>
                </a:cubicBezTo>
                <a:lnTo>
                  <a:pt x="2530" y="236"/>
                </a:lnTo>
                <a:close/>
                <a:moveTo>
                  <a:pt x="2528" y="234"/>
                </a:moveTo>
                <a:cubicBezTo>
                  <a:pt x="2528" y="231"/>
                  <a:pt x="2528" y="231"/>
                  <a:pt x="2528" y="231"/>
                </a:cubicBezTo>
                <a:cubicBezTo>
                  <a:pt x="2530" y="231"/>
                  <a:pt x="2530" y="231"/>
                  <a:pt x="2530" y="231"/>
                </a:cubicBezTo>
                <a:cubicBezTo>
                  <a:pt x="2530" y="234"/>
                  <a:pt x="2530" y="234"/>
                  <a:pt x="2530" y="234"/>
                </a:cubicBezTo>
                <a:lnTo>
                  <a:pt x="2528" y="234"/>
                </a:lnTo>
                <a:close/>
                <a:moveTo>
                  <a:pt x="2530" y="239"/>
                </a:moveTo>
                <a:cubicBezTo>
                  <a:pt x="2530" y="241"/>
                  <a:pt x="2530" y="241"/>
                  <a:pt x="2530" y="241"/>
                </a:cubicBezTo>
                <a:cubicBezTo>
                  <a:pt x="2528" y="241"/>
                  <a:pt x="2528" y="241"/>
                  <a:pt x="2528" y="241"/>
                </a:cubicBezTo>
                <a:cubicBezTo>
                  <a:pt x="2528" y="239"/>
                  <a:pt x="2528" y="239"/>
                  <a:pt x="2528" y="239"/>
                </a:cubicBezTo>
                <a:lnTo>
                  <a:pt x="2530" y="239"/>
                </a:lnTo>
                <a:close/>
                <a:moveTo>
                  <a:pt x="2530" y="243"/>
                </a:moveTo>
                <a:cubicBezTo>
                  <a:pt x="2530" y="245"/>
                  <a:pt x="2530" y="245"/>
                  <a:pt x="2530" y="245"/>
                </a:cubicBezTo>
                <a:cubicBezTo>
                  <a:pt x="2528" y="245"/>
                  <a:pt x="2528" y="245"/>
                  <a:pt x="2528" y="245"/>
                </a:cubicBezTo>
                <a:cubicBezTo>
                  <a:pt x="2528" y="243"/>
                  <a:pt x="2528" y="243"/>
                  <a:pt x="2528" y="243"/>
                </a:cubicBezTo>
                <a:lnTo>
                  <a:pt x="2530" y="243"/>
                </a:lnTo>
                <a:close/>
                <a:moveTo>
                  <a:pt x="2530" y="246"/>
                </a:moveTo>
                <a:cubicBezTo>
                  <a:pt x="2530" y="249"/>
                  <a:pt x="2530" y="249"/>
                  <a:pt x="2530" y="249"/>
                </a:cubicBezTo>
                <a:cubicBezTo>
                  <a:pt x="2528" y="249"/>
                  <a:pt x="2528" y="249"/>
                  <a:pt x="2528" y="249"/>
                </a:cubicBezTo>
                <a:cubicBezTo>
                  <a:pt x="2528" y="246"/>
                  <a:pt x="2528" y="246"/>
                  <a:pt x="2528" y="246"/>
                </a:cubicBezTo>
                <a:lnTo>
                  <a:pt x="2530" y="246"/>
                </a:lnTo>
                <a:close/>
                <a:moveTo>
                  <a:pt x="2530" y="250"/>
                </a:moveTo>
                <a:cubicBezTo>
                  <a:pt x="2530" y="252"/>
                  <a:pt x="2530" y="252"/>
                  <a:pt x="2530" y="252"/>
                </a:cubicBezTo>
                <a:cubicBezTo>
                  <a:pt x="2528" y="252"/>
                  <a:pt x="2528" y="252"/>
                  <a:pt x="2528" y="252"/>
                </a:cubicBezTo>
                <a:cubicBezTo>
                  <a:pt x="2528" y="250"/>
                  <a:pt x="2528" y="250"/>
                  <a:pt x="2528" y="250"/>
                </a:cubicBezTo>
                <a:lnTo>
                  <a:pt x="2530" y="250"/>
                </a:lnTo>
                <a:close/>
                <a:moveTo>
                  <a:pt x="2530" y="254"/>
                </a:moveTo>
                <a:cubicBezTo>
                  <a:pt x="2530" y="256"/>
                  <a:pt x="2530" y="256"/>
                  <a:pt x="2530" y="256"/>
                </a:cubicBezTo>
                <a:cubicBezTo>
                  <a:pt x="2528" y="256"/>
                  <a:pt x="2528" y="256"/>
                  <a:pt x="2528" y="256"/>
                </a:cubicBezTo>
                <a:cubicBezTo>
                  <a:pt x="2528" y="254"/>
                  <a:pt x="2528" y="254"/>
                  <a:pt x="2528" y="254"/>
                </a:cubicBezTo>
                <a:lnTo>
                  <a:pt x="2530" y="254"/>
                </a:lnTo>
                <a:close/>
                <a:moveTo>
                  <a:pt x="2530" y="257"/>
                </a:moveTo>
                <a:cubicBezTo>
                  <a:pt x="2530" y="259"/>
                  <a:pt x="2530" y="259"/>
                  <a:pt x="2530" y="259"/>
                </a:cubicBezTo>
                <a:cubicBezTo>
                  <a:pt x="2528" y="259"/>
                  <a:pt x="2528" y="259"/>
                  <a:pt x="2528" y="259"/>
                </a:cubicBezTo>
                <a:cubicBezTo>
                  <a:pt x="2528" y="257"/>
                  <a:pt x="2528" y="257"/>
                  <a:pt x="2528" y="257"/>
                </a:cubicBezTo>
                <a:lnTo>
                  <a:pt x="2530" y="257"/>
                </a:lnTo>
                <a:close/>
                <a:moveTo>
                  <a:pt x="2530" y="261"/>
                </a:moveTo>
                <a:cubicBezTo>
                  <a:pt x="2530" y="263"/>
                  <a:pt x="2530" y="263"/>
                  <a:pt x="2530" y="263"/>
                </a:cubicBezTo>
                <a:cubicBezTo>
                  <a:pt x="2528" y="263"/>
                  <a:pt x="2528" y="263"/>
                  <a:pt x="2528" y="263"/>
                </a:cubicBezTo>
                <a:cubicBezTo>
                  <a:pt x="2528" y="261"/>
                  <a:pt x="2528" y="261"/>
                  <a:pt x="2528" y="261"/>
                </a:cubicBezTo>
                <a:lnTo>
                  <a:pt x="2530" y="261"/>
                </a:lnTo>
                <a:close/>
                <a:moveTo>
                  <a:pt x="2530" y="265"/>
                </a:moveTo>
                <a:cubicBezTo>
                  <a:pt x="2530" y="267"/>
                  <a:pt x="2530" y="267"/>
                  <a:pt x="2530" y="267"/>
                </a:cubicBezTo>
                <a:cubicBezTo>
                  <a:pt x="2528" y="267"/>
                  <a:pt x="2528" y="267"/>
                  <a:pt x="2528" y="267"/>
                </a:cubicBezTo>
                <a:cubicBezTo>
                  <a:pt x="2528" y="265"/>
                  <a:pt x="2528" y="265"/>
                  <a:pt x="2528" y="265"/>
                </a:cubicBezTo>
                <a:lnTo>
                  <a:pt x="2530" y="265"/>
                </a:lnTo>
                <a:close/>
                <a:moveTo>
                  <a:pt x="2530" y="268"/>
                </a:moveTo>
                <a:cubicBezTo>
                  <a:pt x="2530" y="270"/>
                  <a:pt x="2530" y="270"/>
                  <a:pt x="2530" y="270"/>
                </a:cubicBezTo>
                <a:cubicBezTo>
                  <a:pt x="2528" y="270"/>
                  <a:pt x="2528" y="270"/>
                  <a:pt x="2528" y="270"/>
                </a:cubicBezTo>
                <a:cubicBezTo>
                  <a:pt x="2528" y="268"/>
                  <a:pt x="2528" y="268"/>
                  <a:pt x="2528" y="268"/>
                </a:cubicBezTo>
                <a:lnTo>
                  <a:pt x="2530" y="268"/>
                </a:lnTo>
                <a:close/>
                <a:moveTo>
                  <a:pt x="2530" y="272"/>
                </a:moveTo>
                <a:cubicBezTo>
                  <a:pt x="2530" y="274"/>
                  <a:pt x="2530" y="274"/>
                  <a:pt x="2530" y="274"/>
                </a:cubicBezTo>
                <a:cubicBezTo>
                  <a:pt x="2528" y="274"/>
                  <a:pt x="2528" y="274"/>
                  <a:pt x="2528" y="274"/>
                </a:cubicBezTo>
                <a:cubicBezTo>
                  <a:pt x="2528" y="272"/>
                  <a:pt x="2528" y="272"/>
                  <a:pt x="2528" y="272"/>
                </a:cubicBezTo>
                <a:lnTo>
                  <a:pt x="2530" y="272"/>
                </a:lnTo>
                <a:close/>
                <a:moveTo>
                  <a:pt x="2530" y="275"/>
                </a:moveTo>
                <a:cubicBezTo>
                  <a:pt x="2530" y="277"/>
                  <a:pt x="2530" y="277"/>
                  <a:pt x="2530" y="277"/>
                </a:cubicBezTo>
                <a:cubicBezTo>
                  <a:pt x="2528" y="277"/>
                  <a:pt x="2528" y="277"/>
                  <a:pt x="2528" y="277"/>
                </a:cubicBezTo>
                <a:cubicBezTo>
                  <a:pt x="2528" y="275"/>
                  <a:pt x="2528" y="275"/>
                  <a:pt x="2528" y="275"/>
                </a:cubicBezTo>
                <a:lnTo>
                  <a:pt x="2530" y="275"/>
                </a:lnTo>
                <a:close/>
                <a:moveTo>
                  <a:pt x="2530" y="279"/>
                </a:moveTo>
                <a:cubicBezTo>
                  <a:pt x="2530" y="281"/>
                  <a:pt x="2530" y="281"/>
                  <a:pt x="2530" y="281"/>
                </a:cubicBezTo>
                <a:cubicBezTo>
                  <a:pt x="2528" y="281"/>
                  <a:pt x="2528" y="281"/>
                  <a:pt x="2528" y="281"/>
                </a:cubicBezTo>
                <a:cubicBezTo>
                  <a:pt x="2528" y="279"/>
                  <a:pt x="2528" y="279"/>
                  <a:pt x="2528" y="279"/>
                </a:cubicBezTo>
                <a:lnTo>
                  <a:pt x="2530" y="279"/>
                </a:lnTo>
                <a:close/>
                <a:moveTo>
                  <a:pt x="2530" y="283"/>
                </a:moveTo>
                <a:cubicBezTo>
                  <a:pt x="2530" y="285"/>
                  <a:pt x="2530" y="285"/>
                  <a:pt x="2530" y="285"/>
                </a:cubicBezTo>
                <a:cubicBezTo>
                  <a:pt x="2528" y="285"/>
                  <a:pt x="2528" y="285"/>
                  <a:pt x="2528" y="285"/>
                </a:cubicBezTo>
                <a:cubicBezTo>
                  <a:pt x="2528" y="283"/>
                  <a:pt x="2528" y="283"/>
                  <a:pt x="2528" y="283"/>
                </a:cubicBezTo>
                <a:lnTo>
                  <a:pt x="2530" y="283"/>
                </a:lnTo>
                <a:close/>
                <a:moveTo>
                  <a:pt x="2530" y="286"/>
                </a:moveTo>
                <a:cubicBezTo>
                  <a:pt x="2530" y="288"/>
                  <a:pt x="2530" y="288"/>
                  <a:pt x="2530" y="288"/>
                </a:cubicBezTo>
                <a:cubicBezTo>
                  <a:pt x="2528" y="288"/>
                  <a:pt x="2528" y="288"/>
                  <a:pt x="2528" y="288"/>
                </a:cubicBezTo>
                <a:cubicBezTo>
                  <a:pt x="2528" y="286"/>
                  <a:pt x="2528" y="286"/>
                  <a:pt x="2528" y="286"/>
                </a:cubicBezTo>
                <a:lnTo>
                  <a:pt x="2530" y="286"/>
                </a:lnTo>
                <a:close/>
                <a:moveTo>
                  <a:pt x="2530" y="204"/>
                </a:moveTo>
                <a:cubicBezTo>
                  <a:pt x="2528" y="204"/>
                  <a:pt x="2528" y="204"/>
                  <a:pt x="2528" y="204"/>
                </a:cubicBezTo>
                <a:cubicBezTo>
                  <a:pt x="2528" y="202"/>
                  <a:pt x="2528" y="202"/>
                  <a:pt x="2528" y="202"/>
                </a:cubicBezTo>
                <a:cubicBezTo>
                  <a:pt x="2530" y="202"/>
                  <a:pt x="2530" y="202"/>
                  <a:pt x="2530" y="202"/>
                </a:cubicBezTo>
                <a:lnTo>
                  <a:pt x="2530" y="204"/>
                </a:lnTo>
                <a:close/>
                <a:moveTo>
                  <a:pt x="2530" y="206"/>
                </a:moveTo>
                <a:cubicBezTo>
                  <a:pt x="2530" y="208"/>
                  <a:pt x="2530" y="208"/>
                  <a:pt x="2530" y="208"/>
                </a:cubicBezTo>
                <a:cubicBezTo>
                  <a:pt x="2528" y="208"/>
                  <a:pt x="2528" y="208"/>
                  <a:pt x="2528" y="208"/>
                </a:cubicBezTo>
                <a:cubicBezTo>
                  <a:pt x="2528" y="206"/>
                  <a:pt x="2528" y="206"/>
                  <a:pt x="2528" y="206"/>
                </a:cubicBezTo>
                <a:lnTo>
                  <a:pt x="2530" y="206"/>
                </a:lnTo>
                <a:close/>
                <a:moveTo>
                  <a:pt x="2530" y="209"/>
                </a:moveTo>
                <a:cubicBezTo>
                  <a:pt x="2530" y="211"/>
                  <a:pt x="2530" y="211"/>
                  <a:pt x="2530" y="211"/>
                </a:cubicBezTo>
                <a:cubicBezTo>
                  <a:pt x="2528" y="211"/>
                  <a:pt x="2528" y="211"/>
                  <a:pt x="2528" y="211"/>
                </a:cubicBezTo>
                <a:cubicBezTo>
                  <a:pt x="2528" y="209"/>
                  <a:pt x="2528" y="209"/>
                  <a:pt x="2528" y="209"/>
                </a:cubicBezTo>
                <a:lnTo>
                  <a:pt x="2530" y="209"/>
                </a:lnTo>
                <a:close/>
                <a:moveTo>
                  <a:pt x="2530" y="213"/>
                </a:moveTo>
                <a:cubicBezTo>
                  <a:pt x="2530" y="215"/>
                  <a:pt x="2530" y="215"/>
                  <a:pt x="2530" y="215"/>
                </a:cubicBezTo>
                <a:cubicBezTo>
                  <a:pt x="2528" y="215"/>
                  <a:pt x="2528" y="215"/>
                  <a:pt x="2528" y="215"/>
                </a:cubicBezTo>
                <a:cubicBezTo>
                  <a:pt x="2528" y="213"/>
                  <a:pt x="2528" y="213"/>
                  <a:pt x="2528" y="213"/>
                </a:cubicBezTo>
                <a:lnTo>
                  <a:pt x="2530" y="213"/>
                </a:lnTo>
                <a:close/>
                <a:moveTo>
                  <a:pt x="2530" y="217"/>
                </a:moveTo>
                <a:cubicBezTo>
                  <a:pt x="2530" y="219"/>
                  <a:pt x="2530" y="219"/>
                  <a:pt x="2530" y="219"/>
                </a:cubicBezTo>
                <a:cubicBezTo>
                  <a:pt x="2528" y="219"/>
                  <a:pt x="2528" y="219"/>
                  <a:pt x="2528" y="219"/>
                </a:cubicBezTo>
                <a:cubicBezTo>
                  <a:pt x="2528" y="217"/>
                  <a:pt x="2528" y="217"/>
                  <a:pt x="2528" y="217"/>
                </a:cubicBezTo>
                <a:lnTo>
                  <a:pt x="2530" y="217"/>
                </a:lnTo>
                <a:close/>
                <a:moveTo>
                  <a:pt x="2530" y="220"/>
                </a:moveTo>
                <a:cubicBezTo>
                  <a:pt x="2530" y="222"/>
                  <a:pt x="2530" y="222"/>
                  <a:pt x="2530" y="222"/>
                </a:cubicBezTo>
                <a:cubicBezTo>
                  <a:pt x="2528" y="222"/>
                  <a:pt x="2528" y="222"/>
                  <a:pt x="2528" y="222"/>
                </a:cubicBezTo>
                <a:cubicBezTo>
                  <a:pt x="2528" y="220"/>
                  <a:pt x="2528" y="220"/>
                  <a:pt x="2528" y="220"/>
                </a:cubicBezTo>
                <a:lnTo>
                  <a:pt x="2530" y="220"/>
                </a:lnTo>
                <a:close/>
                <a:moveTo>
                  <a:pt x="2530" y="224"/>
                </a:moveTo>
                <a:cubicBezTo>
                  <a:pt x="2530" y="226"/>
                  <a:pt x="2530" y="226"/>
                  <a:pt x="2530" y="226"/>
                </a:cubicBezTo>
                <a:cubicBezTo>
                  <a:pt x="2528" y="226"/>
                  <a:pt x="2528" y="226"/>
                  <a:pt x="2528" y="226"/>
                </a:cubicBezTo>
                <a:cubicBezTo>
                  <a:pt x="2528" y="224"/>
                  <a:pt x="2528" y="224"/>
                  <a:pt x="2528" y="224"/>
                </a:cubicBezTo>
                <a:lnTo>
                  <a:pt x="2530" y="224"/>
                </a:lnTo>
                <a:close/>
                <a:moveTo>
                  <a:pt x="2530" y="228"/>
                </a:moveTo>
                <a:cubicBezTo>
                  <a:pt x="2530" y="230"/>
                  <a:pt x="2530" y="230"/>
                  <a:pt x="2530" y="230"/>
                </a:cubicBezTo>
                <a:cubicBezTo>
                  <a:pt x="2528" y="230"/>
                  <a:pt x="2528" y="230"/>
                  <a:pt x="2528" y="230"/>
                </a:cubicBezTo>
                <a:cubicBezTo>
                  <a:pt x="2528" y="228"/>
                  <a:pt x="2528" y="228"/>
                  <a:pt x="2528" y="228"/>
                </a:cubicBezTo>
                <a:lnTo>
                  <a:pt x="2530" y="228"/>
                </a:lnTo>
                <a:close/>
                <a:moveTo>
                  <a:pt x="2528" y="290"/>
                </a:moveTo>
                <a:cubicBezTo>
                  <a:pt x="2530" y="290"/>
                  <a:pt x="2530" y="290"/>
                  <a:pt x="2530" y="290"/>
                </a:cubicBezTo>
                <a:cubicBezTo>
                  <a:pt x="2530" y="292"/>
                  <a:pt x="2530" y="292"/>
                  <a:pt x="2530" y="292"/>
                </a:cubicBezTo>
                <a:cubicBezTo>
                  <a:pt x="2528" y="292"/>
                  <a:pt x="2528" y="292"/>
                  <a:pt x="2528" y="292"/>
                </a:cubicBezTo>
                <a:lnTo>
                  <a:pt x="2528" y="290"/>
                </a:lnTo>
                <a:close/>
                <a:moveTo>
                  <a:pt x="2528" y="356"/>
                </a:moveTo>
                <a:cubicBezTo>
                  <a:pt x="2530" y="356"/>
                  <a:pt x="2530" y="356"/>
                  <a:pt x="2530" y="356"/>
                </a:cubicBezTo>
                <a:cubicBezTo>
                  <a:pt x="2530" y="358"/>
                  <a:pt x="2530" y="358"/>
                  <a:pt x="2530" y="358"/>
                </a:cubicBezTo>
                <a:cubicBezTo>
                  <a:pt x="2528" y="358"/>
                  <a:pt x="2528" y="358"/>
                  <a:pt x="2528" y="358"/>
                </a:cubicBezTo>
                <a:lnTo>
                  <a:pt x="2528" y="356"/>
                </a:lnTo>
                <a:close/>
                <a:moveTo>
                  <a:pt x="2530" y="380"/>
                </a:moveTo>
                <a:cubicBezTo>
                  <a:pt x="2529" y="380"/>
                  <a:pt x="2529" y="380"/>
                  <a:pt x="2529" y="380"/>
                </a:cubicBezTo>
                <a:cubicBezTo>
                  <a:pt x="2529" y="377"/>
                  <a:pt x="2529" y="377"/>
                  <a:pt x="2529" y="377"/>
                </a:cubicBezTo>
                <a:cubicBezTo>
                  <a:pt x="2530" y="377"/>
                  <a:pt x="2530" y="377"/>
                  <a:pt x="2530" y="377"/>
                </a:cubicBezTo>
                <a:lnTo>
                  <a:pt x="2530" y="380"/>
                </a:lnTo>
                <a:close/>
                <a:moveTo>
                  <a:pt x="2530" y="375"/>
                </a:moveTo>
                <a:cubicBezTo>
                  <a:pt x="2529" y="375"/>
                  <a:pt x="2529" y="375"/>
                  <a:pt x="2529" y="375"/>
                </a:cubicBezTo>
                <a:cubicBezTo>
                  <a:pt x="2529" y="373"/>
                  <a:pt x="2529" y="373"/>
                  <a:pt x="2529" y="373"/>
                </a:cubicBezTo>
                <a:cubicBezTo>
                  <a:pt x="2530" y="373"/>
                  <a:pt x="2530" y="373"/>
                  <a:pt x="2530" y="373"/>
                </a:cubicBezTo>
                <a:lnTo>
                  <a:pt x="2530" y="375"/>
                </a:lnTo>
                <a:close/>
                <a:moveTo>
                  <a:pt x="2530" y="371"/>
                </a:moveTo>
                <a:cubicBezTo>
                  <a:pt x="2529" y="371"/>
                  <a:pt x="2529" y="371"/>
                  <a:pt x="2529" y="371"/>
                </a:cubicBezTo>
                <a:cubicBezTo>
                  <a:pt x="2529" y="369"/>
                  <a:pt x="2529" y="369"/>
                  <a:pt x="2529" y="369"/>
                </a:cubicBezTo>
                <a:cubicBezTo>
                  <a:pt x="2530" y="369"/>
                  <a:pt x="2530" y="369"/>
                  <a:pt x="2530" y="369"/>
                </a:cubicBezTo>
                <a:lnTo>
                  <a:pt x="2530" y="371"/>
                </a:lnTo>
                <a:close/>
                <a:moveTo>
                  <a:pt x="2530" y="367"/>
                </a:moveTo>
                <a:cubicBezTo>
                  <a:pt x="2529" y="367"/>
                  <a:pt x="2529" y="367"/>
                  <a:pt x="2529" y="367"/>
                </a:cubicBezTo>
                <a:cubicBezTo>
                  <a:pt x="2529" y="364"/>
                  <a:pt x="2529" y="364"/>
                  <a:pt x="2529" y="364"/>
                </a:cubicBezTo>
                <a:cubicBezTo>
                  <a:pt x="2530" y="364"/>
                  <a:pt x="2530" y="364"/>
                  <a:pt x="2530" y="364"/>
                </a:cubicBezTo>
                <a:lnTo>
                  <a:pt x="2530" y="367"/>
                </a:lnTo>
                <a:close/>
                <a:moveTo>
                  <a:pt x="2530" y="363"/>
                </a:moveTo>
                <a:cubicBezTo>
                  <a:pt x="2529" y="363"/>
                  <a:pt x="2529" y="363"/>
                  <a:pt x="2529" y="363"/>
                </a:cubicBezTo>
                <a:cubicBezTo>
                  <a:pt x="2529" y="360"/>
                  <a:pt x="2529" y="360"/>
                  <a:pt x="2529" y="360"/>
                </a:cubicBezTo>
                <a:cubicBezTo>
                  <a:pt x="2530" y="360"/>
                  <a:pt x="2530" y="360"/>
                  <a:pt x="2530" y="360"/>
                </a:cubicBezTo>
                <a:lnTo>
                  <a:pt x="2530" y="363"/>
                </a:lnTo>
                <a:close/>
                <a:moveTo>
                  <a:pt x="2532" y="195"/>
                </a:moveTo>
                <a:cubicBezTo>
                  <a:pt x="2532" y="197"/>
                  <a:pt x="2532" y="197"/>
                  <a:pt x="2532" y="197"/>
                </a:cubicBezTo>
                <a:cubicBezTo>
                  <a:pt x="2530" y="197"/>
                  <a:pt x="2530" y="197"/>
                  <a:pt x="2530" y="197"/>
                </a:cubicBezTo>
                <a:cubicBezTo>
                  <a:pt x="2530" y="195"/>
                  <a:pt x="2530" y="195"/>
                  <a:pt x="2530" y="195"/>
                </a:cubicBezTo>
                <a:lnTo>
                  <a:pt x="2532" y="195"/>
                </a:lnTo>
                <a:close/>
                <a:moveTo>
                  <a:pt x="2530" y="193"/>
                </a:moveTo>
                <a:cubicBezTo>
                  <a:pt x="2530" y="191"/>
                  <a:pt x="2530" y="191"/>
                  <a:pt x="2530" y="191"/>
                </a:cubicBezTo>
                <a:cubicBezTo>
                  <a:pt x="2532" y="191"/>
                  <a:pt x="2532" y="191"/>
                  <a:pt x="2532" y="191"/>
                </a:cubicBezTo>
                <a:cubicBezTo>
                  <a:pt x="2532" y="193"/>
                  <a:pt x="2532" y="193"/>
                  <a:pt x="2532" y="193"/>
                </a:cubicBezTo>
                <a:lnTo>
                  <a:pt x="2530" y="193"/>
                </a:lnTo>
                <a:close/>
                <a:moveTo>
                  <a:pt x="2531" y="198"/>
                </a:moveTo>
                <a:cubicBezTo>
                  <a:pt x="2532" y="198"/>
                  <a:pt x="2532" y="198"/>
                  <a:pt x="2532" y="198"/>
                </a:cubicBezTo>
                <a:cubicBezTo>
                  <a:pt x="2532" y="200"/>
                  <a:pt x="2532" y="200"/>
                  <a:pt x="2532" y="200"/>
                </a:cubicBezTo>
                <a:cubicBezTo>
                  <a:pt x="2531" y="200"/>
                  <a:pt x="2531" y="200"/>
                  <a:pt x="2531" y="200"/>
                </a:cubicBezTo>
                <a:lnTo>
                  <a:pt x="2531" y="198"/>
                </a:lnTo>
                <a:close/>
                <a:moveTo>
                  <a:pt x="2531" y="288"/>
                </a:moveTo>
                <a:cubicBezTo>
                  <a:pt x="2531" y="286"/>
                  <a:pt x="2531" y="286"/>
                  <a:pt x="2531" y="286"/>
                </a:cubicBezTo>
                <a:cubicBezTo>
                  <a:pt x="2533" y="286"/>
                  <a:pt x="2533" y="286"/>
                  <a:pt x="2533" y="286"/>
                </a:cubicBezTo>
                <a:cubicBezTo>
                  <a:pt x="2533" y="288"/>
                  <a:pt x="2533" y="288"/>
                  <a:pt x="2533" y="288"/>
                </a:cubicBezTo>
                <a:lnTo>
                  <a:pt x="2531" y="288"/>
                </a:lnTo>
                <a:close/>
                <a:moveTo>
                  <a:pt x="2533" y="290"/>
                </a:moveTo>
                <a:cubicBezTo>
                  <a:pt x="2533" y="292"/>
                  <a:pt x="2533" y="292"/>
                  <a:pt x="2533" y="292"/>
                </a:cubicBezTo>
                <a:cubicBezTo>
                  <a:pt x="2531" y="292"/>
                  <a:pt x="2531" y="292"/>
                  <a:pt x="2531" y="292"/>
                </a:cubicBezTo>
                <a:cubicBezTo>
                  <a:pt x="2531" y="290"/>
                  <a:pt x="2531" y="290"/>
                  <a:pt x="2531" y="290"/>
                </a:cubicBezTo>
                <a:lnTo>
                  <a:pt x="2533" y="290"/>
                </a:lnTo>
                <a:close/>
                <a:moveTo>
                  <a:pt x="2531" y="285"/>
                </a:moveTo>
                <a:cubicBezTo>
                  <a:pt x="2531" y="283"/>
                  <a:pt x="2531" y="283"/>
                  <a:pt x="2531" y="283"/>
                </a:cubicBezTo>
                <a:cubicBezTo>
                  <a:pt x="2533" y="283"/>
                  <a:pt x="2533" y="283"/>
                  <a:pt x="2533" y="283"/>
                </a:cubicBezTo>
                <a:cubicBezTo>
                  <a:pt x="2533" y="285"/>
                  <a:pt x="2533" y="285"/>
                  <a:pt x="2533" y="285"/>
                </a:cubicBezTo>
                <a:lnTo>
                  <a:pt x="2531" y="285"/>
                </a:lnTo>
                <a:close/>
                <a:moveTo>
                  <a:pt x="2531" y="281"/>
                </a:moveTo>
                <a:cubicBezTo>
                  <a:pt x="2531" y="279"/>
                  <a:pt x="2531" y="279"/>
                  <a:pt x="2531" y="279"/>
                </a:cubicBezTo>
                <a:cubicBezTo>
                  <a:pt x="2533" y="279"/>
                  <a:pt x="2533" y="279"/>
                  <a:pt x="2533" y="279"/>
                </a:cubicBezTo>
                <a:cubicBezTo>
                  <a:pt x="2533" y="281"/>
                  <a:pt x="2533" y="281"/>
                  <a:pt x="2533" y="281"/>
                </a:cubicBezTo>
                <a:lnTo>
                  <a:pt x="2531" y="281"/>
                </a:lnTo>
                <a:close/>
                <a:moveTo>
                  <a:pt x="2531" y="277"/>
                </a:moveTo>
                <a:cubicBezTo>
                  <a:pt x="2531" y="275"/>
                  <a:pt x="2531" y="275"/>
                  <a:pt x="2531" y="275"/>
                </a:cubicBezTo>
                <a:cubicBezTo>
                  <a:pt x="2533" y="275"/>
                  <a:pt x="2533" y="275"/>
                  <a:pt x="2533" y="275"/>
                </a:cubicBezTo>
                <a:cubicBezTo>
                  <a:pt x="2533" y="277"/>
                  <a:pt x="2533" y="277"/>
                  <a:pt x="2533" y="277"/>
                </a:cubicBezTo>
                <a:lnTo>
                  <a:pt x="2531" y="277"/>
                </a:lnTo>
                <a:close/>
                <a:moveTo>
                  <a:pt x="2531" y="274"/>
                </a:moveTo>
                <a:cubicBezTo>
                  <a:pt x="2531" y="272"/>
                  <a:pt x="2531" y="272"/>
                  <a:pt x="2531" y="272"/>
                </a:cubicBezTo>
                <a:cubicBezTo>
                  <a:pt x="2533" y="272"/>
                  <a:pt x="2533" y="272"/>
                  <a:pt x="2533" y="272"/>
                </a:cubicBezTo>
                <a:cubicBezTo>
                  <a:pt x="2533" y="274"/>
                  <a:pt x="2533" y="274"/>
                  <a:pt x="2533" y="274"/>
                </a:cubicBezTo>
                <a:lnTo>
                  <a:pt x="2531" y="274"/>
                </a:lnTo>
                <a:close/>
                <a:moveTo>
                  <a:pt x="2531" y="270"/>
                </a:moveTo>
                <a:cubicBezTo>
                  <a:pt x="2531" y="268"/>
                  <a:pt x="2531" y="268"/>
                  <a:pt x="2531" y="268"/>
                </a:cubicBezTo>
                <a:cubicBezTo>
                  <a:pt x="2533" y="268"/>
                  <a:pt x="2533" y="268"/>
                  <a:pt x="2533" y="268"/>
                </a:cubicBezTo>
                <a:cubicBezTo>
                  <a:pt x="2533" y="270"/>
                  <a:pt x="2533" y="270"/>
                  <a:pt x="2533" y="270"/>
                </a:cubicBezTo>
                <a:lnTo>
                  <a:pt x="2531" y="270"/>
                </a:lnTo>
                <a:close/>
                <a:moveTo>
                  <a:pt x="2531" y="267"/>
                </a:moveTo>
                <a:cubicBezTo>
                  <a:pt x="2531" y="265"/>
                  <a:pt x="2531" y="265"/>
                  <a:pt x="2531" y="265"/>
                </a:cubicBezTo>
                <a:cubicBezTo>
                  <a:pt x="2533" y="265"/>
                  <a:pt x="2533" y="265"/>
                  <a:pt x="2533" y="265"/>
                </a:cubicBezTo>
                <a:cubicBezTo>
                  <a:pt x="2533" y="267"/>
                  <a:pt x="2533" y="267"/>
                  <a:pt x="2533" y="267"/>
                </a:cubicBezTo>
                <a:lnTo>
                  <a:pt x="2531" y="267"/>
                </a:lnTo>
                <a:close/>
                <a:moveTo>
                  <a:pt x="2531" y="263"/>
                </a:moveTo>
                <a:cubicBezTo>
                  <a:pt x="2531" y="261"/>
                  <a:pt x="2531" y="261"/>
                  <a:pt x="2531" y="261"/>
                </a:cubicBezTo>
                <a:cubicBezTo>
                  <a:pt x="2533" y="261"/>
                  <a:pt x="2533" y="261"/>
                  <a:pt x="2533" y="261"/>
                </a:cubicBezTo>
                <a:cubicBezTo>
                  <a:pt x="2533" y="263"/>
                  <a:pt x="2533" y="263"/>
                  <a:pt x="2533" y="263"/>
                </a:cubicBezTo>
                <a:lnTo>
                  <a:pt x="2531" y="263"/>
                </a:lnTo>
                <a:close/>
                <a:moveTo>
                  <a:pt x="2531" y="259"/>
                </a:moveTo>
                <a:cubicBezTo>
                  <a:pt x="2531" y="257"/>
                  <a:pt x="2531" y="257"/>
                  <a:pt x="2531" y="257"/>
                </a:cubicBezTo>
                <a:cubicBezTo>
                  <a:pt x="2533" y="257"/>
                  <a:pt x="2533" y="257"/>
                  <a:pt x="2533" y="257"/>
                </a:cubicBezTo>
                <a:cubicBezTo>
                  <a:pt x="2533" y="259"/>
                  <a:pt x="2533" y="259"/>
                  <a:pt x="2533" y="259"/>
                </a:cubicBezTo>
                <a:lnTo>
                  <a:pt x="2531" y="259"/>
                </a:lnTo>
                <a:close/>
                <a:moveTo>
                  <a:pt x="2531" y="256"/>
                </a:moveTo>
                <a:cubicBezTo>
                  <a:pt x="2531" y="254"/>
                  <a:pt x="2531" y="254"/>
                  <a:pt x="2531" y="254"/>
                </a:cubicBezTo>
                <a:cubicBezTo>
                  <a:pt x="2533" y="254"/>
                  <a:pt x="2533" y="254"/>
                  <a:pt x="2533" y="254"/>
                </a:cubicBezTo>
                <a:cubicBezTo>
                  <a:pt x="2533" y="256"/>
                  <a:pt x="2533" y="256"/>
                  <a:pt x="2533" y="256"/>
                </a:cubicBezTo>
                <a:lnTo>
                  <a:pt x="2531" y="256"/>
                </a:lnTo>
                <a:close/>
                <a:moveTo>
                  <a:pt x="2531" y="252"/>
                </a:moveTo>
                <a:cubicBezTo>
                  <a:pt x="2531" y="250"/>
                  <a:pt x="2531" y="250"/>
                  <a:pt x="2531" y="250"/>
                </a:cubicBezTo>
                <a:cubicBezTo>
                  <a:pt x="2533" y="250"/>
                  <a:pt x="2533" y="250"/>
                  <a:pt x="2533" y="250"/>
                </a:cubicBezTo>
                <a:cubicBezTo>
                  <a:pt x="2533" y="252"/>
                  <a:pt x="2533" y="252"/>
                  <a:pt x="2533" y="252"/>
                </a:cubicBezTo>
                <a:lnTo>
                  <a:pt x="2531" y="252"/>
                </a:lnTo>
                <a:close/>
                <a:moveTo>
                  <a:pt x="2531" y="249"/>
                </a:moveTo>
                <a:cubicBezTo>
                  <a:pt x="2531" y="246"/>
                  <a:pt x="2531" y="246"/>
                  <a:pt x="2531" y="246"/>
                </a:cubicBezTo>
                <a:cubicBezTo>
                  <a:pt x="2533" y="246"/>
                  <a:pt x="2533" y="246"/>
                  <a:pt x="2533" y="246"/>
                </a:cubicBezTo>
                <a:cubicBezTo>
                  <a:pt x="2533" y="249"/>
                  <a:pt x="2533" y="249"/>
                  <a:pt x="2533" y="249"/>
                </a:cubicBezTo>
                <a:lnTo>
                  <a:pt x="2531" y="249"/>
                </a:lnTo>
                <a:close/>
                <a:moveTo>
                  <a:pt x="2531" y="245"/>
                </a:moveTo>
                <a:cubicBezTo>
                  <a:pt x="2531" y="243"/>
                  <a:pt x="2531" y="243"/>
                  <a:pt x="2531" y="243"/>
                </a:cubicBezTo>
                <a:cubicBezTo>
                  <a:pt x="2533" y="243"/>
                  <a:pt x="2533" y="243"/>
                  <a:pt x="2533" y="243"/>
                </a:cubicBezTo>
                <a:cubicBezTo>
                  <a:pt x="2533" y="245"/>
                  <a:pt x="2533" y="245"/>
                  <a:pt x="2533" y="245"/>
                </a:cubicBezTo>
                <a:lnTo>
                  <a:pt x="2531" y="245"/>
                </a:lnTo>
                <a:close/>
                <a:moveTo>
                  <a:pt x="2531" y="241"/>
                </a:moveTo>
                <a:cubicBezTo>
                  <a:pt x="2531" y="239"/>
                  <a:pt x="2531" y="239"/>
                  <a:pt x="2531" y="239"/>
                </a:cubicBezTo>
                <a:cubicBezTo>
                  <a:pt x="2533" y="239"/>
                  <a:pt x="2533" y="239"/>
                  <a:pt x="2533" y="239"/>
                </a:cubicBezTo>
                <a:cubicBezTo>
                  <a:pt x="2533" y="241"/>
                  <a:pt x="2533" y="241"/>
                  <a:pt x="2533" y="241"/>
                </a:cubicBezTo>
                <a:lnTo>
                  <a:pt x="2531" y="241"/>
                </a:lnTo>
                <a:close/>
                <a:moveTo>
                  <a:pt x="2531" y="238"/>
                </a:moveTo>
                <a:cubicBezTo>
                  <a:pt x="2531" y="236"/>
                  <a:pt x="2531" y="236"/>
                  <a:pt x="2531" y="236"/>
                </a:cubicBezTo>
                <a:cubicBezTo>
                  <a:pt x="2533" y="236"/>
                  <a:pt x="2533" y="236"/>
                  <a:pt x="2533" y="236"/>
                </a:cubicBezTo>
                <a:cubicBezTo>
                  <a:pt x="2533" y="238"/>
                  <a:pt x="2533" y="238"/>
                  <a:pt x="2533" y="238"/>
                </a:cubicBezTo>
                <a:lnTo>
                  <a:pt x="2531" y="238"/>
                </a:lnTo>
                <a:close/>
                <a:moveTo>
                  <a:pt x="2531" y="234"/>
                </a:moveTo>
                <a:cubicBezTo>
                  <a:pt x="2531" y="231"/>
                  <a:pt x="2531" y="231"/>
                  <a:pt x="2531" y="231"/>
                </a:cubicBezTo>
                <a:cubicBezTo>
                  <a:pt x="2533" y="231"/>
                  <a:pt x="2533" y="231"/>
                  <a:pt x="2533" y="231"/>
                </a:cubicBezTo>
                <a:cubicBezTo>
                  <a:pt x="2533" y="234"/>
                  <a:pt x="2533" y="234"/>
                  <a:pt x="2533" y="234"/>
                </a:cubicBezTo>
                <a:lnTo>
                  <a:pt x="2531" y="234"/>
                </a:lnTo>
                <a:close/>
                <a:moveTo>
                  <a:pt x="2533" y="380"/>
                </a:moveTo>
                <a:cubicBezTo>
                  <a:pt x="2531" y="380"/>
                  <a:pt x="2531" y="380"/>
                  <a:pt x="2531" y="380"/>
                </a:cubicBezTo>
                <a:cubicBezTo>
                  <a:pt x="2531" y="377"/>
                  <a:pt x="2531" y="377"/>
                  <a:pt x="2531" y="377"/>
                </a:cubicBezTo>
                <a:cubicBezTo>
                  <a:pt x="2533" y="377"/>
                  <a:pt x="2533" y="377"/>
                  <a:pt x="2533" y="377"/>
                </a:cubicBezTo>
                <a:lnTo>
                  <a:pt x="2533" y="380"/>
                </a:lnTo>
                <a:close/>
                <a:moveTo>
                  <a:pt x="2533" y="375"/>
                </a:moveTo>
                <a:cubicBezTo>
                  <a:pt x="2531" y="375"/>
                  <a:pt x="2531" y="375"/>
                  <a:pt x="2531" y="375"/>
                </a:cubicBezTo>
                <a:cubicBezTo>
                  <a:pt x="2531" y="373"/>
                  <a:pt x="2531" y="373"/>
                  <a:pt x="2531" y="373"/>
                </a:cubicBezTo>
                <a:cubicBezTo>
                  <a:pt x="2533" y="373"/>
                  <a:pt x="2533" y="373"/>
                  <a:pt x="2533" y="373"/>
                </a:cubicBezTo>
                <a:lnTo>
                  <a:pt x="2533" y="375"/>
                </a:lnTo>
                <a:close/>
                <a:moveTo>
                  <a:pt x="2533" y="371"/>
                </a:moveTo>
                <a:cubicBezTo>
                  <a:pt x="2531" y="371"/>
                  <a:pt x="2531" y="371"/>
                  <a:pt x="2531" y="371"/>
                </a:cubicBezTo>
                <a:cubicBezTo>
                  <a:pt x="2531" y="369"/>
                  <a:pt x="2531" y="369"/>
                  <a:pt x="2531" y="369"/>
                </a:cubicBezTo>
                <a:cubicBezTo>
                  <a:pt x="2533" y="369"/>
                  <a:pt x="2533" y="369"/>
                  <a:pt x="2533" y="369"/>
                </a:cubicBezTo>
                <a:lnTo>
                  <a:pt x="2533" y="371"/>
                </a:lnTo>
                <a:close/>
                <a:moveTo>
                  <a:pt x="2533" y="367"/>
                </a:moveTo>
                <a:cubicBezTo>
                  <a:pt x="2531" y="367"/>
                  <a:pt x="2531" y="367"/>
                  <a:pt x="2531" y="367"/>
                </a:cubicBezTo>
                <a:cubicBezTo>
                  <a:pt x="2531" y="364"/>
                  <a:pt x="2531" y="364"/>
                  <a:pt x="2531" y="364"/>
                </a:cubicBezTo>
                <a:cubicBezTo>
                  <a:pt x="2533" y="364"/>
                  <a:pt x="2533" y="364"/>
                  <a:pt x="2533" y="364"/>
                </a:cubicBezTo>
                <a:lnTo>
                  <a:pt x="2533" y="367"/>
                </a:lnTo>
                <a:close/>
                <a:moveTo>
                  <a:pt x="2533" y="363"/>
                </a:moveTo>
                <a:cubicBezTo>
                  <a:pt x="2531" y="363"/>
                  <a:pt x="2531" y="363"/>
                  <a:pt x="2531" y="363"/>
                </a:cubicBezTo>
                <a:cubicBezTo>
                  <a:pt x="2531" y="360"/>
                  <a:pt x="2531" y="360"/>
                  <a:pt x="2531" y="360"/>
                </a:cubicBezTo>
                <a:cubicBezTo>
                  <a:pt x="2533" y="360"/>
                  <a:pt x="2533" y="360"/>
                  <a:pt x="2533" y="360"/>
                </a:cubicBezTo>
                <a:lnTo>
                  <a:pt x="2533" y="363"/>
                </a:lnTo>
                <a:close/>
                <a:moveTo>
                  <a:pt x="2533" y="358"/>
                </a:moveTo>
                <a:cubicBezTo>
                  <a:pt x="2531" y="358"/>
                  <a:pt x="2531" y="358"/>
                  <a:pt x="2531" y="358"/>
                </a:cubicBezTo>
                <a:cubicBezTo>
                  <a:pt x="2531" y="356"/>
                  <a:pt x="2531" y="356"/>
                  <a:pt x="2531" y="356"/>
                </a:cubicBezTo>
                <a:cubicBezTo>
                  <a:pt x="2533" y="356"/>
                  <a:pt x="2533" y="356"/>
                  <a:pt x="2533" y="356"/>
                </a:cubicBezTo>
                <a:lnTo>
                  <a:pt x="2533" y="358"/>
                </a:lnTo>
                <a:close/>
                <a:moveTo>
                  <a:pt x="2533" y="355"/>
                </a:moveTo>
                <a:cubicBezTo>
                  <a:pt x="2531" y="355"/>
                  <a:pt x="2531" y="355"/>
                  <a:pt x="2531" y="355"/>
                </a:cubicBezTo>
                <a:cubicBezTo>
                  <a:pt x="2531" y="353"/>
                  <a:pt x="2531" y="353"/>
                  <a:pt x="2531" y="353"/>
                </a:cubicBezTo>
                <a:cubicBezTo>
                  <a:pt x="2533" y="353"/>
                  <a:pt x="2533" y="353"/>
                  <a:pt x="2533" y="353"/>
                </a:cubicBezTo>
                <a:lnTo>
                  <a:pt x="2533" y="355"/>
                </a:lnTo>
                <a:close/>
                <a:moveTo>
                  <a:pt x="2533" y="351"/>
                </a:moveTo>
                <a:cubicBezTo>
                  <a:pt x="2531" y="351"/>
                  <a:pt x="2531" y="351"/>
                  <a:pt x="2531" y="351"/>
                </a:cubicBezTo>
                <a:cubicBezTo>
                  <a:pt x="2531" y="349"/>
                  <a:pt x="2531" y="349"/>
                  <a:pt x="2531" y="349"/>
                </a:cubicBezTo>
                <a:cubicBezTo>
                  <a:pt x="2533" y="349"/>
                  <a:pt x="2533" y="349"/>
                  <a:pt x="2533" y="349"/>
                </a:cubicBezTo>
                <a:lnTo>
                  <a:pt x="2533" y="351"/>
                </a:lnTo>
                <a:close/>
                <a:moveTo>
                  <a:pt x="2533" y="348"/>
                </a:moveTo>
                <a:cubicBezTo>
                  <a:pt x="2531" y="348"/>
                  <a:pt x="2531" y="348"/>
                  <a:pt x="2531" y="348"/>
                </a:cubicBezTo>
                <a:cubicBezTo>
                  <a:pt x="2531" y="346"/>
                  <a:pt x="2531" y="346"/>
                  <a:pt x="2531" y="346"/>
                </a:cubicBezTo>
                <a:cubicBezTo>
                  <a:pt x="2533" y="346"/>
                  <a:pt x="2533" y="346"/>
                  <a:pt x="2533" y="346"/>
                </a:cubicBezTo>
                <a:lnTo>
                  <a:pt x="2533" y="348"/>
                </a:lnTo>
                <a:close/>
                <a:moveTo>
                  <a:pt x="2533" y="344"/>
                </a:moveTo>
                <a:cubicBezTo>
                  <a:pt x="2531" y="344"/>
                  <a:pt x="2531" y="344"/>
                  <a:pt x="2531" y="344"/>
                </a:cubicBezTo>
                <a:cubicBezTo>
                  <a:pt x="2531" y="342"/>
                  <a:pt x="2531" y="342"/>
                  <a:pt x="2531" y="342"/>
                </a:cubicBezTo>
                <a:cubicBezTo>
                  <a:pt x="2533" y="342"/>
                  <a:pt x="2533" y="342"/>
                  <a:pt x="2533" y="342"/>
                </a:cubicBezTo>
                <a:lnTo>
                  <a:pt x="2533" y="344"/>
                </a:lnTo>
                <a:close/>
                <a:moveTo>
                  <a:pt x="2533" y="341"/>
                </a:moveTo>
                <a:cubicBezTo>
                  <a:pt x="2531" y="341"/>
                  <a:pt x="2531" y="341"/>
                  <a:pt x="2531" y="341"/>
                </a:cubicBezTo>
                <a:cubicBezTo>
                  <a:pt x="2531" y="339"/>
                  <a:pt x="2531" y="339"/>
                  <a:pt x="2531" y="339"/>
                </a:cubicBezTo>
                <a:cubicBezTo>
                  <a:pt x="2533" y="339"/>
                  <a:pt x="2533" y="339"/>
                  <a:pt x="2533" y="339"/>
                </a:cubicBezTo>
                <a:lnTo>
                  <a:pt x="2533" y="341"/>
                </a:lnTo>
                <a:close/>
                <a:moveTo>
                  <a:pt x="2533" y="338"/>
                </a:moveTo>
                <a:cubicBezTo>
                  <a:pt x="2531" y="338"/>
                  <a:pt x="2531" y="338"/>
                  <a:pt x="2531" y="338"/>
                </a:cubicBezTo>
                <a:cubicBezTo>
                  <a:pt x="2531" y="336"/>
                  <a:pt x="2531" y="336"/>
                  <a:pt x="2531" y="336"/>
                </a:cubicBezTo>
                <a:cubicBezTo>
                  <a:pt x="2533" y="336"/>
                  <a:pt x="2533" y="336"/>
                  <a:pt x="2533" y="336"/>
                </a:cubicBezTo>
                <a:lnTo>
                  <a:pt x="2533" y="338"/>
                </a:lnTo>
                <a:close/>
                <a:moveTo>
                  <a:pt x="2533" y="334"/>
                </a:moveTo>
                <a:cubicBezTo>
                  <a:pt x="2531" y="334"/>
                  <a:pt x="2531" y="334"/>
                  <a:pt x="2531" y="334"/>
                </a:cubicBezTo>
                <a:cubicBezTo>
                  <a:pt x="2531" y="332"/>
                  <a:pt x="2531" y="332"/>
                  <a:pt x="2531" y="332"/>
                </a:cubicBezTo>
                <a:cubicBezTo>
                  <a:pt x="2533" y="332"/>
                  <a:pt x="2533" y="332"/>
                  <a:pt x="2533" y="332"/>
                </a:cubicBezTo>
                <a:lnTo>
                  <a:pt x="2533" y="334"/>
                </a:lnTo>
                <a:close/>
                <a:moveTo>
                  <a:pt x="2533" y="331"/>
                </a:moveTo>
                <a:cubicBezTo>
                  <a:pt x="2531" y="331"/>
                  <a:pt x="2531" y="331"/>
                  <a:pt x="2531" y="331"/>
                </a:cubicBezTo>
                <a:cubicBezTo>
                  <a:pt x="2531" y="329"/>
                  <a:pt x="2531" y="329"/>
                  <a:pt x="2531" y="329"/>
                </a:cubicBezTo>
                <a:cubicBezTo>
                  <a:pt x="2533" y="329"/>
                  <a:pt x="2533" y="329"/>
                  <a:pt x="2533" y="329"/>
                </a:cubicBezTo>
                <a:lnTo>
                  <a:pt x="2533" y="331"/>
                </a:lnTo>
                <a:close/>
                <a:moveTo>
                  <a:pt x="2533" y="327"/>
                </a:moveTo>
                <a:cubicBezTo>
                  <a:pt x="2531" y="327"/>
                  <a:pt x="2531" y="327"/>
                  <a:pt x="2531" y="327"/>
                </a:cubicBezTo>
                <a:cubicBezTo>
                  <a:pt x="2531" y="325"/>
                  <a:pt x="2531" y="325"/>
                  <a:pt x="2531" y="325"/>
                </a:cubicBezTo>
                <a:cubicBezTo>
                  <a:pt x="2533" y="325"/>
                  <a:pt x="2533" y="325"/>
                  <a:pt x="2533" y="325"/>
                </a:cubicBezTo>
                <a:lnTo>
                  <a:pt x="2533" y="327"/>
                </a:lnTo>
                <a:close/>
                <a:moveTo>
                  <a:pt x="2533" y="324"/>
                </a:moveTo>
                <a:cubicBezTo>
                  <a:pt x="2531" y="324"/>
                  <a:pt x="2531" y="324"/>
                  <a:pt x="2531" y="324"/>
                </a:cubicBezTo>
                <a:cubicBezTo>
                  <a:pt x="2531" y="322"/>
                  <a:pt x="2531" y="322"/>
                  <a:pt x="2531" y="322"/>
                </a:cubicBezTo>
                <a:cubicBezTo>
                  <a:pt x="2533" y="322"/>
                  <a:pt x="2533" y="322"/>
                  <a:pt x="2533" y="322"/>
                </a:cubicBezTo>
                <a:lnTo>
                  <a:pt x="2533" y="324"/>
                </a:lnTo>
                <a:close/>
                <a:moveTo>
                  <a:pt x="2533" y="321"/>
                </a:moveTo>
                <a:cubicBezTo>
                  <a:pt x="2531" y="321"/>
                  <a:pt x="2531" y="321"/>
                  <a:pt x="2531" y="321"/>
                </a:cubicBezTo>
                <a:cubicBezTo>
                  <a:pt x="2531" y="318"/>
                  <a:pt x="2531" y="318"/>
                  <a:pt x="2531" y="318"/>
                </a:cubicBezTo>
                <a:cubicBezTo>
                  <a:pt x="2533" y="318"/>
                  <a:pt x="2533" y="318"/>
                  <a:pt x="2533" y="318"/>
                </a:cubicBezTo>
                <a:lnTo>
                  <a:pt x="2533" y="321"/>
                </a:lnTo>
                <a:close/>
                <a:moveTo>
                  <a:pt x="2533" y="317"/>
                </a:moveTo>
                <a:cubicBezTo>
                  <a:pt x="2531" y="317"/>
                  <a:pt x="2531" y="317"/>
                  <a:pt x="2531" y="317"/>
                </a:cubicBezTo>
                <a:cubicBezTo>
                  <a:pt x="2531" y="315"/>
                  <a:pt x="2531" y="315"/>
                  <a:pt x="2531" y="315"/>
                </a:cubicBezTo>
                <a:cubicBezTo>
                  <a:pt x="2533" y="315"/>
                  <a:pt x="2533" y="315"/>
                  <a:pt x="2533" y="315"/>
                </a:cubicBezTo>
                <a:lnTo>
                  <a:pt x="2533" y="317"/>
                </a:lnTo>
                <a:close/>
                <a:moveTo>
                  <a:pt x="2533" y="314"/>
                </a:moveTo>
                <a:cubicBezTo>
                  <a:pt x="2531" y="314"/>
                  <a:pt x="2531" y="314"/>
                  <a:pt x="2531" y="314"/>
                </a:cubicBezTo>
                <a:cubicBezTo>
                  <a:pt x="2531" y="312"/>
                  <a:pt x="2531" y="312"/>
                  <a:pt x="2531" y="312"/>
                </a:cubicBezTo>
                <a:cubicBezTo>
                  <a:pt x="2533" y="312"/>
                  <a:pt x="2533" y="312"/>
                  <a:pt x="2533" y="312"/>
                </a:cubicBezTo>
                <a:lnTo>
                  <a:pt x="2533" y="314"/>
                </a:lnTo>
                <a:close/>
                <a:moveTo>
                  <a:pt x="2533" y="310"/>
                </a:moveTo>
                <a:cubicBezTo>
                  <a:pt x="2531" y="310"/>
                  <a:pt x="2531" y="310"/>
                  <a:pt x="2531" y="310"/>
                </a:cubicBezTo>
                <a:cubicBezTo>
                  <a:pt x="2531" y="308"/>
                  <a:pt x="2531" y="308"/>
                  <a:pt x="2531" y="308"/>
                </a:cubicBezTo>
                <a:cubicBezTo>
                  <a:pt x="2533" y="308"/>
                  <a:pt x="2533" y="308"/>
                  <a:pt x="2533" y="308"/>
                </a:cubicBezTo>
                <a:lnTo>
                  <a:pt x="2533" y="310"/>
                </a:lnTo>
                <a:close/>
                <a:moveTo>
                  <a:pt x="2533" y="307"/>
                </a:moveTo>
                <a:cubicBezTo>
                  <a:pt x="2531" y="307"/>
                  <a:pt x="2531" y="307"/>
                  <a:pt x="2531" y="307"/>
                </a:cubicBezTo>
                <a:cubicBezTo>
                  <a:pt x="2531" y="305"/>
                  <a:pt x="2531" y="305"/>
                  <a:pt x="2531" y="305"/>
                </a:cubicBezTo>
                <a:cubicBezTo>
                  <a:pt x="2533" y="305"/>
                  <a:pt x="2533" y="305"/>
                  <a:pt x="2533" y="305"/>
                </a:cubicBezTo>
                <a:lnTo>
                  <a:pt x="2533" y="307"/>
                </a:lnTo>
                <a:close/>
                <a:moveTo>
                  <a:pt x="2533" y="303"/>
                </a:moveTo>
                <a:cubicBezTo>
                  <a:pt x="2531" y="303"/>
                  <a:pt x="2531" y="303"/>
                  <a:pt x="2531" y="303"/>
                </a:cubicBezTo>
                <a:cubicBezTo>
                  <a:pt x="2531" y="301"/>
                  <a:pt x="2531" y="301"/>
                  <a:pt x="2531" y="301"/>
                </a:cubicBezTo>
                <a:cubicBezTo>
                  <a:pt x="2533" y="301"/>
                  <a:pt x="2533" y="301"/>
                  <a:pt x="2533" y="301"/>
                </a:cubicBezTo>
                <a:lnTo>
                  <a:pt x="2533" y="303"/>
                </a:lnTo>
                <a:close/>
                <a:moveTo>
                  <a:pt x="2533" y="300"/>
                </a:moveTo>
                <a:cubicBezTo>
                  <a:pt x="2531" y="300"/>
                  <a:pt x="2531" y="300"/>
                  <a:pt x="2531" y="300"/>
                </a:cubicBezTo>
                <a:cubicBezTo>
                  <a:pt x="2531" y="298"/>
                  <a:pt x="2531" y="298"/>
                  <a:pt x="2531" y="298"/>
                </a:cubicBezTo>
                <a:cubicBezTo>
                  <a:pt x="2533" y="298"/>
                  <a:pt x="2533" y="298"/>
                  <a:pt x="2533" y="298"/>
                </a:cubicBezTo>
                <a:lnTo>
                  <a:pt x="2533" y="300"/>
                </a:lnTo>
                <a:close/>
                <a:moveTo>
                  <a:pt x="2533" y="297"/>
                </a:moveTo>
                <a:cubicBezTo>
                  <a:pt x="2531" y="297"/>
                  <a:pt x="2531" y="297"/>
                  <a:pt x="2531" y="297"/>
                </a:cubicBezTo>
                <a:cubicBezTo>
                  <a:pt x="2531" y="293"/>
                  <a:pt x="2531" y="293"/>
                  <a:pt x="2531" y="293"/>
                </a:cubicBezTo>
                <a:cubicBezTo>
                  <a:pt x="2533" y="293"/>
                  <a:pt x="2533" y="293"/>
                  <a:pt x="2533" y="293"/>
                </a:cubicBezTo>
                <a:lnTo>
                  <a:pt x="2533" y="297"/>
                </a:lnTo>
                <a:close/>
                <a:moveTo>
                  <a:pt x="2533" y="229"/>
                </a:moveTo>
                <a:cubicBezTo>
                  <a:pt x="2533" y="230"/>
                  <a:pt x="2533" y="230"/>
                  <a:pt x="2533" y="230"/>
                </a:cubicBezTo>
                <a:cubicBezTo>
                  <a:pt x="2533" y="230"/>
                  <a:pt x="2533" y="230"/>
                  <a:pt x="2533" y="230"/>
                </a:cubicBezTo>
                <a:cubicBezTo>
                  <a:pt x="2532" y="230"/>
                  <a:pt x="2532" y="230"/>
                  <a:pt x="2532" y="230"/>
                </a:cubicBezTo>
                <a:cubicBezTo>
                  <a:pt x="2532" y="228"/>
                  <a:pt x="2532" y="228"/>
                  <a:pt x="2532" y="228"/>
                </a:cubicBezTo>
                <a:cubicBezTo>
                  <a:pt x="2533" y="228"/>
                  <a:pt x="2533" y="228"/>
                  <a:pt x="2533" y="228"/>
                </a:cubicBezTo>
                <a:lnTo>
                  <a:pt x="2533" y="229"/>
                </a:lnTo>
                <a:close/>
                <a:moveTo>
                  <a:pt x="2533" y="226"/>
                </a:moveTo>
                <a:cubicBezTo>
                  <a:pt x="2532" y="226"/>
                  <a:pt x="2532" y="226"/>
                  <a:pt x="2532" y="226"/>
                </a:cubicBezTo>
                <a:cubicBezTo>
                  <a:pt x="2532" y="224"/>
                  <a:pt x="2532" y="224"/>
                  <a:pt x="2532" y="224"/>
                </a:cubicBezTo>
                <a:cubicBezTo>
                  <a:pt x="2533" y="224"/>
                  <a:pt x="2533" y="224"/>
                  <a:pt x="2533" y="224"/>
                </a:cubicBezTo>
                <a:lnTo>
                  <a:pt x="2533" y="226"/>
                </a:lnTo>
                <a:close/>
                <a:moveTo>
                  <a:pt x="2533" y="222"/>
                </a:moveTo>
                <a:cubicBezTo>
                  <a:pt x="2532" y="222"/>
                  <a:pt x="2532" y="222"/>
                  <a:pt x="2532" y="222"/>
                </a:cubicBezTo>
                <a:cubicBezTo>
                  <a:pt x="2532" y="220"/>
                  <a:pt x="2532" y="220"/>
                  <a:pt x="2532" y="220"/>
                </a:cubicBezTo>
                <a:cubicBezTo>
                  <a:pt x="2533" y="220"/>
                  <a:pt x="2533" y="220"/>
                  <a:pt x="2533" y="220"/>
                </a:cubicBezTo>
                <a:lnTo>
                  <a:pt x="2533" y="222"/>
                </a:lnTo>
                <a:close/>
                <a:moveTo>
                  <a:pt x="2533" y="219"/>
                </a:moveTo>
                <a:cubicBezTo>
                  <a:pt x="2532" y="219"/>
                  <a:pt x="2532" y="219"/>
                  <a:pt x="2532" y="219"/>
                </a:cubicBezTo>
                <a:cubicBezTo>
                  <a:pt x="2532" y="217"/>
                  <a:pt x="2532" y="217"/>
                  <a:pt x="2532" y="217"/>
                </a:cubicBezTo>
                <a:cubicBezTo>
                  <a:pt x="2533" y="217"/>
                  <a:pt x="2533" y="217"/>
                  <a:pt x="2533" y="217"/>
                </a:cubicBezTo>
                <a:lnTo>
                  <a:pt x="2533" y="219"/>
                </a:lnTo>
                <a:close/>
                <a:moveTo>
                  <a:pt x="2533" y="215"/>
                </a:moveTo>
                <a:cubicBezTo>
                  <a:pt x="2532" y="215"/>
                  <a:pt x="2532" y="215"/>
                  <a:pt x="2532" y="215"/>
                </a:cubicBezTo>
                <a:cubicBezTo>
                  <a:pt x="2532" y="213"/>
                  <a:pt x="2532" y="213"/>
                  <a:pt x="2532" y="213"/>
                </a:cubicBezTo>
                <a:cubicBezTo>
                  <a:pt x="2533" y="213"/>
                  <a:pt x="2533" y="213"/>
                  <a:pt x="2533" y="213"/>
                </a:cubicBezTo>
                <a:lnTo>
                  <a:pt x="2533" y="215"/>
                </a:lnTo>
                <a:close/>
                <a:moveTo>
                  <a:pt x="2533" y="211"/>
                </a:moveTo>
                <a:cubicBezTo>
                  <a:pt x="2532" y="211"/>
                  <a:pt x="2532" y="211"/>
                  <a:pt x="2532" y="211"/>
                </a:cubicBezTo>
                <a:cubicBezTo>
                  <a:pt x="2532" y="209"/>
                  <a:pt x="2532" y="209"/>
                  <a:pt x="2532" y="209"/>
                </a:cubicBezTo>
                <a:cubicBezTo>
                  <a:pt x="2533" y="209"/>
                  <a:pt x="2533" y="209"/>
                  <a:pt x="2533" y="209"/>
                </a:cubicBezTo>
                <a:lnTo>
                  <a:pt x="2533" y="211"/>
                </a:lnTo>
                <a:close/>
                <a:moveTo>
                  <a:pt x="2533" y="208"/>
                </a:moveTo>
                <a:cubicBezTo>
                  <a:pt x="2532" y="208"/>
                  <a:pt x="2532" y="208"/>
                  <a:pt x="2532" y="208"/>
                </a:cubicBezTo>
                <a:cubicBezTo>
                  <a:pt x="2532" y="206"/>
                  <a:pt x="2532" y="206"/>
                  <a:pt x="2532" y="206"/>
                </a:cubicBezTo>
                <a:cubicBezTo>
                  <a:pt x="2533" y="206"/>
                  <a:pt x="2533" y="206"/>
                  <a:pt x="2533" y="206"/>
                </a:cubicBezTo>
                <a:lnTo>
                  <a:pt x="2533" y="208"/>
                </a:lnTo>
                <a:close/>
                <a:moveTo>
                  <a:pt x="2533" y="204"/>
                </a:moveTo>
                <a:cubicBezTo>
                  <a:pt x="2532" y="204"/>
                  <a:pt x="2532" y="204"/>
                  <a:pt x="2532" y="204"/>
                </a:cubicBezTo>
                <a:cubicBezTo>
                  <a:pt x="2532" y="202"/>
                  <a:pt x="2532" y="202"/>
                  <a:pt x="2532" y="202"/>
                </a:cubicBezTo>
                <a:cubicBezTo>
                  <a:pt x="2533" y="202"/>
                  <a:pt x="2533" y="202"/>
                  <a:pt x="2533" y="202"/>
                </a:cubicBezTo>
                <a:lnTo>
                  <a:pt x="2533" y="204"/>
                </a:lnTo>
                <a:close/>
                <a:moveTo>
                  <a:pt x="2541" y="351"/>
                </a:moveTo>
                <a:cubicBezTo>
                  <a:pt x="2541" y="349"/>
                  <a:pt x="2541" y="349"/>
                  <a:pt x="2541" y="349"/>
                </a:cubicBezTo>
                <a:cubicBezTo>
                  <a:pt x="2542" y="349"/>
                  <a:pt x="2542" y="349"/>
                  <a:pt x="2542" y="349"/>
                </a:cubicBezTo>
                <a:cubicBezTo>
                  <a:pt x="2542" y="351"/>
                  <a:pt x="2542" y="351"/>
                  <a:pt x="2542" y="351"/>
                </a:cubicBezTo>
                <a:lnTo>
                  <a:pt x="2541" y="351"/>
                </a:lnTo>
                <a:close/>
                <a:moveTo>
                  <a:pt x="2542" y="353"/>
                </a:moveTo>
                <a:cubicBezTo>
                  <a:pt x="2542" y="355"/>
                  <a:pt x="2542" y="355"/>
                  <a:pt x="2542" y="355"/>
                </a:cubicBezTo>
                <a:cubicBezTo>
                  <a:pt x="2541" y="355"/>
                  <a:pt x="2541" y="355"/>
                  <a:pt x="2541" y="355"/>
                </a:cubicBezTo>
                <a:cubicBezTo>
                  <a:pt x="2541" y="353"/>
                  <a:pt x="2541" y="353"/>
                  <a:pt x="2541" y="353"/>
                </a:cubicBezTo>
                <a:lnTo>
                  <a:pt x="2542" y="353"/>
                </a:lnTo>
                <a:close/>
                <a:moveTo>
                  <a:pt x="2541" y="348"/>
                </a:moveTo>
                <a:cubicBezTo>
                  <a:pt x="2541" y="346"/>
                  <a:pt x="2541" y="346"/>
                  <a:pt x="2541" y="346"/>
                </a:cubicBezTo>
                <a:cubicBezTo>
                  <a:pt x="2542" y="346"/>
                  <a:pt x="2542" y="346"/>
                  <a:pt x="2542" y="346"/>
                </a:cubicBezTo>
                <a:cubicBezTo>
                  <a:pt x="2542" y="348"/>
                  <a:pt x="2542" y="348"/>
                  <a:pt x="2542" y="348"/>
                </a:cubicBezTo>
                <a:lnTo>
                  <a:pt x="2541" y="348"/>
                </a:lnTo>
                <a:close/>
                <a:moveTo>
                  <a:pt x="2541" y="344"/>
                </a:moveTo>
                <a:cubicBezTo>
                  <a:pt x="2541" y="342"/>
                  <a:pt x="2541" y="342"/>
                  <a:pt x="2541" y="342"/>
                </a:cubicBezTo>
                <a:cubicBezTo>
                  <a:pt x="2542" y="342"/>
                  <a:pt x="2542" y="342"/>
                  <a:pt x="2542" y="342"/>
                </a:cubicBezTo>
                <a:cubicBezTo>
                  <a:pt x="2542" y="344"/>
                  <a:pt x="2542" y="344"/>
                  <a:pt x="2542" y="344"/>
                </a:cubicBezTo>
                <a:lnTo>
                  <a:pt x="2541" y="344"/>
                </a:lnTo>
                <a:close/>
                <a:moveTo>
                  <a:pt x="2541" y="341"/>
                </a:moveTo>
                <a:cubicBezTo>
                  <a:pt x="2541" y="339"/>
                  <a:pt x="2541" y="339"/>
                  <a:pt x="2541" y="339"/>
                </a:cubicBezTo>
                <a:cubicBezTo>
                  <a:pt x="2542" y="339"/>
                  <a:pt x="2542" y="339"/>
                  <a:pt x="2542" y="339"/>
                </a:cubicBezTo>
                <a:cubicBezTo>
                  <a:pt x="2542" y="341"/>
                  <a:pt x="2542" y="341"/>
                  <a:pt x="2542" y="341"/>
                </a:cubicBezTo>
                <a:lnTo>
                  <a:pt x="2541" y="341"/>
                </a:lnTo>
                <a:close/>
                <a:moveTo>
                  <a:pt x="2541" y="338"/>
                </a:moveTo>
                <a:cubicBezTo>
                  <a:pt x="2541" y="336"/>
                  <a:pt x="2541" y="336"/>
                  <a:pt x="2541" y="336"/>
                </a:cubicBezTo>
                <a:cubicBezTo>
                  <a:pt x="2542" y="336"/>
                  <a:pt x="2542" y="336"/>
                  <a:pt x="2542" y="336"/>
                </a:cubicBezTo>
                <a:cubicBezTo>
                  <a:pt x="2542" y="338"/>
                  <a:pt x="2542" y="338"/>
                  <a:pt x="2542" y="338"/>
                </a:cubicBezTo>
                <a:lnTo>
                  <a:pt x="2541" y="338"/>
                </a:lnTo>
                <a:close/>
                <a:moveTo>
                  <a:pt x="2541" y="334"/>
                </a:moveTo>
                <a:cubicBezTo>
                  <a:pt x="2541" y="332"/>
                  <a:pt x="2541" y="332"/>
                  <a:pt x="2541" y="332"/>
                </a:cubicBezTo>
                <a:cubicBezTo>
                  <a:pt x="2542" y="332"/>
                  <a:pt x="2542" y="332"/>
                  <a:pt x="2542" y="332"/>
                </a:cubicBezTo>
                <a:cubicBezTo>
                  <a:pt x="2542" y="334"/>
                  <a:pt x="2542" y="334"/>
                  <a:pt x="2542" y="334"/>
                </a:cubicBezTo>
                <a:lnTo>
                  <a:pt x="2541" y="334"/>
                </a:lnTo>
                <a:close/>
                <a:moveTo>
                  <a:pt x="2541" y="331"/>
                </a:moveTo>
                <a:cubicBezTo>
                  <a:pt x="2541" y="329"/>
                  <a:pt x="2541" y="329"/>
                  <a:pt x="2541" y="329"/>
                </a:cubicBezTo>
                <a:cubicBezTo>
                  <a:pt x="2542" y="329"/>
                  <a:pt x="2542" y="329"/>
                  <a:pt x="2542" y="329"/>
                </a:cubicBezTo>
                <a:cubicBezTo>
                  <a:pt x="2542" y="331"/>
                  <a:pt x="2542" y="331"/>
                  <a:pt x="2542" y="331"/>
                </a:cubicBezTo>
                <a:lnTo>
                  <a:pt x="2541" y="331"/>
                </a:lnTo>
                <a:close/>
                <a:moveTo>
                  <a:pt x="2541" y="327"/>
                </a:moveTo>
                <a:cubicBezTo>
                  <a:pt x="2541" y="325"/>
                  <a:pt x="2541" y="325"/>
                  <a:pt x="2541" y="325"/>
                </a:cubicBezTo>
                <a:cubicBezTo>
                  <a:pt x="2542" y="325"/>
                  <a:pt x="2542" y="325"/>
                  <a:pt x="2542" y="325"/>
                </a:cubicBezTo>
                <a:cubicBezTo>
                  <a:pt x="2542" y="327"/>
                  <a:pt x="2542" y="327"/>
                  <a:pt x="2542" y="327"/>
                </a:cubicBezTo>
                <a:lnTo>
                  <a:pt x="2541" y="327"/>
                </a:lnTo>
                <a:close/>
                <a:moveTo>
                  <a:pt x="2541" y="324"/>
                </a:moveTo>
                <a:cubicBezTo>
                  <a:pt x="2541" y="322"/>
                  <a:pt x="2541" y="322"/>
                  <a:pt x="2541" y="322"/>
                </a:cubicBezTo>
                <a:cubicBezTo>
                  <a:pt x="2542" y="322"/>
                  <a:pt x="2542" y="322"/>
                  <a:pt x="2542" y="322"/>
                </a:cubicBezTo>
                <a:cubicBezTo>
                  <a:pt x="2542" y="324"/>
                  <a:pt x="2542" y="324"/>
                  <a:pt x="2542" y="324"/>
                </a:cubicBezTo>
                <a:lnTo>
                  <a:pt x="2541" y="324"/>
                </a:lnTo>
                <a:close/>
                <a:moveTo>
                  <a:pt x="2541" y="321"/>
                </a:moveTo>
                <a:cubicBezTo>
                  <a:pt x="2541" y="318"/>
                  <a:pt x="2541" y="318"/>
                  <a:pt x="2541" y="318"/>
                </a:cubicBezTo>
                <a:cubicBezTo>
                  <a:pt x="2542" y="318"/>
                  <a:pt x="2542" y="318"/>
                  <a:pt x="2542" y="318"/>
                </a:cubicBezTo>
                <a:cubicBezTo>
                  <a:pt x="2542" y="321"/>
                  <a:pt x="2542" y="321"/>
                  <a:pt x="2542" y="321"/>
                </a:cubicBezTo>
                <a:lnTo>
                  <a:pt x="2541" y="321"/>
                </a:lnTo>
                <a:close/>
                <a:moveTo>
                  <a:pt x="2541" y="317"/>
                </a:moveTo>
                <a:cubicBezTo>
                  <a:pt x="2541" y="315"/>
                  <a:pt x="2541" y="315"/>
                  <a:pt x="2541" y="315"/>
                </a:cubicBezTo>
                <a:cubicBezTo>
                  <a:pt x="2542" y="315"/>
                  <a:pt x="2542" y="315"/>
                  <a:pt x="2542" y="315"/>
                </a:cubicBezTo>
                <a:cubicBezTo>
                  <a:pt x="2542" y="317"/>
                  <a:pt x="2542" y="317"/>
                  <a:pt x="2542" y="317"/>
                </a:cubicBezTo>
                <a:lnTo>
                  <a:pt x="2541" y="317"/>
                </a:lnTo>
                <a:close/>
                <a:moveTo>
                  <a:pt x="2541" y="314"/>
                </a:moveTo>
                <a:cubicBezTo>
                  <a:pt x="2541" y="312"/>
                  <a:pt x="2541" y="312"/>
                  <a:pt x="2541" y="312"/>
                </a:cubicBezTo>
                <a:cubicBezTo>
                  <a:pt x="2542" y="312"/>
                  <a:pt x="2542" y="312"/>
                  <a:pt x="2542" y="312"/>
                </a:cubicBezTo>
                <a:cubicBezTo>
                  <a:pt x="2542" y="314"/>
                  <a:pt x="2542" y="314"/>
                  <a:pt x="2542" y="314"/>
                </a:cubicBezTo>
                <a:lnTo>
                  <a:pt x="2541" y="314"/>
                </a:lnTo>
                <a:close/>
                <a:moveTo>
                  <a:pt x="2541" y="310"/>
                </a:moveTo>
                <a:cubicBezTo>
                  <a:pt x="2541" y="308"/>
                  <a:pt x="2541" y="308"/>
                  <a:pt x="2541" y="308"/>
                </a:cubicBezTo>
                <a:cubicBezTo>
                  <a:pt x="2542" y="308"/>
                  <a:pt x="2542" y="308"/>
                  <a:pt x="2542" y="308"/>
                </a:cubicBezTo>
                <a:cubicBezTo>
                  <a:pt x="2542" y="310"/>
                  <a:pt x="2542" y="310"/>
                  <a:pt x="2542" y="310"/>
                </a:cubicBezTo>
                <a:lnTo>
                  <a:pt x="2541" y="310"/>
                </a:lnTo>
                <a:close/>
                <a:moveTo>
                  <a:pt x="2541" y="307"/>
                </a:moveTo>
                <a:cubicBezTo>
                  <a:pt x="2541" y="305"/>
                  <a:pt x="2541" y="305"/>
                  <a:pt x="2541" y="305"/>
                </a:cubicBezTo>
                <a:cubicBezTo>
                  <a:pt x="2542" y="305"/>
                  <a:pt x="2542" y="305"/>
                  <a:pt x="2542" y="305"/>
                </a:cubicBezTo>
                <a:cubicBezTo>
                  <a:pt x="2542" y="307"/>
                  <a:pt x="2542" y="307"/>
                  <a:pt x="2542" y="307"/>
                </a:cubicBezTo>
                <a:lnTo>
                  <a:pt x="2541" y="307"/>
                </a:lnTo>
                <a:close/>
                <a:moveTo>
                  <a:pt x="2541" y="303"/>
                </a:moveTo>
                <a:cubicBezTo>
                  <a:pt x="2541" y="301"/>
                  <a:pt x="2541" y="301"/>
                  <a:pt x="2541" y="301"/>
                </a:cubicBezTo>
                <a:cubicBezTo>
                  <a:pt x="2542" y="301"/>
                  <a:pt x="2542" y="301"/>
                  <a:pt x="2542" y="301"/>
                </a:cubicBezTo>
                <a:cubicBezTo>
                  <a:pt x="2542" y="303"/>
                  <a:pt x="2542" y="303"/>
                  <a:pt x="2542" y="303"/>
                </a:cubicBezTo>
                <a:lnTo>
                  <a:pt x="2541" y="303"/>
                </a:lnTo>
                <a:close/>
                <a:moveTo>
                  <a:pt x="2541" y="300"/>
                </a:moveTo>
                <a:cubicBezTo>
                  <a:pt x="2541" y="298"/>
                  <a:pt x="2541" y="298"/>
                  <a:pt x="2541" y="298"/>
                </a:cubicBezTo>
                <a:cubicBezTo>
                  <a:pt x="2542" y="298"/>
                  <a:pt x="2542" y="298"/>
                  <a:pt x="2542" y="298"/>
                </a:cubicBezTo>
                <a:cubicBezTo>
                  <a:pt x="2542" y="300"/>
                  <a:pt x="2542" y="300"/>
                  <a:pt x="2542" y="300"/>
                </a:cubicBezTo>
                <a:lnTo>
                  <a:pt x="2541" y="300"/>
                </a:lnTo>
                <a:close/>
                <a:moveTo>
                  <a:pt x="2541" y="297"/>
                </a:moveTo>
                <a:cubicBezTo>
                  <a:pt x="2541" y="293"/>
                  <a:pt x="2541" y="293"/>
                  <a:pt x="2541" y="293"/>
                </a:cubicBezTo>
                <a:cubicBezTo>
                  <a:pt x="2542" y="293"/>
                  <a:pt x="2542" y="293"/>
                  <a:pt x="2542" y="293"/>
                </a:cubicBezTo>
                <a:cubicBezTo>
                  <a:pt x="2542" y="297"/>
                  <a:pt x="2542" y="297"/>
                  <a:pt x="2542" y="297"/>
                </a:cubicBezTo>
                <a:lnTo>
                  <a:pt x="2541" y="297"/>
                </a:lnTo>
                <a:close/>
                <a:moveTo>
                  <a:pt x="2542" y="239"/>
                </a:moveTo>
                <a:cubicBezTo>
                  <a:pt x="2542" y="241"/>
                  <a:pt x="2542" y="241"/>
                  <a:pt x="2542" y="241"/>
                </a:cubicBezTo>
                <a:cubicBezTo>
                  <a:pt x="2541" y="241"/>
                  <a:pt x="2541" y="241"/>
                  <a:pt x="2541" y="241"/>
                </a:cubicBezTo>
                <a:cubicBezTo>
                  <a:pt x="2541" y="239"/>
                  <a:pt x="2541" y="239"/>
                  <a:pt x="2541" y="239"/>
                </a:cubicBezTo>
                <a:lnTo>
                  <a:pt x="2542" y="239"/>
                </a:lnTo>
                <a:close/>
                <a:moveTo>
                  <a:pt x="2541" y="238"/>
                </a:moveTo>
                <a:cubicBezTo>
                  <a:pt x="2541" y="236"/>
                  <a:pt x="2541" y="236"/>
                  <a:pt x="2541" y="236"/>
                </a:cubicBezTo>
                <a:cubicBezTo>
                  <a:pt x="2542" y="236"/>
                  <a:pt x="2542" y="236"/>
                  <a:pt x="2542" y="236"/>
                </a:cubicBezTo>
                <a:cubicBezTo>
                  <a:pt x="2542" y="238"/>
                  <a:pt x="2542" y="238"/>
                  <a:pt x="2542" y="238"/>
                </a:cubicBezTo>
                <a:lnTo>
                  <a:pt x="2541" y="238"/>
                </a:lnTo>
                <a:close/>
                <a:moveTo>
                  <a:pt x="2542" y="243"/>
                </a:moveTo>
                <a:cubicBezTo>
                  <a:pt x="2542" y="245"/>
                  <a:pt x="2542" y="245"/>
                  <a:pt x="2542" y="245"/>
                </a:cubicBezTo>
                <a:cubicBezTo>
                  <a:pt x="2541" y="245"/>
                  <a:pt x="2541" y="245"/>
                  <a:pt x="2541" y="245"/>
                </a:cubicBezTo>
                <a:cubicBezTo>
                  <a:pt x="2541" y="243"/>
                  <a:pt x="2541" y="243"/>
                  <a:pt x="2541" y="243"/>
                </a:cubicBezTo>
                <a:lnTo>
                  <a:pt x="2542" y="243"/>
                </a:lnTo>
                <a:close/>
                <a:moveTo>
                  <a:pt x="2542" y="246"/>
                </a:moveTo>
                <a:cubicBezTo>
                  <a:pt x="2542" y="249"/>
                  <a:pt x="2542" y="249"/>
                  <a:pt x="2542" y="249"/>
                </a:cubicBezTo>
                <a:cubicBezTo>
                  <a:pt x="2541" y="249"/>
                  <a:pt x="2541" y="249"/>
                  <a:pt x="2541" y="249"/>
                </a:cubicBezTo>
                <a:cubicBezTo>
                  <a:pt x="2541" y="246"/>
                  <a:pt x="2541" y="246"/>
                  <a:pt x="2541" y="246"/>
                </a:cubicBezTo>
                <a:lnTo>
                  <a:pt x="2542" y="246"/>
                </a:lnTo>
                <a:close/>
                <a:moveTo>
                  <a:pt x="2542" y="250"/>
                </a:moveTo>
                <a:cubicBezTo>
                  <a:pt x="2542" y="252"/>
                  <a:pt x="2542" y="252"/>
                  <a:pt x="2542" y="252"/>
                </a:cubicBezTo>
                <a:cubicBezTo>
                  <a:pt x="2541" y="252"/>
                  <a:pt x="2541" y="252"/>
                  <a:pt x="2541" y="252"/>
                </a:cubicBezTo>
                <a:cubicBezTo>
                  <a:pt x="2541" y="250"/>
                  <a:pt x="2541" y="250"/>
                  <a:pt x="2541" y="250"/>
                </a:cubicBezTo>
                <a:lnTo>
                  <a:pt x="2542" y="250"/>
                </a:lnTo>
                <a:close/>
                <a:moveTo>
                  <a:pt x="2542" y="254"/>
                </a:moveTo>
                <a:cubicBezTo>
                  <a:pt x="2542" y="256"/>
                  <a:pt x="2542" y="256"/>
                  <a:pt x="2542" y="256"/>
                </a:cubicBezTo>
                <a:cubicBezTo>
                  <a:pt x="2541" y="256"/>
                  <a:pt x="2541" y="256"/>
                  <a:pt x="2541" y="256"/>
                </a:cubicBezTo>
                <a:cubicBezTo>
                  <a:pt x="2541" y="254"/>
                  <a:pt x="2541" y="254"/>
                  <a:pt x="2541" y="254"/>
                </a:cubicBezTo>
                <a:lnTo>
                  <a:pt x="2542" y="254"/>
                </a:lnTo>
                <a:close/>
                <a:moveTo>
                  <a:pt x="2542" y="257"/>
                </a:moveTo>
                <a:cubicBezTo>
                  <a:pt x="2542" y="259"/>
                  <a:pt x="2542" y="259"/>
                  <a:pt x="2542" y="259"/>
                </a:cubicBezTo>
                <a:cubicBezTo>
                  <a:pt x="2541" y="259"/>
                  <a:pt x="2541" y="259"/>
                  <a:pt x="2541" y="259"/>
                </a:cubicBezTo>
                <a:cubicBezTo>
                  <a:pt x="2541" y="257"/>
                  <a:pt x="2541" y="257"/>
                  <a:pt x="2541" y="257"/>
                </a:cubicBezTo>
                <a:lnTo>
                  <a:pt x="2542" y="257"/>
                </a:lnTo>
                <a:close/>
                <a:moveTo>
                  <a:pt x="2542" y="261"/>
                </a:moveTo>
                <a:cubicBezTo>
                  <a:pt x="2542" y="263"/>
                  <a:pt x="2542" y="263"/>
                  <a:pt x="2542" y="263"/>
                </a:cubicBezTo>
                <a:cubicBezTo>
                  <a:pt x="2541" y="263"/>
                  <a:pt x="2541" y="263"/>
                  <a:pt x="2541" y="263"/>
                </a:cubicBezTo>
                <a:cubicBezTo>
                  <a:pt x="2541" y="261"/>
                  <a:pt x="2541" y="261"/>
                  <a:pt x="2541" y="261"/>
                </a:cubicBezTo>
                <a:lnTo>
                  <a:pt x="2542" y="261"/>
                </a:lnTo>
                <a:close/>
                <a:moveTo>
                  <a:pt x="2542" y="265"/>
                </a:moveTo>
                <a:cubicBezTo>
                  <a:pt x="2542" y="267"/>
                  <a:pt x="2542" y="267"/>
                  <a:pt x="2542" y="267"/>
                </a:cubicBezTo>
                <a:cubicBezTo>
                  <a:pt x="2541" y="267"/>
                  <a:pt x="2541" y="267"/>
                  <a:pt x="2541" y="267"/>
                </a:cubicBezTo>
                <a:cubicBezTo>
                  <a:pt x="2541" y="265"/>
                  <a:pt x="2541" y="265"/>
                  <a:pt x="2541" y="265"/>
                </a:cubicBezTo>
                <a:lnTo>
                  <a:pt x="2542" y="265"/>
                </a:lnTo>
                <a:close/>
                <a:moveTo>
                  <a:pt x="2542" y="268"/>
                </a:moveTo>
                <a:cubicBezTo>
                  <a:pt x="2542" y="270"/>
                  <a:pt x="2542" y="270"/>
                  <a:pt x="2542" y="270"/>
                </a:cubicBezTo>
                <a:cubicBezTo>
                  <a:pt x="2541" y="270"/>
                  <a:pt x="2541" y="270"/>
                  <a:pt x="2541" y="270"/>
                </a:cubicBezTo>
                <a:cubicBezTo>
                  <a:pt x="2541" y="268"/>
                  <a:pt x="2541" y="268"/>
                  <a:pt x="2541" y="268"/>
                </a:cubicBezTo>
                <a:lnTo>
                  <a:pt x="2542" y="268"/>
                </a:lnTo>
                <a:close/>
                <a:moveTo>
                  <a:pt x="2542" y="272"/>
                </a:moveTo>
                <a:cubicBezTo>
                  <a:pt x="2542" y="274"/>
                  <a:pt x="2542" y="274"/>
                  <a:pt x="2542" y="274"/>
                </a:cubicBezTo>
                <a:cubicBezTo>
                  <a:pt x="2541" y="274"/>
                  <a:pt x="2541" y="274"/>
                  <a:pt x="2541" y="274"/>
                </a:cubicBezTo>
                <a:cubicBezTo>
                  <a:pt x="2541" y="272"/>
                  <a:pt x="2541" y="272"/>
                  <a:pt x="2541" y="272"/>
                </a:cubicBezTo>
                <a:lnTo>
                  <a:pt x="2542" y="272"/>
                </a:lnTo>
                <a:close/>
                <a:moveTo>
                  <a:pt x="2542" y="275"/>
                </a:moveTo>
                <a:cubicBezTo>
                  <a:pt x="2542" y="277"/>
                  <a:pt x="2542" y="277"/>
                  <a:pt x="2542" y="277"/>
                </a:cubicBezTo>
                <a:cubicBezTo>
                  <a:pt x="2541" y="277"/>
                  <a:pt x="2541" y="277"/>
                  <a:pt x="2541" y="277"/>
                </a:cubicBezTo>
                <a:cubicBezTo>
                  <a:pt x="2541" y="275"/>
                  <a:pt x="2541" y="275"/>
                  <a:pt x="2541" y="275"/>
                </a:cubicBezTo>
                <a:lnTo>
                  <a:pt x="2542" y="275"/>
                </a:lnTo>
                <a:close/>
                <a:moveTo>
                  <a:pt x="2542" y="279"/>
                </a:moveTo>
                <a:cubicBezTo>
                  <a:pt x="2542" y="281"/>
                  <a:pt x="2542" y="281"/>
                  <a:pt x="2542" y="281"/>
                </a:cubicBezTo>
                <a:cubicBezTo>
                  <a:pt x="2541" y="281"/>
                  <a:pt x="2541" y="281"/>
                  <a:pt x="2541" y="281"/>
                </a:cubicBezTo>
                <a:cubicBezTo>
                  <a:pt x="2541" y="279"/>
                  <a:pt x="2541" y="279"/>
                  <a:pt x="2541" y="279"/>
                </a:cubicBezTo>
                <a:lnTo>
                  <a:pt x="2542" y="279"/>
                </a:lnTo>
                <a:close/>
                <a:moveTo>
                  <a:pt x="2542" y="283"/>
                </a:moveTo>
                <a:cubicBezTo>
                  <a:pt x="2542" y="285"/>
                  <a:pt x="2542" y="285"/>
                  <a:pt x="2542" y="285"/>
                </a:cubicBezTo>
                <a:cubicBezTo>
                  <a:pt x="2541" y="285"/>
                  <a:pt x="2541" y="285"/>
                  <a:pt x="2541" y="285"/>
                </a:cubicBezTo>
                <a:cubicBezTo>
                  <a:pt x="2541" y="283"/>
                  <a:pt x="2541" y="283"/>
                  <a:pt x="2541" y="283"/>
                </a:cubicBezTo>
                <a:lnTo>
                  <a:pt x="2542" y="283"/>
                </a:lnTo>
                <a:close/>
                <a:moveTo>
                  <a:pt x="2542" y="286"/>
                </a:moveTo>
                <a:cubicBezTo>
                  <a:pt x="2542" y="288"/>
                  <a:pt x="2542" y="288"/>
                  <a:pt x="2542" y="288"/>
                </a:cubicBezTo>
                <a:cubicBezTo>
                  <a:pt x="2541" y="288"/>
                  <a:pt x="2541" y="288"/>
                  <a:pt x="2541" y="288"/>
                </a:cubicBezTo>
                <a:cubicBezTo>
                  <a:pt x="2541" y="286"/>
                  <a:pt x="2541" y="286"/>
                  <a:pt x="2541" y="286"/>
                </a:cubicBezTo>
                <a:lnTo>
                  <a:pt x="2542" y="286"/>
                </a:lnTo>
                <a:close/>
                <a:moveTo>
                  <a:pt x="2542" y="290"/>
                </a:moveTo>
                <a:cubicBezTo>
                  <a:pt x="2542" y="292"/>
                  <a:pt x="2542" y="292"/>
                  <a:pt x="2542" y="292"/>
                </a:cubicBezTo>
                <a:cubicBezTo>
                  <a:pt x="2541" y="292"/>
                  <a:pt x="2541" y="292"/>
                  <a:pt x="2541" y="292"/>
                </a:cubicBezTo>
                <a:cubicBezTo>
                  <a:pt x="2541" y="290"/>
                  <a:pt x="2541" y="290"/>
                  <a:pt x="2541" y="290"/>
                </a:cubicBezTo>
                <a:lnTo>
                  <a:pt x="2542" y="290"/>
                </a:lnTo>
                <a:close/>
                <a:moveTo>
                  <a:pt x="2542" y="234"/>
                </a:moveTo>
                <a:cubicBezTo>
                  <a:pt x="2541" y="234"/>
                  <a:pt x="2541" y="234"/>
                  <a:pt x="2541" y="234"/>
                </a:cubicBezTo>
                <a:cubicBezTo>
                  <a:pt x="2541" y="231"/>
                  <a:pt x="2541" y="231"/>
                  <a:pt x="2541" y="231"/>
                </a:cubicBezTo>
                <a:cubicBezTo>
                  <a:pt x="2542" y="231"/>
                  <a:pt x="2542" y="231"/>
                  <a:pt x="2542" y="231"/>
                </a:cubicBezTo>
                <a:lnTo>
                  <a:pt x="2542" y="234"/>
                </a:lnTo>
                <a:close/>
                <a:moveTo>
                  <a:pt x="2542" y="209"/>
                </a:moveTo>
                <a:cubicBezTo>
                  <a:pt x="2542" y="211"/>
                  <a:pt x="2542" y="211"/>
                  <a:pt x="2542" y="211"/>
                </a:cubicBezTo>
                <a:cubicBezTo>
                  <a:pt x="2540" y="211"/>
                  <a:pt x="2540" y="211"/>
                  <a:pt x="2540" y="211"/>
                </a:cubicBezTo>
                <a:cubicBezTo>
                  <a:pt x="2540" y="209"/>
                  <a:pt x="2540" y="209"/>
                  <a:pt x="2540" y="209"/>
                </a:cubicBezTo>
                <a:lnTo>
                  <a:pt x="2542" y="209"/>
                </a:lnTo>
                <a:close/>
                <a:moveTo>
                  <a:pt x="2540" y="208"/>
                </a:moveTo>
                <a:cubicBezTo>
                  <a:pt x="2540" y="206"/>
                  <a:pt x="2540" y="206"/>
                  <a:pt x="2540" y="206"/>
                </a:cubicBezTo>
                <a:cubicBezTo>
                  <a:pt x="2542" y="206"/>
                  <a:pt x="2542" y="206"/>
                  <a:pt x="2542" y="206"/>
                </a:cubicBezTo>
                <a:cubicBezTo>
                  <a:pt x="2542" y="208"/>
                  <a:pt x="2542" y="208"/>
                  <a:pt x="2542" y="208"/>
                </a:cubicBezTo>
                <a:lnTo>
                  <a:pt x="2540" y="208"/>
                </a:lnTo>
                <a:close/>
                <a:moveTo>
                  <a:pt x="2542" y="213"/>
                </a:moveTo>
                <a:cubicBezTo>
                  <a:pt x="2542" y="215"/>
                  <a:pt x="2542" y="215"/>
                  <a:pt x="2542" y="215"/>
                </a:cubicBezTo>
                <a:cubicBezTo>
                  <a:pt x="2540" y="215"/>
                  <a:pt x="2540" y="215"/>
                  <a:pt x="2540" y="215"/>
                </a:cubicBezTo>
                <a:cubicBezTo>
                  <a:pt x="2540" y="213"/>
                  <a:pt x="2540" y="213"/>
                  <a:pt x="2540" y="213"/>
                </a:cubicBezTo>
                <a:lnTo>
                  <a:pt x="2542" y="213"/>
                </a:lnTo>
                <a:close/>
                <a:moveTo>
                  <a:pt x="2542" y="217"/>
                </a:moveTo>
                <a:cubicBezTo>
                  <a:pt x="2542" y="219"/>
                  <a:pt x="2542" y="219"/>
                  <a:pt x="2542" y="219"/>
                </a:cubicBezTo>
                <a:cubicBezTo>
                  <a:pt x="2540" y="219"/>
                  <a:pt x="2540" y="219"/>
                  <a:pt x="2540" y="219"/>
                </a:cubicBezTo>
                <a:cubicBezTo>
                  <a:pt x="2540" y="217"/>
                  <a:pt x="2540" y="217"/>
                  <a:pt x="2540" y="217"/>
                </a:cubicBezTo>
                <a:lnTo>
                  <a:pt x="2542" y="217"/>
                </a:lnTo>
                <a:close/>
                <a:moveTo>
                  <a:pt x="2542" y="220"/>
                </a:moveTo>
                <a:cubicBezTo>
                  <a:pt x="2542" y="222"/>
                  <a:pt x="2542" y="222"/>
                  <a:pt x="2542" y="222"/>
                </a:cubicBezTo>
                <a:cubicBezTo>
                  <a:pt x="2540" y="222"/>
                  <a:pt x="2540" y="222"/>
                  <a:pt x="2540" y="222"/>
                </a:cubicBezTo>
                <a:cubicBezTo>
                  <a:pt x="2540" y="220"/>
                  <a:pt x="2540" y="220"/>
                  <a:pt x="2540" y="220"/>
                </a:cubicBezTo>
                <a:lnTo>
                  <a:pt x="2542" y="220"/>
                </a:lnTo>
                <a:close/>
                <a:moveTo>
                  <a:pt x="2542" y="224"/>
                </a:moveTo>
                <a:cubicBezTo>
                  <a:pt x="2542" y="226"/>
                  <a:pt x="2542" y="226"/>
                  <a:pt x="2542" y="226"/>
                </a:cubicBezTo>
                <a:cubicBezTo>
                  <a:pt x="2540" y="226"/>
                  <a:pt x="2540" y="226"/>
                  <a:pt x="2540" y="226"/>
                </a:cubicBezTo>
                <a:cubicBezTo>
                  <a:pt x="2540" y="224"/>
                  <a:pt x="2540" y="224"/>
                  <a:pt x="2540" y="224"/>
                </a:cubicBezTo>
                <a:lnTo>
                  <a:pt x="2542" y="224"/>
                </a:lnTo>
                <a:close/>
                <a:moveTo>
                  <a:pt x="2542" y="204"/>
                </a:moveTo>
                <a:cubicBezTo>
                  <a:pt x="2540" y="204"/>
                  <a:pt x="2540" y="204"/>
                  <a:pt x="2540" y="204"/>
                </a:cubicBezTo>
                <a:cubicBezTo>
                  <a:pt x="2540" y="202"/>
                  <a:pt x="2540" y="202"/>
                  <a:pt x="2540" y="202"/>
                </a:cubicBezTo>
                <a:cubicBezTo>
                  <a:pt x="2542" y="202"/>
                  <a:pt x="2542" y="202"/>
                  <a:pt x="2542" y="202"/>
                </a:cubicBezTo>
                <a:lnTo>
                  <a:pt x="2542" y="204"/>
                </a:lnTo>
                <a:close/>
                <a:moveTo>
                  <a:pt x="2541" y="200"/>
                </a:moveTo>
                <a:cubicBezTo>
                  <a:pt x="2539" y="200"/>
                  <a:pt x="2539" y="200"/>
                  <a:pt x="2539" y="200"/>
                </a:cubicBezTo>
                <a:cubicBezTo>
                  <a:pt x="2539" y="198"/>
                  <a:pt x="2539" y="198"/>
                  <a:pt x="2539" y="198"/>
                </a:cubicBezTo>
                <a:cubicBezTo>
                  <a:pt x="2541" y="198"/>
                  <a:pt x="2541" y="198"/>
                  <a:pt x="2541" y="198"/>
                </a:cubicBezTo>
                <a:lnTo>
                  <a:pt x="2541" y="200"/>
                </a:lnTo>
                <a:close/>
                <a:moveTo>
                  <a:pt x="2539" y="351"/>
                </a:moveTo>
                <a:cubicBezTo>
                  <a:pt x="2539" y="349"/>
                  <a:pt x="2539" y="349"/>
                  <a:pt x="2539" y="349"/>
                </a:cubicBezTo>
                <a:cubicBezTo>
                  <a:pt x="2540" y="349"/>
                  <a:pt x="2540" y="349"/>
                  <a:pt x="2540" y="349"/>
                </a:cubicBezTo>
                <a:cubicBezTo>
                  <a:pt x="2540" y="351"/>
                  <a:pt x="2540" y="351"/>
                  <a:pt x="2540" y="351"/>
                </a:cubicBezTo>
                <a:lnTo>
                  <a:pt x="2539" y="351"/>
                </a:lnTo>
                <a:close/>
                <a:moveTo>
                  <a:pt x="2540" y="353"/>
                </a:moveTo>
                <a:cubicBezTo>
                  <a:pt x="2540" y="355"/>
                  <a:pt x="2540" y="355"/>
                  <a:pt x="2540" y="355"/>
                </a:cubicBezTo>
                <a:cubicBezTo>
                  <a:pt x="2539" y="355"/>
                  <a:pt x="2539" y="355"/>
                  <a:pt x="2539" y="355"/>
                </a:cubicBezTo>
                <a:cubicBezTo>
                  <a:pt x="2539" y="353"/>
                  <a:pt x="2539" y="353"/>
                  <a:pt x="2539" y="353"/>
                </a:cubicBezTo>
                <a:lnTo>
                  <a:pt x="2540" y="353"/>
                </a:lnTo>
                <a:close/>
                <a:moveTo>
                  <a:pt x="2539" y="348"/>
                </a:moveTo>
                <a:cubicBezTo>
                  <a:pt x="2539" y="346"/>
                  <a:pt x="2539" y="346"/>
                  <a:pt x="2539" y="346"/>
                </a:cubicBezTo>
                <a:cubicBezTo>
                  <a:pt x="2540" y="346"/>
                  <a:pt x="2540" y="346"/>
                  <a:pt x="2540" y="346"/>
                </a:cubicBezTo>
                <a:cubicBezTo>
                  <a:pt x="2540" y="348"/>
                  <a:pt x="2540" y="348"/>
                  <a:pt x="2540" y="348"/>
                </a:cubicBezTo>
                <a:lnTo>
                  <a:pt x="2539" y="348"/>
                </a:lnTo>
                <a:close/>
                <a:moveTo>
                  <a:pt x="2539" y="344"/>
                </a:moveTo>
                <a:cubicBezTo>
                  <a:pt x="2539" y="342"/>
                  <a:pt x="2539" y="342"/>
                  <a:pt x="2539" y="342"/>
                </a:cubicBezTo>
                <a:cubicBezTo>
                  <a:pt x="2540" y="342"/>
                  <a:pt x="2540" y="342"/>
                  <a:pt x="2540" y="342"/>
                </a:cubicBezTo>
                <a:cubicBezTo>
                  <a:pt x="2540" y="344"/>
                  <a:pt x="2540" y="344"/>
                  <a:pt x="2540" y="344"/>
                </a:cubicBezTo>
                <a:lnTo>
                  <a:pt x="2539" y="344"/>
                </a:lnTo>
                <a:close/>
                <a:moveTo>
                  <a:pt x="2539" y="341"/>
                </a:moveTo>
                <a:cubicBezTo>
                  <a:pt x="2539" y="339"/>
                  <a:pt x="2539" y="339"/>
                  <a:pt x="2539" y="339"/>
                </a:cubicBezTo>
                <a:cubicBezTo>
                  <a:pt x="2540" y="339"/>
                  <a:pt x="2540" y="339"/>
                  <a:pt x="2540" y="339"/>
                </a:cubicBezTo>
                <a:cubicBezTo>
                  <a:pt x="2540" y="341"/>
                  <a:pt x="2540" y="341"/>
                  <a:pt x="2540" y="341"/>
                </a:cubicBezTo>
                <a:lnTo>
                  <a:pt x="2539" y="341"/>
                </a:lnTo>
                <a:close/>
                <a:moveTo>
                  <a:pt x="2539" y="338"/>
                </a:moveTo>
                <a:cubicBezTo>
                  <a:pt x="2539" y="336"/>
                  <a:pt x="2539" y="336"/>
                  <a:pt x="2539" y="336"/>
                </a:cubicBezTo>
                <a:cubicBezTo>
                  <a:pt x="2540" y="336"/>
                  <a:pt x="2540" y="336"/>
                  <a:pt x="2540" y="336"/>
                </a:cubicBezTo>
                <a:cubicBezTo>
                  <a:pt x="2540" y="338"/>
                  <a:pt x="2540" y="338"/>
                  <a:pt x="2540" y="338"/>
                </a:cubicBezTo>
                <a:lnTo>
                  <a:pt x="2539" y="338"/>
                </a:lnTo>
                <a:close/>
                <a:moveTo>
                  <a:pt x="2539" y="334"/>
                </a:moveTo>
                <a:cubicBezTo>
                  <a:pt x="2539" y="332"/>
                  <a:pt x="2539" y="332"/>
                  <a:pt x="2539" y="332"/>
                </a:cubicBezTo>
                <a:cubicBezTo>
                  <a:pt x="2540" y="332"/>
                  <a:pt x="2540" y="332"/>
                  <a:pt x="2540" y="332"/>
                </a:cubicBezTo>
                <a:cubicBezTo>
                  <a:pt x="2540" y="334"/>
                  <a:pt x="2540" y="334"/>
                  <a:pt x="2540" y="334"/>
                </a:cubicBezTo>
                <a:lnTo>
                  <a:pt x="2539" y="334"/>
                </a:lnTo>
                <a:close/>
                <a:moveTo>
                  <a:pt x="2539" y="331"/>
                </a:moveTo>
                <a:cubicBezTo>
                  <a:pt x="2539" y="329"/>
                  <a:pt x="2539" y="329"/>
                  <a:pt x="2539" y="329"/>
                </a:cubicBezTo>
                <a:cubicBezTo>
                  <a:pt x="2540" y="329"/>
                  <a:pt x="2540" y="329"/>
                  <a:pt x="2540" y="329"/>
                </a:cubicBezTo>
                <a:cubicBezTo>
                  <a:pt x="2540" y="331"/>
                  <a:pt x="2540" y="331"/>
                  <a:pt x="2540" y="331"/>
                </a:cubicBezTo>
                <a:lnTo>
                  <a:pt x="2539" y="331"/>
                </a:lnTo>
                <a:close/>
                <a:moveTo>
                  <a:pt x="2539" y="327"/>
                </a:moveTo>
                <a:cubicBezTo>
                  <a:pt x="2539" y="325"/>
                  <a:pt x="2539" y="325"/>
                  <a:pt x="2539" y="325"/>
                </a:cubicBezTo>
                <a:cubicBezTo>
                  <a:pt x="2540" y="325"/>
                  <a:pt x="2540" y="325"/>
                  <a:pt x="2540" y="325"/>
                </a:cubicBezTo>
                <a:cubicBezTo>
                  <a:pt x="2540" y="327"/>
                  <a:pt x="2540" y="327"/>
                  <a:pt x="2540" y="327"/>
                </a:cubicBezTo>
                <a:lnTo>
                  <a:pt x="2539" y="327"/>
                </a:lnTo>
                <a:close/>
                <a:moveTo>
                  <a:pt x="2539" y="324"/>
                </a:moveTo>
                <a:cubicBezTo>
                  <a:pt x="2539" y="322"/>
                  <a:pt x="2539" y="322"/>
                  <a:pt x="2539" y="322"/>
                </a:cubicBezTo>
                <a:cubicBezTo>
                  <a:pt x="2540" y="322"/>
                  <a:pt x="2540" y="322"/>
                  <a:pt x="2540" y="322"/>
                </a:cubicBezTo>
                <a:cubicBezTo>
                  <a:pt x="2540" y="324"/>
                  <a:pt x="2540" y="324"/>
                  <a:pt x="2540" y="324"/>
                </a:cubicBezTo>
                <a:lnTo>
                  <a:pt x="2539" y="324"/>
                </a:lnTo>
                <a:close/>
                <a:moveTo>
                  <a:pt x="2539" y="321"/>
                </a:moveTo>
                <a:cubicBezTo>
                  <a:pt x="2539" y="318"/>
                  <a:pt x="2539" y="318"/>
                  <a:pt x="2539" y="318"/>
                </a:cubicBezTo>
                <a:cubicBezTo>
                  <a:pt x="2540" y="318"/>
                  <a:pt x="2540" y="318"/>
                  <a:pt x="2540" y="318"/>
                </a:cubicBezTo>
                <a:cubicBezTo>
                  <a:pt x="2540" y="321"/>
                  <a:pt x="2540" y="321"/>
                  <a:pt x="2540" y="321"/>
                </a:cubicBezTo>
                <a:lnTo>
                  <a:pt x="2539" y="321"/>
                </a:lnTo>
                <a:close/>
                <a:moveTo>
                  <a:pt x="2539" y="317"/>
                </a:moveTo>
                <a:cubicBezTo>
                  <a:pt x="2539" y="315"/>
                  <a:pt x="2539" y="315"/>
                  <a:pt x="2539" y="315"/>
                </a:cubicBezTo>
                <a:cubicBezTo>
                  <a:pt x="2540" y="315"/>
                  <a:pt x="2540" y="315"/>
                  <a:pt x="2540" y="315"/>
                </a:cubicBezTo>
                <a:cubicBezTo>
                  <a:pt x="2540" y="317"/>
                  <a:pt x="2540" y="317"/>
                  <a:pt x="2540" y="317"/>
                </a:cubicBezTo>
                <a:lnTo>
                  <a:pt x="2539" y="317"/>
                </a:lnTo>
                <a:close/>
                <a:moveTo>
                  <a:pt x="2539" y="314"/>
                </a:moveTo>
                <a:cubicBezTo>
                  <a:pt x="2539" y="312"/>
                  <a:pt x="2539" y="312"/>
                  <a:pt x="2539" y="312"/>
                </a:cubicBezTo>
                <a:cubicBezTo>
                  <a:pt x="2540" y="312"/>
                  <a:pt x="2540" y="312"/>
                  <a:pt x="2540" y="312"/>
                </a:cubicBezTo>
                <a:cubicBezTo>
                  <a:pt x="2540" y="314"/>
                  <a:pt x="2540" y="314"/>
                  <a:pt x="2540" y="314"/>
                </a:cubicBezTo>
                <a:lnTo>
                  <a:pt x="2539" y="314"/>
                </a:lnTo>
                <a:close/>
                <a:moveTo>
                  <a:pt x="2539" y="310"/>
                </a:moveTo>
                <a:cubicBezTo>
                  <a:pt x="2539" y="308"/>
                  <a:pt x="2539" y="308"/>
                  <a:pt x="2539" y="308"/>
                </a:cubicBezTo>
                <a:cubicBezTo>
                  <a:pt x="2540" y="308"/>
                  <a:pt x="2540" y="308"/>
                  <a:pt x="2540" y="308"/>
                </a:cubicBezTo>
                <a:cubicBezTo>
                  <a:pt x="2540" y="310"/>
                  <a:pt x="2540" y="310"/>
                  <a:pt x="2540" y="310"/>
                </a:cubicBezTo>
                <a:lnTo>
                  <a:pt x="2539" y="310"/>
                </a:lnTo>
                <a:close/>
                <a:moveTo>
                  <a:pt x="2539" y="307"/>
                </a:moveTo>
                <a:cubicBezTo>
                  <a:pt x="2539" y="305"/>
                  <a:pt x="2539" y="305"/>
                  <a:pt x="2539" y="305"/>
                </a:cubicBezTo>
                <a:cubicBezTo>
                  <a:pt x="2540" y="305"/>
                  <a:pt x="2540" y="305"/>
                  <a:pt x="2540" y="305"/>
                </a:cubicBezTo>
                <a:cubicBezTo>
                  <a:pt x="2540" y="307"/>
                  <a:pt x="2540" y="307"/>
                  <a:pt x="2540" y="307"/>
                </a:cubicBezTo>
                <a:lnTo>
                  <a:pt x="2539" y="307"/>
                </a:lnTo>
                <a:close/>
                <a:moveTo>
                  <a:pt x="2539" y="303"/>
                </a:moveTo>
                <a:cubicBezTo>
                  <a:pt x="2539" y="301"/>
                  <a:pt x="2539" y="301"/>
                  <a:pt x="2539" y="301"/>
                </a:cubicBezTo>
                <a:cubicBezTo>
                  <a:pt x="2540" y="301"/>
                  <a:pt x="2540" y="301"/>
                  <a:pt x="2540" y="301"/>
                </a:cubicBezTo>
                <a:cubicBezTo>
                  <a:pt x="2540" y="303"/>
                  <a:pt x="2540" y="303"/>
                  <a:pt x="2540" y="303"/>
                </a:cubicBezTo>
                <a:lnTo>
                  <a:pt x="2539" y="303"/>
                </a:lnTo>
                <a:close/>
                <a:moveTo>
                  <a:pt x="2539" y="300"/>
                </a:moveTo>
                <a:cubicBezTo>
                  <a:pt x="2539" y="298"/>
                  <a:pt x="2539" y="298"/>
                  <a:pt x="2539" y="298"/>
                </a:cubicBezTo>
                <a:cubicBezTo>
                  <a:pt x="2540" y="298"/>
                  <a:pt x="2540" y="298"/>
                  <a:pt x="2540" y="298"/>
                </a:cubicBezTo>
                <a:cubicBezTo>
                  <a:pt x="2540" y="300"/>
                  <a:pt x="2540" y="300"/>
                  <a:pt x="2540" y="300"/>
                </a:cubicBezTo>
                <a:lnTo>
                  <a:pt x="2539" y="300"/>
                </a:lnTo>
                <a:close/>
                <a:moveTo>
                  <a:pt x="2539" y="297"/>
                </a:moveTo>
                <a:cubicBezTo>
                  <a:pt x="2539" y="293"/>
                  <a:pt x="2539" y="293"/>
                  <a:pt x="2539" y="293"/>
                </a:cubicBezTo>
                <a:cubicBezTo>
                  <a:pt x="2540" y="293"/>
                  <a:pt x="2540" y="293"/>
                  <a:pt x="2540" y="293"/>
                </a:cubicBezTo>
                <a:cubicBezTo>
                  <a:pt x="2540" y="297"/>
                  <a:pt x="2540" y="297"/>
                  <a:pt x="2540" y="297"/>
                </a:cubicBezTo>
                <a:lnTo>
                  <a:pt x="2539" y="297"/>
                </a:lnTo>
                <a:close/>
                <a:moveTo>
                  <a:pt x="2540" y="206"/>
                </a:moveTo>
                <a:cubicBezTo>
                  <a:pt x="2540" y="208"/>
                  <a:pt x="2540" y="208"/>
                  <a:pt x="2540" y="208"/>
                </a:cubicBezTo>
                <a:cubicBezTo>
                  <a:pt x="2539" y="208"/>
                  <a:pt x="2539" y="208"/>
                  <a:pt x="2539" y="208"/>
                </a:cubicBezTo>
                <a:cubicBezTo>
                  <a:pt x="2539" y="206"/>
                  <a:pt x="2539" y="206"/>
                  <a:pt x="2539" y="206"/>
                </a:cubicBezTo>
                <a:lnTo>
                  <a:pt x="2540" y="206"/>
                </a:lnTo>
                <a:close/>
                <a:moveTo>
                  <a:pt x="2539" y="204"/>
                </a:moveTo>
                <a:cubicBezTo>
                  <a:pt x="2539" y="202"/>
                  <a:pt x="2539" y="202"/>
                  <a:pt x="2539" y="202"/>
                </a:cubicBezTo>
                <a:cubicBezTo>
                  <a:pt x="2540" y="202"/>
                  <a:pt x="2540" y="202"/>
                  <a:pt x="2540" y="202"/>
                </a:cubicBezTo>
                <a:cubicBezTo>
                  <a:pt x="2540" y="204"/>
                  <a:pt x="2540" y="204"/>
                  <a:pt x="2540" y="204"/>
                </a:cubicBezTo>
                <a:lnTo>
                  <a:pt x="2539" y="204"/>
                </a:lnTo>
                <a:close/>
                <a:moveTo>
                  <a:pt x="2540" y="209"/>
                </a:moveTo>
                <a:cubicBezTo>
                  <a:pt x="2540" y="211"/>
                  <a:pt x="2540" y="211"/>
                  <a:pt x="2540" y="211"/>
                </a:cubicBezTo>
                <a:cubicBezTo>
                  <a:pt x="2539" y="211"/>
                  <a:pt x="2539" y="211"/>
                  <a:pt x="2539" y="211"/>
                </a:cubicBezTo>
                <a:cubicBezTo>
                  <a:pt x="2539" y="209"/>
                  <a:pt x="2539" y="209"/>
                  <a:pt x="2539" y="209"/>
                </a:cubicBezTo>
                <a:lnTo>
                  <a:pt x="2540" y="209"/>
                </a:lnTo>
                <a:close/>
                <a:moveTo>
                  <a:pt x="2540" y="213"/>
                </a:moveTo>
                <a:cubicBezTo>
                  <a:pt x="2540" y="215"/>
                  <a:pt x="2540" y="215"/>
                  <a:pt x="2540" y="215"/>
                </a:cubicBezTo>
                <a:cubicBezTo>
                  <a:pt x="2539" y="215"/>
                  <a:pt x="2539" y="215"/>
                  <a:pt x="2539" y="215"/>
                </a:cubicBezTo>
                <a:cubicBezTo>
                  <a:pt x="2539" y="213"/>
                  <a:pt x="2539" y="213"/>
                  <a:pt x="2539" y="213"/>
                </a:cubicBezTo>
                <a:lnTo>
                  <a:pt x="2540" y="213"/>
                </a:lnTo>
                <a:close/>
                <a:moveTo>
                  <a:pt x="2540" y="217"/>
                </a:moveTo>
                <a:cubicBezTo>
                  <a:pt x="2540" y="219"/>
                  <a:pt x="2540" y="219"/>
                  <a:pt x="2540" y="219"/>
                </a:cubicBezTo>
                <a:cubicBezTo>
                  <a:pt x="2539" y="219"/>
                  <a:pt x="2539" y="219"/>
                  <a:pt x="2539" y="219"/>
                </a:cubicBezTo>
                <a:cubicBezTo>
                  <a:pt x="2539" y="217"/>
                  <a:pt x="2539" y="217"/>
                  <a:pt x="2539" y="217"/>
                </a:cubicBezTo>
                <a:lnTo>
                  <a:pt x="2540" y="217"/>
                </a:lnTo>
                <a:close/>
                <a:moveTo>
                  <a:pt x="2540" y="220"/>
                </a:moveTo>
                <a:cubicBezTo>
                  <a:pt x="2540" y="222"/>
                  <a:pt x="2540" y="222"/>
                  <a:pt x="2540" y="222"/>
                </a:cubicBezTo>
                <a:cubicBezTo>
                  <a:pt x="2539" y="222"/>
                  <a:pt x="2539" y="222"/>
                  <a:pt x="2539" y="222"/>
                </a:cubicBezTo>
                <a:cubicBezTo>
                  <a:pt x="2539" y="220"/>
                  <a:pt x="2539" y="220"/>
                  <a:pt x="2539" y="220"/>
                </a:cubicBezTo>
                <a:lnTo>
                  <a:pt x="2540" y="220"/>
                </a:lnTo>
                <a:close/>
                <a:moveTo>
                  <a:pt x="2540" y="224"/>
                </a:moveTo>
                <a:cubicBezTo>
                  <a:pt x="2540" y="226"/>
                  <a:pt x="2540" y="226"/>
                  <a:pt x="2540" y="226"/>
                </a:cubicBezTo>
                <a:cubicBezTo>
                  <a:pt x="2539" y="226"/>
                  <a:pt x="2539" y="226"/>
                  <a:pt x="2539" y="226"/>
                </a:cubicBezTo>
                <a:cubicBezTo>
                  <a:pt x="2539" y="224"/>
                  <a:pt x="2539" y="224"/>
                  <a:pt x="2539" y="224"/>
                </a:cubicBezTo>
                <a:lnTo>
                  <a:pt x="2540" y="224"/>
                </a:lnTo>
                <a:close/>
                <a:moveTo>
                  <a:pt x="2540" y="231"/>
                </a:moveTo>
                <a:cubicBezTo>
                  <a:pt x="2540" y="234"/>
                  <a:pt x="2540" y="234"/>
                  <a:pt x="2540" y="234"/>
                </a:cubicBezTo>
                <a:cubicBezTo>
                  <a:pt x="2539" y="234"/>
                  <a:pt x="2539" y="234"/>
                  <a:pt x="2539" y="234"/>
                </a:cubicBezTo>
                <a:cubicBezTo>
                  <a:pt x="2539" y="231"/>
                  <a:pt x="2539" y="231"/>
                  <a:pt x="2539" y="231"/>
                </a:cubicBezTo>
                <a:lnTo>
                  <a:pt x="2540" y="231"/>
                </a:lnTo>
                <a:close/>
                <a:moveTo>
                  <a:pt x="2540" y="236"/>
                </a:moveTo>
                <a:cubicBezTo>
                  <a:pt x="2540" y="238"/>
                  <a:pt x="2540" y="238"/>
                  <a:pt x="2540" y="238"/>
                </a:cubicBezTo>
                <a:cubicBezTo>
                  <a:pt x="2539" y="238"/>
                  <a:pt x="2539" y="238"/>
                  <a:pt x="2539" y="238"/>
                </a:cubicBezTo>
                <a:cubicBezTo>
                  <a:pt x="2539" y="236"/>
                  <a:pt x="2539" y="236"/>
                  <a:pt x="2539" y="236"/>
                </a:cubicBezTo>
                <a:lnTo>
                  <a:pt x="2540" y="236"/>
                </a:lnTo>
                <a:close/>
                <a:moveTo>
                  <a:pt x="2540" y="239"/>
                </a:moveTo>
                <a:cubicBezTo>
                  <a:pt x="2540" y="241"/>
                  <a:pt x="2540" y="241"/>
                  <a:pt x="2540" y="241"/>
                </a:cubicBezTo>
                <a:cubicBezTo>
                  <a:pt x="2539" y="241"/>
                  <a:pt x="2539" y="241"/>
                  <a:pt x="2539" y="241"/>
                </a:cubicBezTo>
                <a:cubicBezTo>
                  <a:pt x="2539" y="239"/>
                  <a:pt x="2539" y="239"/>
                  <a:pt x="2539" y="239"/>
                </a:cubicBezTo>
                <a:lnTo>
                  <a:pt x="2540" y="239"/>
                </a:lnTo>
                <a:close/>
                <a:moveTo>
                  <a:pt x="2540" y="243"/>
                </a:moveTo>
                <a:cubicBezTo>
                  <a:pt x="2540" y="245"/>
                  <a:pt x="2540" y="245"/>
                  <a:pt x="2540" y="245"/>
                </a:cubicBezTo>
                <a:cubicBezTo>
                  <a:pt x="2539" y="245"/>
                  <a:pt x="2539" y="245"/>
                  <a:pt x="2539" y="245"/>
                </a:cubicBezTo>
                <a:cubicBezTo>
                  <a:pt x="2539" y="243"/>
                  <a:pt x="2539" y="243"/>
                  <a:pt x="2539" y="243"/>
                </a:cubicBezTo>
                <a:lnTo>
                  <a:pt x="2540" y="243"/>
                </a:lnTo>
                <a:close/>
                <a:moveTo>
                  <a:pt x="2540" y="246"/>
                </a:moveTo>
                <a:cubicBezTo>
                  <a:pt x="2540" y="249"/>
                  <a:pt x="2540" y="249"/>
                  <a:pt x="2540" y="249"/>
                </a:cubicBezTo>
                <a:cubicBezTo>
                  <a:pt x="2539" y="249"/>
                  <a:pt x="2539" y="249"/>
                  <a:pt x="2539" y="249"/>
                </a:cubicBezTo>
                <a:cubicBezTo>
                  <a:pt x="2539" y="246"/>
                  <a:pt x="2539" y="246"/>
                  <a:pt x="2539" y="246"/>
                </a:cubicBezTo>
                <a:lnTo>
                  <a:pt x="2540" y="246"/>
                </a:lnTo>
                <a:close/>
                <a:moveTo>
                  <a:pt x="2540" y="250"/>
                </a:moveTo>
                <a:cubicBezTo>
                  <a:pt x="2540" y="252"/>
                  <a:pt x="2540" y="252"/>
                  <a:pt x="2540" y="252"/>
                </a:cubicBezTo>
                <a:cubicBezTo>
                  <a:pt x="2539" y="252"/>
                  <a:pt x="2539" y="252"/>
                  <a:pt x="2539" y="252"/>
                </a:cubicBezTo>
                <a:cubicBezTo>
                  <a:pt x="2539" y="250"/>
                  <a:pt x="2539" y="250"/>
                  <a:pt x="2539" y="250"/>
                </a:cubicBezTo>
                <a:lnTo>
                  <a:pt x="2540" y="250"/>
                </a:lnTo>
                <a:close/>
                <a:moveTo>
                  <a:pt x="2540" y="254"/>
                </a:moveTo>
                <a:cubicBezTo>
                  <a:pt x="2540" y="256"/>
                  <a:pt x="2540" y="256"/>
                  <a:pt x="2540" y="256"/>
                </a:cubicBezTo>
                <a:cubicBezTo>
                  <a:pt x="2539" y="256"/>
                  <a:pt x="2539" y="256"/>
                  <a:pt x="2539" y="256"/>
                </a:cubicBezTo>
                <a:cubicBezTo>
                  <a:pt x="2539" y="254"/>
                  <a:pt x="2539" y="254"/>
                  <a:pt x="2539" y="254"/>
                </a:cubicBezTo>
                <a:lnTo>
                  <a:pt x="2540" y="254"/>
                </a:lnTo>
                <a:close/>
                <a:moveTo>
                  <a:pt x="2540" y="257"/>
                </a:moveTo>
                <a:cubicBezTo>
                  <a:pt x="2540" y="259"/>
                  <a:pt x="2540" y="259"/>
                  <a:pt x="2540" y="259"/>
                </a:cubicBezTo>
                <a:cubicBezTo>
                  <a:pt x="2539" y="259"/>
                  <a:pt x="2539" y="259"/>
                  <a:pt x="2539" y="259"/>
                </a:cubicBezTo>
                <a:cubicBezTo>
                  <a:pt x="2539" y="257"/>
                  <a:pt x="2539" y="257"/>
                  <a:pt x="2539" y="257"/>
                </a:cubicBezTo>
                <a:lnTo>
                  <a:pt x="2540" y="257"/>
                </a:lnTo>
                <a:close/>
                <a:moveTo>
                  <a:pt x="2540" y="261"/>
                </a:moveTo>
                <a:cubicBezTo>
                  <a:pt x="2540" y="263"/>
                  <a:pt x="2540" y="263"/>
                  <a:pt x="2540" y="263"/>
                </a:cubicBezTo>
                <a:cubicBezTo>
                  <a:pt x="2539" y="263"/>
                  <a:pt x="2539" y="263"/>
                  <a:pt x="2539" y="263"/>
                </a:cubicBezTo>
                <a:cubicBezTo>
                  <a:pt x="2539" y="261"/>
                  <a:pt x="2539" y="261"/>
                  <a:pt x="2539" y="261"/>
                </a:cubicBezTo>
                <a:lnTo>
                  <a:pt x="2540" y="261"/>
                </a:lnTo>
                <a:close/>
                <a:moveTo>
                  <a:pt x="2540" y="265"/>
                </a:moveTo>
                <a:cubicBezTo>
                  <a:pt x="2540" y="267"/>
                  <a:pt x="2540" y="267"/>
                  <a:pt x="2540" y="267"/>
                </a:cubicBezTo>
                <a:cubicBezTo>
                  <a:pt x="2539" y="267"/>
                  <a:pt x="2539" y="267"/>
                  <a:pt x="2539" y="267"/>
                </a:cubicBezTo>
                <a:cubicBezTo>
                  <a:pt x="2539" y="265"/>
                  <a:pt x="2539" y="265"/>
                  <a:pt x="2539" y="265"/>
                </a:cubicBezTo>
                <a:lnTo>
                  <a:pt x="2540" y="265"/>
                </a:lnTo>
                <a:close/>
                <a:moveTo>
                  <a:pt x="2540" y="268"/>
                </a:moveTo>
                <a:cubicBezTo>
                  <a:pt x="2540" y="270"/>
                  <a:pt x="2540" y="270"/>
                  <a:pt x="2540" y="270"/>
                </a:cubicBezTo>
                <a:cubicBezTo>
                  <a:pt x="2539" y="270"/>
                  <a:pt x="2539" y="270"/>
                  <a:pt x="2539" y="270"/>
                </a:cubicBezTo>
                <a:cubicBezTo>
                  <a:pt x="2539" y="268"/>
                  <a:pt x="2539" y="268"/>
                  <a:pt x="2539" y="268"/>
                </a:cubicBezTo>
                <a:lnTo>
                  <a:pt x="2540" y="268"/>
                </a:lnTo>
                <a:close/>
                <a:moveTo>
                  <a:pt x="2540" y="272"/>
                </a:moveTo>
                <a:cubicBezTo>
                  <a:pt x="2540" y="274"/>
                  <a:pt x="2540" y="274"/>
                  <a:pt x="2540" y="274"/>
                </a:cubicBezTo>
                <a:cubicBezTo>
                  <a:pt x="2539" y="274"/>
                  <a:pt x="2539" y="274"/>
                  <a:pt x="2539" y="274"/>
                </a:cubicBezTo>
                <a:cubicBezTo>
                  <a:pt x="2539" y="272"/>
                  <a:pt x="2539" y="272"/>
                  <a:pt x="2539" y="272"/>
                </a:cubicBezTo>
                <a:lnTo>
                  <a:pt x="2540" y="272"/>
                </a:lnTo>
                <a:close/>
                <a:moveTo>
                  <a:pt x="2540" y="275"/>
                </a:moveTo>
                <a:cubicBezTo>
                  <a:pt x="2540" y="277"/>
                  <a:pt x="2540" y="277"/>
                  <a:pt x="2540" y="277"/>
                </a:cubicBezTo>
                <a:cubicBezTo>
                  <a:pt x="2539" y="277"/>
                  <a:pt x="2539" y="277"/>
                  <a:pt x="2539" y="277"/>
                </a:cubicBezTo>
                <a:cubicBezTo>
                  <a:pt x="2539" y="275"/>
                  <a:pt x="2539" y="275"/>
                  <a:pt x="2539" y="275"/>
                </a:cubicBezTo>
                <a:lnTo>
                  <a:pt x="2540" y="275"/>
                </a:lnTo>
                <a:close/>
                <a:moveTo>
                  <a:pt x="2540" y="279"/>
                </a:moveTo>
                <a:cubicBezTo>
                  <a:pt x="2540" y="281"/>
                  <a:pt x="2540" y="281"/>
                  <a:pt x="2540" y="281"/>
                </a:cubicBezTo>
                <a:cubicBezTo>
                  <a:pt x="2539" y="281"/>
                  <a:pt x="2539" y="281"/>
                  <a:pt x="2539" y="281"/>
                </a:cubicBezTo>
                <a:cubicBezTo>
                  <a:pt x="2539" y="279"/>
                  <a:pt x="2539" y="279"/>
                  <a:pt x="2539" y="279"/>
                </a:cubicBezTo>
                <a:lnTo>
                  <a:pt x="2540" y="279"/>
                </a:lnTo>
                <a:close/>
                <a:moveTo>
                  <a:pt x="2540" y="283"/>
                </a:moveTo>
                <a:cubicBezTo>
                  <a:pt x="2540" y="285"/>
                  <a:pt x="2540" y="285"/>
                  <a:pt x="2540" y="285"/>
                </a:cubicBezTo>
                <a:cubicBezTo>
                  <a:pt x="2539" y="285"/>
                  <a:pt x="2539" y="285"/>
                  <a:pt x="2539" y="285"/>
                </a:cubicBezTo>
                <a:cubicBezTo>
                  <a:pt x="2539" y="283"/>
                  <a:pt x="2539" y="283"/>
                  <a:pt x="2539" y="283"/>
                </a:cubicBezTo>
                <a:lnTo>
                  <a:pt x="2540" y="283"/>
                </a:lnTo>
                <a:close/>
                <a:moveTo>
                  <a:pt x="2540" y="286"/>
                </a:moveTo>
                <a:cubicBezTo>
                  <a:pt x="2540" y="288"/>
                  <a:pt x="2540" y="288"/>
                  <a:pt x="2540" y="288"/>
                </a:cubicBezTo>
                <a:cubicBezTo>
                  <a:pt x="2539" y="288"/>
                  <a:pt x="2539" y="288"/>
                  <a:pt x="2539" y="288"/>
                </a:cubicBezTo>
                <a:cubicBezTo>
                  <a:pt x="2539" y="286"/>
                  <a:pt x="2539" y="286"/>
                  <a:pt x="2539" y="286"/>
                </a:cubicBezTo>
                <a:lnTo>
                  <a:pt x="2540" y="286"/>
                </a:lnTo>
                <a:close/>
                <a:moveTo>
                  <a:pt x="2540" y="290"/>
                </a:moveTo>
                <a:cubicBezTo>
                  <a:pt x="2540" y="292"/>
                  <a:pt x="2540" y="292"/>
                  <a:pt x="2540" y="292"/>
                </a:cubicBezTo>
                <a:cubicBezTo>
                  <a:pt x="2539" y="292"/>
                  <a:pt x="2539" y="292"/>
                  <a:pt x="2539" y="292"/>
                </a:cubicBezTo>
                <a:cubicBezTo>
                  <a:pt x="2539" y="290"/>
                  <a:pt x="2539" y="290"/>
                  <a:pt x="2539" y="290"/>
                </a:cubicBezTo>
                <a:lnTo>
                  <a:pt x="2540" y="290"/>
                </a:lnTo>
                <a:close/>
                <a:moveTo>
                  <a:pt x="2540" y="193"/>
                </a:moveTo>
                <a:cubicBezTo>
                  <a:pt x="2539" y="193"/>
                  <a:pt x="2539" y="193"/>
                  <a:pt x="2539" y="193"/>
                </a:cubicBezTo>
                <a:cubicBezTo>
                  <a:pt x="2539" y="191"/>
                  <a:pt x="2539" y="191"/>
                  <a:pt x="2539" y="191"/>
                </a:cubicBezTo>
                <a:cubicBezTo>
                  <a:pt x="2540" y="191"/>
                  <a:pt x="2540" y="191"/>
                  <a:pt x="2540" y="191"/>
                </a:cubicBezTo>
                <a:lnTo>
                  <a:pt x="2540" y="193"/>
                </a:lnTo>
                <a:close/>
                <a:moveTo>
                  <a:pt x="2540" y="195"/>
                </a:moveTo>
                <a:cubicBezTo>
                  <a:pt x="2540" y="197"/>
                  <a:pt x="2540" y="197"/>
                  <a:pt x="2540" y="197"/>
                </a:cubicBezTo>
                <a:cubicBezTo>
                  <a:pt x="2539" y="197"/>
                  <a:pt x="2539" y="197"/>
                  <a:pt x="2539" y="197"/>
                </a:cubicBezTo>
                <a:cubicBezTo>
                  <a:pt x="2539" y="195"/>
                  <a:pt x="2539" y="195"/>
                  <a:pt x="2539" y="195"/>
                </a:cubicBezTo>
                <a:lnTo>
                  <a:pt x="2540" y="195"/>
                </a:lnTo>
                <a:close/>
                <a:moveTo>
                  <a:pt x="2539" y="198"/>
                </a:moveTo>
                <a:cubicBezTo>
                  <a:pt x="2539" y="200"/>
                  <a:pt x="2539" y="200"/>
                  <a:pt x="2539" y="200"/>
                </a:cubicBezTo>
                <a:cubicBezTo>
                  <a:pt x="2538" y="200"/>
                  <a:pt x="2538" y="200"/>
                  <a:pt x="2538" y="200"/>
                </a:cubicBezTo>
                <a:cubicBezTo>
                  <a:pt x="2538" y="198"/>
                  <a:pt x="2538" y="198"/>
                  <a:pt x="2538" y="198"/>
                </a:cubicBezTo>
                <a:lnTo>
                  <a:pt x="2539" y="198"/>
                </a:lnTo>
                <a:close/>
                <a:moveTo>
                  <a:pt x="2538" y="206"/>
                </a:moveTo>
                <a:cubicBezTo>
                  <a:pt x="2538" y="208"/>
                  <a:pt x="2538" y="208"/>
                  <a:pt x="2538" y="208"/>
                </a:cubicBezTo>
                <a:cubicBezTo>
                  <a:pt x="2537" y="208"/>
                  <a:pt x="2537" y="208"/>
                  <a:pt x="2537" y="208"/>
                </a:cubicBezTo>
                <a:cubicBezTo>
                  <a:pt x="2537" y="206"/>
                  <a:pt x="2537" y="206"/>
                  <a:pt x="2537" y="206"/>
                </a:cubicBezTo>
                <a:lnTo>
                  <a:pt x="2538" y="206"/>
                </a:lnTo>
                <a:close/>
                <a:moveTo>
                  <a:pt x="2537" y="204"/>
                </a:moveTo>
                <a:cubicBezTo>
                  <a:pt x="2537" y="202"/>
                  <a:pt x="2537" y="202"/>
                  <a:pt x="2537" y="202"/>
                </a:cubicBezTo>
                <a:cubicBezTo>
                  <a:pt x="2538" y="202"/>
                  <a:pt x="2538" y="202"/>
                  <a:pt x="2538" y="202"/>
                </a:cubicBezTo>
                <a:cubicBezTo>
                  <a:pt x="2538" y="204"/>
                  <a:pt x="2538" y="204"/>
                  <a:pt x="2538" y="204"/>
                </a:cubicBezTo>
                <a:lnTo>
                  <a:pt x="2537" y="204"/>
                </a:lnTo>
                <a:close/>
                <a:moveTo>
                  <a:pt x="2538" y="209"/>
                </a:moveTo>
                <a:cubicBezTo>
                  <a:pt x="2538" y="211"/>
                  <a:pt x="2538" y="211"/>
                  <a:pt x="2538" y="211"/>
                </a:cubicBezTo>
                <a:cubicBezTo>
                  <a:pt x="2537" y="211"/>
                  <a:pt x="2537" y="211"/>
                  <a:pt x="2537" y="211"/>
                </a:cubicBezTo>
                <a:cubicBezTo>
                  <a:pt x="2537" y="209"/>
                  <a:pt x="2537" y="209"/>
                  <a:pt x="2537" y="209"/>
                </a:cubicBezTo>
                <a:lnTo>
                  <a:pt x="2538" y="209"/>
                </a:lnTo>
                <a:close/>
                <a:moveTo>
                  <a:pt x="2538" y="213"/>
                </a:moveTo>
                <a:cubicBezTo>
                  <a:pt x="2538" y="215"/>
                  <a:pt x="2538" y="215"/>
                  <a:pt x="2538" y="215"/>
                </a:cubicBezTo>
                <a:cubicBezTo>
                  <a:pt x="2537" y="215"/>
                  <a:pt x="2537" y="215"/>
                  <a:pt x="2537" y="215"/>
                </a:cubicBezTo>
                <a:cubicBezTo>
                  <a:pt x="2537" y="213"/>
                  <a:pt x="2537" y="213"/>
                  <a:pt x="2537" y="213"/>
                </a:cubicBezTo>
                <a:lnTo>
                  <a:pt x="2538" y="213"/>
                </a:lnTo>
                <a:close/>
                <a:moveTo>
                  <a:pt x="2538" y="217"/>
                </a:moveTo>
                <a:cubicBezTo>
                  <a:pt x="2538" y="219"/>
                  <a:pt x="2538" y="219"/>
                  <a:pt x="2538" y="219"/>
                </a:cubicBezTo>
                <a:cubicBezTo>
                  <a:pt x="2537" y="219"/>
                  <a:pt x="2537" y="219"/>
                  <a:pt x="2537" y="219"/>
                </a:cubicBezTo>
                <a:cubicBezTo>
                  <a:pt x="2537" y="217"/>
                  <a:pt x="2537" y="217"/>
                  <a:pt x="2537" y="217"/>
                </a:cubicBezTo>
                <a:lnTo>
                  <a:pt x="2538" y="217"/>
                </a:lnTo>
                <a:close/>
                <a:moveTo>
                  <a:pt x="2538" y="220"/>
                </a:moveTo>
                <a:cubicBezTo>
                  <a:pt x="2538" y="222"/>
                  <a:pt x="2538" y="222"/>
                  <a:pt x="2538" y="222"/>
                </a:cubicBezTo>
                <a:cubicBezTo>
                  <a:pt x="2537" y="222"/>
                  <a:pt x="2537" y="222"/>
                  <a:pt x="2537" y="222"/>
                </a:cubicBezTo>
                <a:cubicBezTo>
                  <a:pt x="2537" y="220"/>
                  <a:pt x="2537" y="220"/>
                  <a:pt x="2537" y="220"/>
                </a:cubicBezTo>
                <a:lnTo>
                  <a:pt x="2538" y="220"/>
                </a:lnTo>
                <a:close/>
                <a:moveTo>
                  <a:pt x="2538" y="224"/>
                </a:moveTo>
                <a:cubicBezTo>
                  <a:pt x="2538" y="226"/>
                  <a:pt x="2538" y="226"/>
                  <a:pt x="2538" y="226"/>
                </a:cubicBezTo>
                <a:cubicBezTo>
                  <a:pt x="2537" y="226"/>
                  <a:pt x="2537" y="226"/>
                  <a:pt x="2537" y="226"/>
                </a:cubicBezTo>
                <a:cubicBezTo>
                  <a:pt x="2537" y="224"/>
                  <a:pt x="2537" y="224"/>
                  <a:pt x="2537" y="224"/>
                </a:cubicBezTo>
                <a:lnTo>
                  <a:pt x="2538" y="224"/>
                </a:lnTo>
                <a:close/>
                <a:moveTo>
                  <a:pt x="2538" y="228"/>
                </a:moveTo>
                <a:cubicBezTo>
                  <a:pt x="2538" y="230"/>
                  <a:pt x="2538" y="230"/>
                  <a:pt x="2538" y="230"/>
                </a:cubicBezTo>
                <a:cubicBezTo>
                  <a:pt x="2537" y="230"/>
                  <a:pt x="2537" y="230"/>
                  <a:pt x="2537" y="230"/>
                </a:cubicBezTo>
                <a:cubicBezTo>
                  <a:pt x="2537" y="228"/>
                  <a:pt x="2537" y="228"/>
                  <a:pt x="2537" y="228"/>
                </a:cubicBezTo>
                <a:lnTo>
                  <a:pt x="2538" y="228"/>
                </a:lnTo>
                <a:close/>
                <a:moveTo>
                  <a:pt x="2537" y="290"/>
                </a:moveTo>
                <a:cubicBezTo>
                  <a:pt x="2538" y="290"/>
                  <a:pt x="2538" y="290"/>
                  <a:pt x="2538" y="290"/>
                </a:cubicBezTo>
                <a:cubicBezTo>
                  <a:pt x="2538" y="292"/>
                  <a:pt x="2538" y="292"/>
                  <a:pt x="2538" y="292"/>
                </a:cubicBezTo>
                <a:cubicBezTo>
                  <a:pt x="2537" y="292"/>
                  <a:pt x="2537" y="292"/>
                  <a:pt x="2537" y="292"/>
                </a:cubicBezTo>
                <a:lnTo>
                  <a:pt x="2537" y="290"/>
                </a:lnTo>
                <a:close/>
                <a:moveTo>
                  <a:pt x="2537" y="288"/>
                </a:moveTo>
                <a:cubicBezTo>
                  <a:pt x="2537" y="286"/>
                  <a:pt x="2537" y="286"/>
                  <a:pt x="2537" y="286"/>
                </a:cubicBezTo>
                <a:cubicBezTo>
                  <a:pt x="2538" y="286"/>
                  <a:pt x="2538" y="286"/>
                  <a:pt x="2538" y="286"/>
                </a:cubicBezTo>
                <a:cubicBezTo>
                  <a:pt x="2538" y="288"/>
                  <a:pt x="2538" y="288"/>
                  <a:pt x="2538" y="288"/>
                </a:cubicBezTo>
                <a:lnTo>
                  <a:pt x="2537" y="288"/>
                </a:lnTo>
                <a:close/>
                <a:moveTo>
                  <a:pt x="2537" y="285"/>
                </a:moveTo>
                <a:cubicBezTo>
                  <a:pt x="2537" y="283"/>
                  <a:pt x="2537" y="283"/>
                  <a:pt x="2537" y="283"/>
                </a:cubicBezTo>
                <a:cubicBezTo>
                  <a:pt x="2538" y="283"/>
                  <a:pt x="2538" y="283"/>
                  <a:pt x="2538" y="283"/>
                </a:cubicBezTo>
                <a:cubicBezTo>
                  <a:pt x="2538" y="285"/>
                  <a:pt x="2538" y="285"/>
                  <a:pt x="2538" y="285"/>
                </a:cubicBezTo>
                <a:lnTo>
                  <a:pt x="2537" y="285"/>
                </a:lnTo>
                <a:close/>
                <a:moveTo>
                  <a:pt x="2537" y="281"/>
                </a:moveTo>
                <a:cubicBezTo>
                  <a:pt x="2537" y="279"/>
                  <a:pt x="2537" y="279"/>
                  <a:pt x="2537" y="279"/>
                </a:cubicBezTo>
                <a:cubicBezTo>
                  <a:pt x="2538" y="279"/>
                  <a:pt x="2538" y="279"/>
                  <a:pt x="2538" y="279"/>
                </a:cubicBezTo>
                <a:cubicBezTo>
                  <a:pt x="2538" y="281"/>
                  <a:pt x="2538" y="281"/>
                  <a:pt x="2538" y="281"/>
                </a:cubicBezTo>
                <a:lnTo>
                  <a:pt x="2537" y="281"/>
                </a:lnTo>
                <a:close/>
                <a:moveTo>
                  <a:pt x="2537" y="277"/>
                </a:moveTo>
                <a:cubicBezTo>
                  <a:pt x="2537" y="275"/>
                  <a:pt x="2537" y="275"/>
                  <a:pt x="2537" y="275"/>
                </a:cubicBezTo>
                <a:cubicBezTo>
                  <a:pt x="2538" y="275"/>
                  <a:pt x="2538" y="275"/>
                  <a:pt x="2538" y="275"/>
                </a:cubicBezTo>
                <a:cubicBezTo>
                  <a:pt x="2538" y="277"/>
                  <a:pt x="2538" y="277"/>
                  <a:pt x="2538" y="277"/>
                </a:cubicBezTo>
                <a:lnTo>
                  <a:pt x="2537" y="277"/>
                </a:lnTo>
                <a:close/>
                <a:moveTo>
                  <a:pt x="2537" y="274"/>
                </a:moveTo>
                <a:cubicBezTo>
                  <a:pt x="2537" y="272"/>
                  <a:pt x="2537" y="272"/>
                  <a:pt x="2537" y="272"/>
                </a:cubicBezTo>
                <a:cubicBezTo>
                  <a:pt x="2538" y="272"/>
                  <a:pt x="2538" y="272"/>
                  <a:pt x="2538" y="272"/>
                </a:cubicBezTo>
                <a:cubicBezTo>
                  <a:pt x="2538" y="274"/>
                  <a:pt x="2538" y="274"/>
                  <a:pt x="2538" y="274"/>
                </a:cubicBezTo>
                <a:lnTo>
                  <a:pt x="2537" y="274"/>
                </a:lnTo>
                <a:close/>
                <a:moveTo>
                  <a:pt x="2537" y="270"/>
                </a:moveTo>
                <a:cubicBezTo>
                  <a:pt x="2537" y="268"/>
                  <a:pt x="2537" y="268"/>
                  <a:pt x="2537" y="268"/>
                </a:cubicBezTo>
                <a:cubicBezTo>
                  <a:pt x="2538" y="268"/>
                  <a:pt x="2538" y="268"/>
                  <a:pt x="2538" y="268"/>
                </a:cubicBezTo>
                <a:cubicBezTo>
                  <a:pt x="2538" y="270"/>
                  <a:pt x="2538" y="270"/>
                  <a:pt x="2538" y="270"/>
                </a:cubicBezTo>
                <a:lnTo>
                  <a:pt x="2537" y="270"/>
                </a:lnTo>
                <a:close/>
                <a:moveTo>
                  <a:pt x="2537" y="267"/>
                </a:moveTo>
                <a:cubicBezTo>
                  <a:pt x="2537" y="265"/>
                  <a:pt x="2537" y="265"/>
                  <a:pt x="2537" y="265"/>
                </a:cubicBezTo>
                <a:cubicBezTo>
                  <a:pt x="2538" y="265"/>
                  <a:pt x="2538" y="265"/>
                  <a:pt x="2538" y="265"/>
                </a:cubicBezTo>
                <a:cubicBezTo>
                  <a:pt x="2538" y="267"/>
                  <a:pt x="2538" y="267"/>
                  <a:pt x="2538" y="267"/>
                </a:cubicBezTo>
                <a:lnTo>
                  <a:pt x="2537" y="267"/>
                </a:lnTo>
                <a:close/>
                <a:moveTo>
                  <a:pt x="2537" y="263"/>
                </a:moveTo>
                <a:cubicBezTo>
                  <a:pt x="2537" y="261"/>
                  <a:pt x="2537" y="261"/>
                  <a:pt x="2537" y="261"/>
                </a:cubicBezTo>
                <a:cubicBezTo>
                  <a:pt x="2538" y="261"/>
                  <a:pt x="2538" y="261"/>
                  <a:pt x="2538" y="261"/>
                </a:cubicBezTo>
                <a:cubicBezTo>
                  <a:pt x="2538" y="263"/>
                  <a:pt x="2538" y="263"/>
                  <a:pt x="2538" y="263"/>
                </a:cubicBezTo>
                <a:lnTo>
                  <a:pt x="2537" y="263"/>
                </a:lnTo>
                <a:close/>
                <a:moveTo>
                  <a:pt x="2537" y="259"/>
                </a:moveTo>
                <a:cubicBezTo>
                  <a:pt x="2537" y="257"/>
                  <a:pt x="2537" y="257"/>
                  <a:pt x="2537" y="257"/>
                </a:cubicBezTo>
                <a:cubicBezTo>
                  <a:pt x="2538" y="257"/>
                  <a:pt x="2538" y="257"/>
                  <a:pt x="2538" y="257"/>
                </a:cubicBezTo>
                <a:cubicBezTo>
                  <a:pt x="2538" y="259"/>
                  <a:pt x="2538" y="259"/>
                  <a:pt x="2538" y="259"/>
                </a:cubicBezTo>
                <a:lnTo>
                  <a:pt x="2537" y="259"/>
                </a:lnTo>
                <a:close/>
                <a:moveTo>
                  <a:pt x="2537" y="256"/>
                </a:moveTo>
                <a:cubicBezTo>
                  <a:pt x="2537" y="254"/>
                  <a:pt x="2537" y="254"/>
                  <a:pt x="2537" y="254"/>
                </a:cubicBezTo>
                <a:cubicBezTo>
                  <a:pt x="2538" y="254"/>
                  <a:pt x="2538" y="254"/>
                  <a:pt x="2538" y="254"/>
                </a:cubicBezTo>
                <a:cubicBezTo>
                  <a:pt x="2538" y="256"/>
                  <a:pt x="2538" y="256"/>
                  <a:pt x="2538" y="256"/>
                </a:cubicBezTo>
                <a:lnTo>
                  <a:pt x="2537" y="256"/>
                </a:lnTo>
                <a:close/>
                <a:moveTo>
                  <a:pt x="2537" y="252"/>
                </a:moveTo>
                <a:cubicBezTo>
                  <a:pt x="2537" y="250"/>
                  <a:pt x="2537" y="250"/>
                  <a:pt x="2537" y="250"/>
                </a:cubicBezTo>
                <a:cubicBezTo>
                  <a:pt x="2538" y="250"/>
                  <a:pt x="2538" y="250"/>
                  <a:pt x="2538" y="250"/>
                </a:cubicBezTo>
                <a:cubicBezTo>
                  <a:pt x="2538" y="252"/>
                  <a:pt x="2538" y="252"/>
                  <a:pt x="2538" y="252"/>
                </a:cubicBezTo>
                <a:lnTo>
                  <a:pt x="2537" y="252"/>
                </a:lnTo>
                <a:close/>
                <a:moveTo>
                  <a:pt x="2537" y="249"/>
                </a:moveTo>
                <a:cubicBezTo>
                  <a:pt x="2537" y="246"/>
                  <a:pt x="2537" y="246"/>
                  <a:pt x="2537" y="246"/>
                </a:cubicBezTo>
                <a:cubicBezTo>
                  <a:pt x="2538" y="246"/>
                  <a:pt x="2538" y="246"/>
                  <a:pt x="2538" y="246"/>
                </a:cubicBezTo>
                <a:cubicBezTo>
                  <a:pt x="2538" y="249"/>
                  <a:pt x="2538" y="249"/>
                  <a:pt x="2538" y="249"/>
                </a:cubicBezTo>
                <a:lnTo>
                  <a:pt x="2537" y="249"/>
                </a:lnTo>
                <a:close/>
                <a:moveTo>
                  <a:pt x="2537" y="245"/>
                </a:moveTo>
                <a:cubicBezTo>
                  <a:pt x="2537" y="243"/>
                  <a:pt x="2537" y="243"/>
                  <a:pt x="2537" y="243"/>
                </a:cubicBezTo>
                <a:cubicBezTo>
                  <a:pt x="2538" y="243"/>
                  <a:pt x="2538" y="243"/>
                  <a:pt x="2538" y="243"/>
                </a:cubicBezTo>
                <a:cubicBezTo>
                  <a:pt x="2538" y="245"/>
                  <a:pt x="2538" y="245"/>
                  <a:pt x="2538" y="245"/>
                </a:cubicBezTo>
                <a:lnTo>
                  <a:pt x="2537" y="245"/>
                </a:lnTo>
                <a:close/>
                <a:moveTo>
                  <a:pt x="2537" y="241"/>
                </a:moveTo>
                <a:cubicBezTo>
                  <a:pt x="2537" y="239"/>
                  <a:pt x="2537" y="239"/>
                  <a:pt x="2537" y="239"/>
                </a:cubicBezTo>
                <a:cubicBezTo>
                  <a:pt x="2538" y="239"/>
                  <a:pt x="2538" y="239"/>
                  <a:pt x="2538" y="239"/>
                </a:cubicBezTo>
                <a:cubicBezTo>
                  <a:pt x="2538" y="241"/>
                  <a:pt x="2538" y="241"/>
                  <a:pt x="2538" y="241"/>
                </a:cubicBezTo>
                <a:lnTo>
                  <a:pt x="2537" y="241"/>
                </a:lnTo>
                <a:close/>
                <a:moveTo>
                  <a:pt x="2537" y="238"/>
                </a:moveTo>
                <a:cubicBezTo>
                  <a:pt x="2537" y="236"/>
                  <a:pt x="2537" y="236"/>
                  <a:pt x="2537" y="236"/>
                </a:cubicBezTo>
                <a:cubicBezTo>
                  <a:pt x="2538" y="236"/>
                  <a:pt x="2538" y="236"/>
                  <a:pt x="2538" y="236"/>
                </a:cubicBezTo>
                <a:cubicBezTo>
                  <a:pt x="2538" y="238"/>
                  <a:pt x="2538" y="238"/>
                  <a:pt x="2538" y="238"/>
                </a:cubicBezTo>
                <a:lnTo>
                  <a:pt x="2537" y="238"/>
                </a:lnTo>
                <a:close/>
                <a:moveTo>
                  <a:pt x="2537" y="234"/>
                </a:moveTo>
                <a:cubicBezTo>
                  <a:pt x="2537" y="231"/>
                  <a:pt x="2537" y="231"/>
                  <a:pt x="2537" y="231"/>
                </a:cubicBezTo>
                <a:cubicBezTo>
                  <a:pt x="2538" y="231"/>
                  <a:pt x="2538" y="231"/>
                  <a:pt x="2538" y="231"/>
                </a:cubicBezTo>
                <a:cubicBezTo>
                  <a:pt x="2538" y="234"/>
                  <a:pt x="2538" y="234"/>
                  <a:pt x="2538" y="234"/>
                </a:cubicBezTo>
                <a:lnTo>
                  <a:pt x="2537" y="234"/>
                </a:lnTo>
                <a:close/>
                <a:moveTo>
                  <a:pt x="2538" y="193"/>
                </a:moveTo>
                <a:cubicBezTo>
                  <a:pt x="2537" y="193"/>
                  <a:pt x="2537" y="193"/>
                  <a:pt x="2537" y="193"/>
                </a:cubicBezTo>
                <a:cubicBezTo>
                  <a:pt x="2537" y="191"/>
                  <a:pt x="2537" y="191"/>
                  <a:pt x="2537" y="191"/>
                </a:cubicBezTo>
                <a:cubicBezTo>
                  <a:pt x="2538" y="191"/>
                  <a:pt x="2538" y="191"/>
                  <a:pt x="2538" y="191"/>
                </a:cubicBezTo>
                <a:lnTo>
                  <a:pt x="2538" y="193"/>
                </a:lnTo>
                <a:close/>
                <a:moveTo>
                  <a:pt x="2538" y="195"/>
                </a:moveTo>
                <a:cubicBezTo>
                  <a:pt x="2538" y="197"/>
                  <a:pt x="2538" y="197"/>
                  <a:pt x="2538" y="197"/>
                </a:cubicBezTo>
                <a:cubicBezTo>
                  <a:pt x="2537" y="197"/>
                  <a:pt x="2537" y="197"/>
                  <a:pt x="2537" y="197"/>
                </a:cubicBezTo>
                <a:cubicBezTo>
                  <a:pt x="2537" y="195"/>
                  <a:pt x="2537" y="195"/>
                  <a:pt x="2537" y="195"/>
                </a:cubicBezTo>
                <a:lnTo>
                  <a:pt x="2538" y="195"/>
                </a:lnTo>
                <a:close/>
                <a:moveTo>
                  <a:pt x="2537" y="198"/>
                </a:moveTo>
                <a:cubicBezTo>
                  <a:pt x="2537" y="200"/>
                  <a:pt x="2537" y="200"/>
                  <a:pt x="2537" y="200"/>
                </a:cubicBezTo>
                <a:cubicBezTo>
                  <a:pt x="2536" y="200"/>
                  <a:pt x="2536" y="200"/>
                  <a:pt x="2536" y="200"/>
                </a:cubicBezTo>
                <a:cubicBezTo>
                  <a:pt x="2536" y="198"/>
                  <a:pt x="2536" y="198"/>
                  <a:pt x="2536" y="198"/>
                </a:cubicBezTo>
                <a:lnTo>
                  <a:pt x="2537" y="198"/>
                </a:lnTo>
                <a:close/>
                <a:moveTo>
                  <a:pt x="2535" y="281"/>
                </a:moveTo>
                <a:cubicBezTo>
                  <a:pt x="2535" y="279"/>
                  <a:pt x="2535" y="279"/>
                  <a:pt x="2535" y="279"/>
                </a:cubicBezTo>
                <a:cubicBezTo>
                  <a:pt x="2537" y="279"/>
                  <a:pt x="2537" y="279"/>
                  <a:pt x="2537" y="279"/>
                </a:cubicBezTo>
                <a:cubicBezTo>
                  <a:pt x="2537" y="281"/>
                  <a:pt x="2537" y="281"/>
                  <a:pt x="2537" y="281"/>
                </a:cubicBezTo>
                <a:lnTo>
                  <a:pt x="2535" y="281"/>
                </a:lnTo>
                <a:close/>
                <a:moveTo>
                  <a:pt x="2537" y="283"/>
                </a:moveTo>
                <a:cubicBezTo>
                  <a:pt x="2537" y="285"/>
                  <a:pt x="2537" y="285"/>
                  <a:pt x="2537" y="285"/>
                </a:cubicBezTo>
                <a:cubicBezTo>
                  <a:pt x="2535" y="285"/>
                  <a:pt x="2535" y="285"/>
                  <a:pt x="2535" y="285"/>
                </a:cubicBezTo>
                <a:cubicBezTo>
                  <a:pt x="2535" y="283"/>
                  <a:pt x="2535" y="283"/>
                  <a:pt x="2535" y="283"/>
                </a:cubicBezTo>
                <a:lnTo>
                  <a:pt x="2537" y="283"/>
                </a:lnTo>
                <a:close/>
                <a:moveTo>
                  <a:pt x="2535" y="277"/>
                </a:moveTo>
                <a:cubicBezTo>
                  <a:pt x="2535" y="275"/>
                  <a:pt x="2535" y="275"/>
                  <a:pt x="2535" y="275"/>
                </a:cubicBezTo>
                <a:cubicBezTo>
                  <a:pt x="2537" y="275"/>
                  <a:pt x="2537" y="275"/>
                  <a:pt x="2537" y="275"/>
                </a:cubicBezTo>
                <a:cubicBezTo>
                  <a:pt x="2537" y="277"/>
                  <a:pt x="2537" y="277"/>
                  <a:pt x="2537" y="277"/>
                </a:cubicBezTo>
                <a:lnTo>
                  <a:pt x="2535" y="277"/>
                </a:lnTo>
                <a:close/>
                <a:moveTo>
                  <a:pt x="2535" y="274"/>
                </a:moveTo>
                <a:cubicBezTo>
                  <a:pt x="2535" y="272"/>
                  <a:pt x="2535" y="272"/>
                  <a:pt x="2535" y="272"/>
                </a:cubicBezTo>
                <a:cubicBezTo>
                  <a:pt x="2537" y="272"/>
                  <a:pt x="2537" y="272"/>
                  <a:pt x="2537" y="272"/>
                </a:cubicBezTo>
                <a:cubicBezTo>
                  <a:pt x="2537" y="274"/>
                  <a:pt x="2537" y="274"/>
                  <a:pt x="2537" y="274"/>
                </a:cubicBezTo>
                <a:lnTo>
                  <a:pt x="2535" y="274"/>
                </a:lnTo>
                <a:close/>
                <a:moveTo>
                  <a:pt x="2535" y="270"/>
                </a:moveTo>
                <a:cubicBezTo>
                  <a:pt x="2535" y="268"/>
                  <a:pt x="2535" y="268"/>
                  <a:pt x="2535" y="268"/>
                </a:cubicBezTo>
                <a:cubicBezTo>
                  <a:pt x="2537" y="268"/>
                  <a:pt x="2537" y="268"/>
                  <a:pt x="2537" y="268"/>
                </a:cubicBezTo>
                <a:cubicBezTo>
                  <a:pt x="2537" y="270"/>
                  <a:pt x="2537" y="270"/>
                  <a:pt x="2537" y="270"/>
                </a:cubicBezTo>
                <a:lnTo>
                  <a:pt x="2535" y="270"/>
                </a:lnTo>
                <a:close/>
                <a:moveTo>
                  <a:pt x="2535" y="267"/>
                </a:moveTo>
                <a:cubicBezTo>
                  <a:pt x="2535" y="265"/>
                  <a:pt x="2535" y="265"/>
                  <a:pt x="2535" y="265"/>
                </a:cubicBezTo>
                <a:cubicBezTo>
                  <a:pt x="2537" y="265"/>
                  <a:pt x="2537" y="265"/>
                  <a:pt x="2537" y="265"/>
                </a:cubicBezTo>
                <a:cubicBezTo>
                  <a:pt x="2537" y="267"/>
                  <a:pt x="2537" y="267"/>
                  <a:pt x="2537" y="267"/>
                </a:cubicBezTo>
                <a:lnTo>
                  <a:pt x="2535" y="267"/>
                </a:lnTo>
                <a:close/>
                <a:moveTo>
                  <a:pt x="2535" y="263"/>
                </a:moveTo>
                <a:cubicBezTo>
                  <a:pt x="2535" y="261"/>
                  <a:pt x="2535" y="261"/>
                  <a:pt x="2535" y="261"/>
                </a:cubicBezTo>
                <a:cubicBezTo>
                  <a:pt x="2537" y="261"/>
                  <a:pt x="2537" y="261"/>
                  <a:pt x="2537" y="261"/>
                </a:cubicBezTo>
                <a:cubicBezTo>
                  <a:pt x="2537" y="263"/>
                  <a:pt x="2537" y="263"/>
                  <a:pt x="2537" y="263"/>
                </a:cubicBezTo>
                <a:lnTo>
                  <a:pt x="2535" y="263"/>
                </a:lnTo>
                <a:close/>
                <a:moveTo>
                  <a:pt x="2535" y="259"/>
                </a:moveTo>
                <a:cubicBezTo>
                  <a:pt x="2535" y="257"/>
                  <a:pt x="2535" y="257"/>
                  <a:pt x="2535" y="257"/>
                </a:cubicBezTo>
                <a:cubicBezTo>
                  <a:pt x="2537" y="257"/>
                  <a:pt x="2537" y="257"/>
                  <a:pt x="2537" y="257"/>
                </a:cubicBezTo>
                <a:cubicBezTo>
                  <a:pt x="2537" y="259"/>
                  <a:pt x="2537" y="259"/>
                  <a:pt x="2537" y="259"/>
                </a:cubicBezTo>
                <a:lnTo>
                  <a:pt x="2535" y="259"/>
                </a:lnTo>
                <a:close/>
                <a:moveTo>
                  <a:pt x="2535" y="256"/>
                </a:moveTo>
                <a:cubicBezTo>
                  <a:pt x="2535" y="254"/>
                  <a:pt x="2535" y="254"/>
                  <a:pt x="2535" y="254"/>
                </a:cubicBezTo>
                <a:cubicBezTo>
                  <a:pt x="2537" y="254"/>
                  <a:pt x="2537" y="254"/>
                  <a:pt x="2537" y="254"/>
                </a:cubicBezTo>
                <a:cubicBezTo>
                  <a:pt x="2537" y="256"/>
                  <a:pt x="2537" y="256"/>
                  <a:pt x="2537" y="256"/>
                </a:cubicBezTo>
                <a:lnTo>
                  <a:pt x="2535" y="256"/>
                </a:lnTo>
                <a:close/>
                <a:moveTo>
                  <a:pt x="2535" y="252"/>
                </a:moveTo>
                <a:cubicBezTo>
                  <a:pt x="2535" y="250"/>
                  <a:pt x="2535" y="250"/>
                  <a:pt x="2535" y="250"/>
                </a:cubicBezTo>
                <a:cubicBezTo>
                  <a:pt x="2537" y="250"/>
                  <a:pt x="2537" y="250"/>
                  <a:pt x="2537" y="250"/>
                </a:cubicBezTo>
                <a:cubicBezTo>
                  <a:pt x="2537" y="252"/>
                  <a:pt x="2537" y="252"/>
                  <a:pt x="2537" y="252"/>
                </a:cubicBezTo>
                <a:lnTo>
                  <a:pt x="2535" y="252"/>
                </a:lnTo>
                <a:close/>
                <a:moveTo>
                  <a:pt x="2535" y="249"/>
                </a:moveTo>
                <a:cubicBezTo>
                  <a:pt x="2535" y="246"/>
                  <a:pt x="2535" y="246"/>
                  <a:pt x="2535" y="246"/>
                </a:cubicBezTo>
                <a:cubicBezTo>
                  <a:pt x="2537" y="246"/>
                  <a:pt x="2537" y="246"/>
                  <a:pt x="2537" y="246"/>
                </a:cubicBezTo>
                <a:cubicBezTo>
                  <a:pt x="2537" y="249"/>
                  <a:pt x="2537" y="249"/>
                  <a:pt x="2537" y="249"/>
                </a:cubicBezTo>
                <a:lnTo>
                  <a:pt x="2535" y="249"/>
                </a:lnTo>
                <a:close/>
                <a:moveTo>
                  <a:pt x="2535" y="245"/>
                </a:moveTo>
                <a:cubicBezTo>
                  <a:pt x="2535" y="243"/>
                  <a:pt x="2535" y="243"/>
                  <a:pt x="2535" y="243"/>
                </a:cubicBezTo>
                <a:cubicBezTo>
                  <a:pt x="2537" y="243"/>
                  <a:pt x="2537" y="243"/>
                  <a:pt x="2537" y="243"/>
                </a:cubicBezTo>
                <a:cubicBezTo>
                  <a:pt x="2537" y="245"/>
                  <a:pt x="2537" y="245"/>
                  <a:pt x="2537" y="245"/>
                </a:cubicBezTo>
                <a:lnTo>
                  <a:pt x="2535" y="245"/>
                </a:lnTo>
                <a:close/>
                <a:moveTo>
                  <a:pt x="2535" y="241"/>
                </a:moveTo>
                <a:cubicBezTo>
                  <a:pt x="2535" y="239"/>
                  <a:pt x="2535" y="239"/>
                  <a:pt x="2535" y="239"/>
                </a:cubicBezTo>
                <a:cubicBezTo>
                  <a:pt x="2537" y="239"/>
                  <a:pt x="2537" y="239"/>
                  <a:pt x="2537" y="239"/>
                </a:cubicBezTo>
                <a:cubicBezTo>
                  <a:pt x="2537" y="241"/>
                  <a:pt x="2537" y="241"/>
                  <a:pt x="2537" y="241"/>
                </a:cubicBezTo>
                <a:lnTo>
                  <a:pt x="2535" y="241"/>
                </a:lnTo>
                <a:close/>
                <a:moveTo>
                  <a:pt x="2535" y="238"/>
                </a:moveTo>
                <a:cubicBezTo>
                  <a:pt x="2535" y="236"/>
                  <a:pt x="2535" y="236"/>
                  <a:pt x="2535" y="236"/>
                </a:cubicBezTo>
                <a:cubicBezTo>
                  <a:pt x="2537" y="236"/>
                  <a:pt x="2537" y="236"/>
                  <a:pt x="2537" y="236"/>
                </a:cubicBezTo>
                <a:cubicBezTo>
                  <a:pt x="2537" y="238"/>
                  <a:pt x="2537" y="238"/>
                  <a:pt x="2537" y="238"/>
                </a:cubicBezTo>
                <a:lnTo>
                  <a:pt x="2535" y="238"/>
                </a:lnTo>
                <a:close/>
                <a:moveTo>
                  <a:pt x="2535" y="234"/>
                </a:moveTo>
                <a:cubicBezTo>
                  <a:pt x="2535" y="231"/>
                  <a:pt x="2535" y="231"/>
                  <a:pt x="2535" y="231"/>
                </a:cubicBezTo>
                <a:cubicBezTo>
                  <a:pt x="2537" y="231"/>
                  <a:pt x="2537" y="231"/>
                  <a:pt x="2537" y="231"/>
                </a:cubicBezTo>
                <a:cubicBezTo>
                  <a:pt x="2537" y="234"/>
                  <a:pt x="2537" y="234"/>
                  <a:pt x="2537" y="234"/>
                </a:cubicBezTo>
                <a:lnTo>
                  <a:pt x="2535" y="234"/>
                </a:lnTo>
                <a:close/>
                <a:moveTo>
                  <a:pt x="2536" y="209"/>
                </a:moveTo>
                <a:cubicBezTo>
                  <a:pt x="2536" y="211"/>
                  <a:pt x="2536" y="211"/>
                  <a:pt x="2536" y="211"/>
                </a:cubicBezTo>
                <a:cubicBezTo>
                  <a:pt x="2535" y="211"/>
                  <a:pt x="2535" y="211"/>
                  <a:pt x="2535" y="211"/>
                </a:cubicBezTo>
                <a:cubicBezTo>
                  <a:pt x="2535" y="209"/>
                  <a:pt x="2535" y="209"/>
                  <a:pt x="2535" y="209"/>
                </a:cubicBezTo>
                <a:lnTo>
                  <a:pt x="2536" y="209"/>
                </a:lnTo>
                <a:close/>
                <a:moveTo>
                  <a:pt x="2535" y="208"/>
                </a:moveTo>
                <a:cubicBezTo>
                  <a:pt x="2535" y="206"/>
                  <a:pt x="2535" y="206"/>
                  <a:pt x="2535" y="206"/>
                </a:cubicBezTo>
                <a:cubicBezTo>
                  <a:pt x="2536" y="206"/>
                  <a:pt x="2536" y="206"/>
                  <a:pt x="2536" y="206"/>
                </a:cubicBezTo>
                <a:cubicBezTo>
                  <a:pt x="2536" y="208"/>
                  <a:pt x="2536" y="208"/>
                  <a:pt x="2536" y="208"/>
                </a:cubicBezTo>
                <a:lnTo>
                  <a:pt x="2535" y="208"/>
                </a:lnTo>
                <a:close/>
                <a:moveTo>
                  <a:pt x="2536" y="213"/>
                </a:moveTo>
                <a:cubicBezTo>
                  <a:pt x="2536" y="215"/>
                  <a:pt x="2536" y="215"/>
                  <a:pt x="2536" y="215"/>
                </a:cubicBezTo>
                <a:cubicBezTo>
                  <a:pt x="2535" y="215"/>
                  <a:pt x="2535" y="215"/>
                  <a:pt x="2535" y="215"/>
                </a:cubicBezTo>
                <a:cubicBezTo>
                  <a:pt x="2535" y="213"/>
                  <a:pt x="2535" y="213"/>
                  <a:pt x="2535" y="213"/>
                </a:cubicBezTo>
                <a:lnTo>
                  <a:pt x="2536" y="213"/>
                </a:lnTo>
                <a:close/>
                <a:moveTo>
                  <a:pt x="2536" y="217"/>
                </a:moveTo>
                <a:cubicBezTo>
                  <a:pt x="2536" y="219"/>
                  <a:pt x="2536" y="219"/>
                  <a:pt x="2536" y="219"/>
                </a:cubicBezTo>
                <a:cubicBezTo>
                  <a:pt x="2535" y="219"/>
                  <a:pt x="2535" y="219"/>
                  <a:pt x="2535" y="219"/>
                </a:cubicBezTo>
                <a:cubicBezTo>
                  <a:pt x="2535" y="217"/>
                  <a:pt x="2535" y="217"/>
                  <a:pt x="2535" y="217"/>
                </a:cubicBezTo>
                <a:lnTo>
                  <a:pt x="2536" y="217"/>
                </a:lnTo>
                <a:close/>
                <a:moveTo>
                  <a:pt x="2536" y="220"/>
                </a:moveTo>
                <a:cubicBezTo>
                  <a:pt x="2536" y="222"/>
                  <a:pt x="2536" y="222"/>
                  <a:pt x="2536" y="222"/>
                </a:cubicBezTo>
                <a:cubicBezTo>
                  <a:pt x="2535" y="222"/>
                  <a:pt x="2535" y="222"/>
                  <a:pt x="2535" y="222"/>
                </a:cubicBezTo>
                <a:cubicBezTo>
                  <a:pt x="2535" y="220"/>
                  <a:pt x="2535" y="220"/>
                  <a:pt x="2535" y="220"/>
                </a:cubicBezTo>
                <a:lnTo>
                  <a:pt x="2536" y="220"/>
                </a:lnTo>
                <a:close/>
                <a:moveTo>
                  <a:pt x="2536" y="224"/>
                </a:moveTo>
                <a:cubicBezTo>
                  <a:pt x="2536" y="226"/>
                  <a:pt x="2536" y="226"/>
                  <a:pt x="2536" y="226"/>
                </a:cubicBezTo>
                <a:cubicBezTo>
                  <a:pt x="2535" y="226"/>
                  <a:pt x="2535" y="226"/>
                  <a:pt x="2535" y="226"/>
                </a:cubicBezTo>
                <a:cubicBezTo>
                  <a:pt x="2535" y="224"/>
                  <a:pt x="2535" y="224"/>
                  <a:pt x="2535" y="224"/>
                </a:cubicBezTo>
                <a:lnTo>
                  <a:pt x="2536" y="224"/>
                </a:lnTo>
                <a:close/>
                <a:moveTo>
                  <a:pt x="2537" y="193"/>
                </a:moveTo>
                <a:cubicBezTo>
                  <a:pt x="2535" y="193"/>
                  <a:pt x="2535" y="193"/>
                  <a:pt x="2535" y="193"/>
                </a:cubicBezTo>
                <a:cubicBezTo>
                  <a:pt x="2535" y="191"/>
                  <a:pt x="2535" y="191"/>
                  <a:pt x="2535" y="191"/>
                </a:cubicBezTo>
                <a:cubicBezTo>
                  <a:pt x="2537" y="191"/>
                  <a:pt x="2537" y="191"/>
                  <a:pt x="2537" y="191"/>
                </a:cubicBezTo>
                <a:lnTo>
                  <a:pt x="2537" y="193"/>
                </a:lnTo>
                <a:close/>
                <a:moveTo>
                  <a:pt x="2537" y="195"/>
                </a:moveTo>
                <a:cubicBezTo>
                  <a:pt x="2537" y="197"/>
                  <a:pt x="2537" y="197"/>
                  <a:pt x="2537" y="197"/>
                </a:cubicBezTo>
                <a:cubicBezTo>
                  <a:pt x="2535" y="197"/>
                  <a:pt x="2535" y="197"/>
                  <a:pt x="2535" y="197"/>
                </a:cubicBezTo>
                <a:cubicBezTo>
                  <a:pt x="2535" y="195"/>
                  <a:pt x="2535" y="195"/>
                  <a:pt x="2535" y="195"/>
                </a:cubicBezTo>
                <a:lnTo>
                  <a:pt x="2537" y="195"/>
                </a:lnTo>
                <a:close/>
                <a:moveTo>
                  <a:pt x="2536" y="202"/>
                </a:moveTo>
                <a:cubicBezTo>
                  <a:pt x="2536" y="204"/>
                  <a:pt x="2536" y="204"/>
                  <a:pt x="2536" y="204"/>
                </a:cubicBezTo>
                <a:cubicBezTo>
                  <a:pt x="2535" y="204"/>
                  <a:pt x="2535" y="204"/>
                  <a:pt x="2535" y="204"/>
                </a:cubicBezTo>
                <a:cubicBezTo>
                  <a:pt x="2535" y="202"/>
                  <a:pt x="2535" y="202"/>
                  <a:pt x="2535" y="202"/>
                </a:cubicBezTo>
                <a:lnTo>
                  <a:pt x="2536" y="202"/>
                </a:lnTo>
                <a:close/>
                <a:moveTo>
                  <a:pt x="2535" y="200"/>
                </a:moveTo>
                <a:cubicBezTo>
                  <a:pt x="2534" y="200"/>
                  <a:pt x="2534" y="200"/>
                  <a:pt x="2534" y="200"/>
                </a:cubicBezTo>
                <a:cubicBezTo>
                  <a:pt x="2534" y="198"/>
                  <a:pt x="2534" y="198"/>
                  <a:pt x="2534" y="198"/>
                </a:cubicBezTo>
                <a:cubicBezTo>
                  <a:pt x="2535" y="198"/>
                  <a:pt x="2535" y="198"/>
                  <a:pt x="2535" y="198"/>
                </a:cubicBezTo>
                <a:lnTo>
                  <a:pt x="2535" y="200"/>
                </a:lnTo>
                <a:close/>
                <a:moveTo>
                  <a:pt x="2535" y="193"/>
                </a:moveTo>
                <a:cubicBezTo>
                  <a:pt x="2534" y="193"/>
                  <a:pt x="2534" y="193"/>
                  <a:pt x="2534" y="193"/>
                </a:cubicBezTo>
                <a:cubicBezTo>
                  <a:pt x="2534" y="191"/>
                  <a:pt x="2534" y="191"/>
                  <a:pt x="2534" y="191"/>
                </a:cubicBezTo>
                <a:cubicBezTo>
                  <a:pt x="2535" y="191"/>
                  <a:pt x="2535" y="191"/>
                  <a:pt x="2535" y="191"/>
                </a:cubicBezTo>
                <a:lnTo>
                  <a:pt x="2535" y="193"/>
                </a:lnTo>
                <a:close/>
                <a:moveTo>
                  <a:pt x="2535" y="195"/>
                </a:moveTo>
                <a:cubicBezTo>
                  <a:pt x="2535" y="197"/>
                  <a:pt x="2535" y="197"/>
                  <a:pt x="2535" y="197"/>
                </a:cubicBezTo>
                <a:cubicBezTo>
                  <a:pt x="2534" y="197"/>
                  <a:pt x="2534" y="197"/>
                  <a:pt x="2534" y="197"/>
                </a:cubicBezTo>
                <a:cubicBezTo>
                  <a:pt x="2534" y="195"/>
                  <a:pt x="2534" y="195"/>
                  <a:pt x="2534" y="195"/>
                </a:cubicBezTo>
                <a:lnTo>
                  <a:pt x="2535" y="195"/>
                </a:lnTo>
                <a:close/>
                <a:moveTo>
                  <a:pt x="2535" y="202"/>
                </a:moveTo>
                <a:cubicBezTo>
                  <a:pt x="2535" y="204"/>
                  <a:pt x="2535" y="204"/>
                  <a:pt x="2535" y="204"/>
                </a:cubicBezTo>
                <a:cubicBezTo>
                  <a:pt x="2533" y="204"/>
                  <a:pt x="2533" y="204"/>
                  <a:pt x="2533" y="204"/>
                </a:cubicBezTo>
                <a:cubicBezTo>
                  <a:pt x="2533" y="202"/>
                  <a:pt x="2533" y="202"/>
                  <a:pt x="2533" y="202"/>
                </a:cubicBezTo>
                <a:lnTo>
                  <a:pt x="2535" y="202"/>
                </a:lnTo>
                <a:close/>
                <a:moveTo>
                  <a:pt x="2534" y="228"/>
                </a:moveTo>
                <a:cubicBezTo>
                  <a:pt x="2535" y="228"/>
                  <a:pt x="2535" y="228"/>
                  <a:pt x="2535" y="228"/>
                </a:cubicBezTo>
                <a:cubicBezTo>
                  <a:pt x="2535" y="230"/>
                  <a:pt x="2535" y="230"/>
                  <a:pt x="2535" y="230"/>
                </a:cubicBezTo>
                <a:cubicBezTo>
                  <a:pt x="2534" y="230"/>
                  <a:pt x="2534" y="230"/>
                  <a:pt x="2534" y="230"/>
                </a:cubicBezTo>
                <a:cubicBezTo>
                  <a:pt x="2534" y="229"/>
                  <a:pt x="2534" y="229"/>
                  <a:pt x="2534" y="229"/>
                </a:cubicBezTo>
                <a:lnTo>
                  <a:pt x="2534" y="228"/>
                </a:lnTo>
                <a:close/>
                <a:moveTo>
                  <a:pt x="2533" y="351"/>
                </a:moveTo>
                <a:cubicBezTo>
                  <a:pt x="2533" y="349"/>
                  <a:pt x="2533" y="349"/>
                  <a:pt x="2533" y="349"/>
                </a:cubicBezTo>
                <a:cubicBezTo>
                  <a:pt x="2534" y="349"/>
                  <a:pt x="2534" y="349"/>
                  <a:pt x="2534" y="349"/>
                </a:cubicBezTo>
                <a:cubicBezTo>
                  <a:pt x="2534" y="351"/>
                  <a:pt x="2534" y="351"/>
                  <a:pt x="2534" y="351"/>
                </a:cubicBezTo>
                <a:lnTo>
                  <a:pt x="2533" y="351"/>
                </a:lnTo>
                <a:close/>
                <a:moveTo>
                  <a:pt x="2534" y="353"/>
                </a:moveTo>
                <a:cubicBezTo>
                  <a:pt x="2534" y="355"/>
                  <a:pt x="2534" y="355"/>
                  <a:pt x="2534" y="355"/>
                </a:cubicBezTo>
                <a:cubicBezTo>
                  <a:pt x="2533" y="355"/>
                  <a:pt x="2533" y="355"/>
                  <a:pt x="2533" y="355"/>
                </a:cubicBezTo>
                <a:cubicBezTo>
                  <a:pt x="2533" y="353"/>
                  <a:pt x="2533" y="353"/>
                  <a:pt x="2533" y="353"/>
                </a:cubicBezTo>
                <a:lnTo>
                  <a:pt x="2534" y="353"/>
                </a:lnTo>
                <a:close/>
                <a:moveTo>
                  <a:pt x="2533" y="348"/>
                </a:moveTo>
                <a:cubicBezTo>
                  <a:pt x="2533" y="346"/>
                  <a:pt x="2533" y="346"/>
                  <a:pt x="2533" y="346"/>
                </a:cubicBezTo>
                <a:cubicBezTo>
                  <a:pt x="2534" y="346"/>
                  <a:pt x="2534" y="346"/>
                  <a:pt x="2534" y="346"/>
                </a:cubicBezTo>
                <a:cubicBezTo>
                  <a:pt x="2534" y="348"/>
                  <a:pt x="2534" y="348"/>
                  <a:pt x="2534" y="348"/>
                </a:cubicBezTo>
                <a:lnTo>
                  <a:pt x="2533" y="348"/>
                </a:lnTo>
                <a:close/>
                <a:moveTo>
                  <a:pt x="2533" y="344"/>
                </a:moveTo>
                <a:cubicBezTo>
                  <a:pt x="2533" y="342"/>
                  <a:pt x="2533" y="342"/>
                  <a:pt x="2533" y="342"/>
                </a:cubicBezTo>
                <a:cubicBezTo>
                  <a:pt x="2534" y="342"/>
                  <a:pt x="2534" y="342"/>
                  <a:pt x="2534" y="342"/>
                </a:cubicBezTo>
                <a:cubicBezTo>
                  <a:pt x="2534" y="344"/>
                  <a:pt x="2534" y="344"/>
                  <a:pt x="2534" y="344"/>
                </a:cubicBezTo>
                <a:lnTo>
                  <a:pt x="2533" y="344"/>
                </a:lnTo>
                <a:close/>
                <a:moveTo>
                  <a:pt x="2533" y="341"/>
                </a:moveTo>
                <a:cubicBezTo>
                  <a:pt x="2533" y="339"/>
                  <a:pt x="2533" y="339"/>
                  <a:pt x="2533" y="339"/>
                </a:cubicBezTo>
                <a:cubicBezTo>
                  <a:pt x="2534" y="339"/>
                  <a:pt x="2534" y="339"/>
                  <a:pt x="2534" y="339"/>
                </a:cubicBezTo>
                <a:cubicBezTo>
                  <a:pt x="2534" y="341"/>
                  <a:pt x="2534" y="341"/>
                  <a:pt x="2534" y="341"/>
                </a:cubicBezTo>
                <a:lnTo>
                  <a:pt x="2533" y="341"/>
                </a:lnTo>
                <a:close/>
                <a:moveTo>
                  <a:pt x="2533" y="338"/>
                </a:moveTo>
                <a:cubicBezTo>
                  <a:pt x="2533" y="336"/>
                  <a:pt x="2533" y="336"/>
                  <a:pt x="2533" y="336"/>
                </a:cubicBezTo>
                <a:cubicBezTo>
                  <a:pt x="2534" y="336"/>
                  <a:pt x="2534" y="336"/>
                  <a:pt x="2534" y="336"/>
                </a:cubicBezTo>
                <a:cubicBezTo>
                  <a:pt x="2534" y="338"/>
                  <a:pt x="2534" y="338"/>
                  <a:pt x="2534" y="338"/>
                </a:cubicBezTo>
                <a:lnTo>
                  <a:pt x="2533" y="338"/>
                </a:lnTo>
                <a:close/>
                <a:moveTo>
                  <a:pt x="2533" y="334"/>
                </a:moveTo>
                <a:cubicBezTo>
                  <a:pt x="2533" y="332"/>
                  <a:pt x="2533" y="332"/>
                  <a:pt x="2533" y="332"/>
                </a:cubicBezTo>
                <a:cubicBezTo>
                  <a:pt x="2534" y="332"/>
                  <a:pt x="2534" y="332"/>
                  <a:pt x="2534" y="332"/>
                </a:cubicBezTo>
                <a:cubicBezTo>
                  <a:pt x="2534" y="334"/>
                  <a:pt x="2534" y="334"/>
                  <a:pt x="2534" y="334"/>
                </a:cubicBezTo>
                <a:lnTo>
                  <a:pt x="2533" y="334"/>
                </a:lnTo>
                <a:close/>
                <a:moveTo>
                  <a:pt x="2533" y="331"/>
                </a:moveTo>
                <a:cubicBezTo>
                  <a:pt x="2533" y="329"/>
                  <a:pt x="2533" y="329"/>
                  <a:pt x="2533" y="329"/>
                </a:cubicBezTo>
                <a:cubicBezTo>
                  <a:pt x="2534" y="329"/>
                  <a:pt x="2534" y="329"/>
                  <a:pt x="2534" y="329"/>
                </a:cubicBezTo>
                <a:cubicBezTo>
                  <a:pt x="2534" y="331"/>
                  <a:pt x="2534" y="331"/>
                  <a:pt x="2534" y="331"/>
                </a:cubicBezTo>
                <a:lnTo>
                  <a:pt x="2533" y="331"/>
                </a:lnTo>
                <a:close/>
                <a:moveTo>
                  <a:pt x="2533" y="327"/>
                </a:moveTo>
                <a:cubicBezTo>
                  <a:pt x="2533" y="325"/>
                  <a:pt x="2533" y="325"/>
                  <a:pt x="2533" y="325"/>
                </a:cubicBezTo>
                <a:cubicBezTo>
                  <a:pt x="2534" y="325"/>
                  <a:pt x="2534" y="325"/>
                  <a:pt x="2534" y="325"/>
                </a:cubicBezTo>
                <a:cubicBezTo>
                  <a:pt x="2534" y="327"/>
                  <a:pt x="2534" y="327"/>
                  <a:pt x="2534" y="327"/>
                </a:cubicBezTo>
                <a:lnTo>
                  <a:pt x="2533" y="327"/>
                </a:lnTo>
                <a:close/>
                <a:moveTo>
                  <a:pt x="2533" y="324"/>
                </a:moveTo>
                <a:cubicBezTo>
                  <a:pt x="2533" y="322"/>
                  <a:pt x="2533" y="322"/>
                  <a:pt x="2533" y="322"/>
                </a:cubicBezTo>
                <a:cubicBezTo>
                  <a:pt x="2534" y="322"/>
                  <a:pt x="2534" y="322"/>
                  <a:pt x="2534" y="322"/>
                </a:cubicBezTo>
                <a:cubicBezTo>
                  <a:pt x="2534" y="324"/>
                  <a:pt x="2534" y="324"/>
                  <a:pt x="2534" y="324"/>
                </a:cubicBezTo>
                <a:lnTo>
                  <a:pt x="2533" y="324"/>
                </a:lnTo>
                <a:close/>
                <a:moveTo>
                  <a:pt x="2533" y="321"/>
                </a:moveTo>
                <a:cubicBezTo>
                  <a:pt x="2533" y="318"/>
                  <a:pt x="2533" y="318"/>
                  <a:pt x="2533" y="318"/>
                </a:cubicBezTo>
                <a:cubicBezTo>
                  <a:pt x="2534" y="318"/>
                  <a:pt x="2534" y="318"/>
                  <a:pt x="2534" y="318"/>
                </a:cubicBezTo>
                <a:cubicBezTo>
                  <a:pt x="2534" y="321"/>
                  <a:pt x="2534" y="321"/>
                  <a:pt x="2534" y="321"/>
                </a:cubicBezTo>
                <a:lnTo>
                  <a:pt x="2533" y="321"/>
                </a:lnTo>
                <a:close/>
                <a:moveTo>
                  <a:pt x="2533" y="317"/>
                </a:moveTo>
                <a:cubicBezTo>
                  <a:pt x="2533" y="315"/>
                  <a:pt x="2533" y="315"/>
                  <a:pt x="2533" y="315"/>
                </a:cubicBezTo>
                <a:cubicBezTo>
                  <a:pt x="2534" y="315"/>
                  <a:pt x="2534" y="315"/>
                  <a:pt x="2534" y="315"/>
                </a:cubicBezTo>
                <a:cubicBezTo>
                  <a:pt x="2534" y="317"/>
                  <a:pt x="2534" y="317"/>
                  <a:pt x="2534" y="317"/>
                </a:cubicBezTo>
                <a:lnTo>
                  <a:pt x="2533" y="317"/>
                </a:lnTo>
                <a:close/>
                <a:moveTo>
                  <a:pt x="2533" y="314"/>
                </a:moveTo>
                <a:cubicBezTo>
                  <a:pt x="2533" y="312"/>
                  <a:pt x="2533" y="312"/>
                  <a:pt x="2533" y="312"/>
                </a:cubicBezTo>
                <a:cubicBezTo>
                  <a:pt x="2534" y="312"/>
                  <a:pt x="2534" y="312"/>
                  <a:pt x="2534" y="312"/>
                </a:cubicBezTo>
                <a:cubicBezTo>
                  <a:pt x="2534" y="314"/>
                  <a:pt x="2534" y="314"/>
                  <a:pt x="2534" y="314"/>
                </a:cubicBezTo>
                <a:lnTo>
                  <a:pt x="2533" y="314"/>
                </a:lnTo>
                <a:close/>
                <a:moveTo>
                  <a:pt x="2533" y="310"/>
                </a:moveTo>
                <a:cubicBezTo>
                  <a:pt x="2533" y="308"/>
                  <a:pt x="2533" y="308"/>
                  <a:pt x="2533" y="308"/>
                </a:cubicBezTo>
                <a:cubicBezTo>
                  <a:pt x="2534" y="308"/>
                  <a:pt x="2534" y="308"/>
                  <a:pt x="2534" y="308"/>
                </a:cubicBezTo>
                <a:cubicBezTo>
                  <a:pt x="2534" y="310"/>
                  <a:pt x="2534" y="310"/>
                  <a:pt x="2534" y="310"/>
                </a:cubicBezTo>
                <a:lnTo>
                  <a:pt x="2533" y="310"/>
                </a:lnTo>
                <a:close/>
                <a:moveTo>
                  <a:pt x="2533" y="307"/>
                </a:moveTo>
                <a:cubicBezTo>
                  <a:pt x="2533" y="305"/>
                  <a:pt x="2533" y="305"/>
                  <a:pt x="2533" y="305"/>
                </a:cubicBezTo>
                <a:cubicBezTo>
                  <a:pt x="2534" y="305"/>
                  <a:pt x="2534" y="305"/>
                  <a:pt x="2534" y="305"/>
                </a:cubicBezTo>
                <a:cubicBezTo>
                  <a:pt x="2534" y="307"/>
                  <a:pt x="2534" y="307"/>
                  <a:pt x="2534" y="307"/>
                </a:cubicBezTo>
                <a:lnTo>
                  <a:pt x="2533" y="307"/>
                </a:lnTo>
                <a:close/>
                <a:moveTo>
                  <a:pt x="2533" y="303"/>
                </a:moveTo>
                <a:cubicBezTo>
                  <a:pt x="2533" y="301"/>
                  <a:pt x="2533" y="301"/>
                  <a:pt x="2533" y="301"/>
                </a:cubicBezTo>
                <a:cubicBezTo>
                  <a:pt x="2534" y="301"/>
                  <a:pt x="2534" y="301"/>
                  <a:pt x="2534" y="301"/>
                </a:cubicBezTo>
                <a:cubicBezTo>
                  <a:pt x="2534" y="303"/>
                  <a:pt x="2534" y="303"/>
                  <a:pt x="2534" y="303"/>
                </a:cubicBezTo>
                <a:lnTo>
                  <a:pt x="2533" y="303"/>
                </a:lnTo>
                <a:close/>
                <a:moveTo>
                  <a:pt x="2533" y="300"/>
                </a:moveTo>
                <a:cubicBezTo>
                  <a:pt x="2533" y="298"/>
                  <a:pt x="2533" y="298"/>
                  <a:pt x="2533" y="298"/>
                </a:cubicBezTo>
                <a:cubicBezTo>
                  <a:pt x="2534" y="298"/>
                  <a:pt x="2534" y="298"/>
                  <a:pt x="2534" y="298"/>
                </a:cubicBezTo>
                <a:cubicBezTo>
                  <a:pt x="2534" y="300"/>
                  <a:pt x="2534" y="300"/>
                  <a:pt x="2534" y="300"/>
                </a:cubicBezTo>
                <a:lnTo>
                  <a:pt x="2533" y="300"/>
                </a:lnTo>
                <a:close/>
                <a:moveTo>
                  <a:pt x="2533" y="297"/>
                </a:moveTo>
                <a:cubicBezTo>
                  <a:pt x="2533" y="293"/>
                  <a:pt x="2533" y="293"/>
                  <a:pt x="2533" y="293"/>
                </a:cubicBezTo>
                <a:cubicBezTo>
                  <a:pt x="2534" y="293"/>
                  <a:pt x="2534" y="293"/>
                  <a:pt x="2534" y="293"/>
                </a:cubicBezTo>
                <a:cubicBezTo>
                  <a:pt x="2534" y="297"/>
                  <a:pt x="2534" y="297"/>
                  <a:pt x="2534" y="297"/>
                </a:cubicBezTo>
                <a:lnTo>
                  <a:pt x="2533" y="297"/>
                </a:lnTo>
                <a:close/>
                <a:moveTo>
                  <a:pt x="2533" y="226"/>
                </a:moveTo>
                <a:cubicBezTo>
                  <a:pt x="2533" y="224"/>
                  <a:pt x="2533" y="224"/>
                  <a:pt x="2533" y="224"/>
                </a:cubicBezTo>
                <a:cubicBezTo>
                  <a:pt x="2535" y="224"/>
                  <a:pt x="2535" y="224"/>
                  <a:pt x="2535" y="224"/>
                </a:cubicBezTo>
                <a:cubicBezTo>
                  <a:pt x="2535" y="226"/>
                  <a:pt x="2535" y="226"/>
                  <a:pt x="2535" y="226"/>
                </a:cubicBezTo>
                <a:lnTo>
                  <a:pt x="2533" y="226"/>
                </a:lnTo>
                <a:close/>
                <a:moveTo>
                  <a:pt x="2533" y="222"/>
                </a:moveTo>
                <a:cubicBezTo>
                  <a:pt x="2533" y="220"/>
                  <a:pt x="2533" y="220"/>
                  <a:pt x="2533" y="220"/>
                </a:cubicBezTo>
                <a:cubicBezTo>
                  <a:pt x="2535" y="220"/>
                  <a:pt x="2535" y="220"/>
                  <a:pt x="2535" y="220"/>
                </a:cubicBezTo>
                <a:cubicBezTo>
                  <a:pt x="2535" y="222"/>
                  <a:pt x="2535" y="222"/>
                  <a:pt x="2535" y="222"/>
                </a:cubicBezTo>
                <a:lnTo>
                  <a:pt x="2533" y="222"/>
                </a:lnTo>
                <a:close/>
                <a:moveTo>
                  <a:pt x="2533" y="219"/>
                </a:moveTo>
                <a:cubicBezTo>
                  <a:pt x="2533" y="217"/>
                  <a:pt x="2533" y="217"/>
                  <a:pt x="2533" y="217"/>
                </a:cubicBezTo>
                <a:cubicBezTo>
                  <a:pt x="2535" y="217"/>
                  <a:pt x="2535" y="217"/>
                  <a:pt x="2535" y="217"/>
                </a:cubicBezTo>
                <a:cubicBezTo>
                  <a:pt x="2535" y="219"/>
                  <a:pt x="2535" y="219"/>
                  <a:pt x="2535" y="219"/>
                </a:cubicBezTo>
                <a:lnTo>
                  <a:pt x="2533" y="219"/>
                </a:lnTo>
                <a:close/>
                <a:moveTo>
                  <a:pt x="2533" y="215"/>
                </a:moveTo>
                <a:cubicBezTo>
                  <a:pt x="2533" y="213"/>
                  <a:pt x="2533" y="213"/>
                  <a:pt x="2533" y="213"/>
                </a:cubicBezTo>
                <a:cubicBezTo>
                  <a:pt x="2535" y="213"/>
                  <a:pt x="2535" y="213"/>
                  <a:pt x="2535" y="213"/>
                </a:cubicBezTo>
                <a:cubicBezTo>
                  <a:pt x="2535" y="215"/>
                  <a:pt x="2535" y="215"/>
                  <a:pt x="2535" y="215"/>
                </a:cubicBezTo>
                <a:lnTo>
                  <a:pt x="2533" y="215"/>
                </a:lnTo>
                <a:close/>
                <a:moveTo>
                  <a:pt x="2533" y="211"/>
                </a:moveTo>
                <a:cubicBezTo>
                  <a:pt x="2533" y="209"/>
                  <a:pt x="2533" y="209"/>
                  <a:pt x="2533" y="209"/>
                </a:cubicBezTo>
                <a:cubicBezTo>
                  <a:pt x="2535" y="209"/>
                  <a:pt x="2535" y="209"/>
                  <a:pt x="2535" y="209"/>
                </a:cubicBezTo>
                <a:cubicBezTo>
                  <a:pt x="2535" y="211"/>
                  <a:pt x="2535" y="211"/>
                  <a:pt x="2535" y="211"/>
                </a:cubicBezTo>
                <a:lnTo>
                  <a:pt x="2533" y="211"/>
                </a:lnTo>
                <a:close/>
                <a:moveTo>
                  <a:pt x="2533" y="208"/>
                </a:moveTo>
                <a:cubicBezTo>
                  <a:pt x="2533" y="206"/>
                  <a:pt x="2533" y="206"/>
                  <a:pt x="2533" y="206"/>
                </a:cubicBezTo>
                <a:cubicBezTo>
                  <a:pt x="2535" y="206"/>
                  <a:pt x="2535" y="206"/>
                  <a:pt x="2535" y="206"/>
                </a:cubicBezTo>
                <a:cubicBezTo>
                  <a:pt x="2535" y="208"/>
                  <a:pt x="2535" y="208"/>
                  <a:pt x="2535" y="208"/>
                </a:cubicBezTo>
                <a:lnTo>
                  <a:pt x="2533" y="208"/>
                </a:lnTo>
                <a:close/>
                <a:moveTo>
                  <a:pt x="2534" y="200"/>
                </a:moveTo>
                <a:cubicBezTo>
                  <a:pt x="2532" y="200"/>
                  <a:pt x="2532" y="200"/>
                  <a:pt x="2532" y="200"/>
                </a:cubicBezTo>
                <a:cubicBezTo>
                  <a:pt x="2532" y="198"/>
                  <a:pt x="2532" y="198"/>
                  <a:pt x="2532" y="198"/>
                </a:cubicBezTo>
                <a:cubicBezTo>
                  <a:pt x="2534" y="198"/>
                  <a:pt x="2534" y="198"/>
                  <a:pt x="2534" y="198"/>
                </a:cubicBezTo>
                <a:lnTo>
                  <a:pt x="2534" y="200"/>
                </a:lnTo>
                <a:close/>
                <a:moveTo>
                  <a:pt x="2533" y="193"/>
                </a:moveTo>
                <a:cubicBezTo>
                  <a:pt x="2532" y="193"/>
                  <a:pt x="2532" y="193"/>
                  <a:pt x="2532" y="193"/>
                </a:cubicBezTo>
                <a:cubicBezTo>
                  <a:pt x="2532" y="191"/>
                  <a:pt x="2532" y="191"/>
                  <a:pt x="2532" y="191"/>
                </a:cubicBezTo>
                <a:cubicBezTo>
                  <a:pt x="2533" y="191"/>
                  <a:pt x="2533" y="191"/>
                  <a:pt x="2533" y="191"/>
                </a:cubicBezTo>
                <a:lnTo>
                  <a:pt x="2533" y="193"/>
                </a:lnTo>
                <a:close/>
                <a:moveTo>
                  <a:pt x="2533" y="195"/>
                </a:moveTo>
                <a:cubicBezTo>
                  <a:pt x="2533" y="197"/>
                  <a:pt x="2533" y="197"/>
                  <a:pt x="2533" y="197"/>
                </a:cubicBezTo>
                <a:cubicBezTo>
                  <a:pt x="2532" y="197"/>
                  <a:pt x="2532" y="197"/>
                  <a:pt x="2532" y="197"/>
                </a:cubicBezTo>
                <a:cubicBezTo>
                  <a:pt x="2532" y="195"/>
                  <a:pt x="2532" y="195"/>
                  <a:pt x="2532" y="195"/>
                </a:cubicBezTo>
                <a:lnTo>
                  <a:pt x="2533" y="195"/>
                </a:lnTo>
                <a:close/>
                <a:moveTo>
                  <a:pt x="2533" y="356"/>
                </a:moveTo>
                <a:cubicBezTo>
                  <a:pt x="2534" y="356"/>
                  <a:pt x="2534" y="356"/>
                  <a:pt x="2534" y="356"/>
                </a:cubicBezTo>
                <a:cubicBezTo>
                  <a:pt x="2534" y="358"/>
                  <a:pt x="2534" y="358"/>
                  <a:pt x="2534" y="358"/>
                </a:cubicBezTo>
                <a:cubicBezTo>
                  <a:pt x="2533" y="358"/>
                  <a:pt x="2533" y="358"/>
                  <a:pt x="2533" y="358"/>
                </a:cubicBezTo>
                <a:lnTo>
                  <a:pt x="2533" y="356"/>
                </a:lnTo>
                <a:close/>
                <a:moveTo>
                  <a:pt x="2534" y="380"/>
                </a:moveTo>
                <a:cubicBezTo>
                  <a:pt x="2533" y="380"/>
                  <a:pt x="2533" y="380"/>
                  <a:pt x="2533" y="380"/>
                </a:cubicBezTo>
                <a:cubicBezTo>
                  <a:pt x="2533" y="377"/>
                  <a:pt x="2533" y="377"/>
                  <a:pt x="2533" y="377"/>
                </a:cubicBezTo>
                <a:cubicBezTo>
                  <a:pt x="2534" y="377"/>
                  <a:pt x="2534" y="377"/>
                  <a:pt x="2534" y="377"/>
                </a:cubicBezTo>
                <a:lnTo>
                  <a:pt x="2534" y="380"/>
                </a:lnTo>
                <a:close/>
                <a:moveTo>
                  <a:pt x="2534" y="375"/>
                </a:moveTo>
                <a:cubicBezTo>
                  <a:pt x="2533" y="375"/>
                  <a:pt x="2533" y="375"/>
                  <a:pt x="2533" y="375"/>
                </a:cubicBezTo>
                <a:cubicBezTo>
                  <a:pt x="2533" y="373"/>
                  <a:pt x="2533" y="373"/>
                  <a:pt x="2533" y="373"/>
                </a:cubicBezTo>
                <a:cubicBezTo>
                  <a:pt x="2534" y="373"/>
                  <a:pt x="2534" y="373"/>
                  <a:pt x="2534" y="373"/>
                </a:cubicBezTo>
                <a:lnTo>
                  <a:pt x="2534" y="375"/>
                </a:lnTo>
                <a:close/>
                <a:moveTo>
                  <a:pt x="2534" y="371"/>
                </a:moveTo>
                <a:cubicBezTo>
                  <a:pt x="2533" y="371"/>
                  <a:pt x="2533" y="371"/>
                  <a:pt x="2533" y="371"/>
                </a:cubicBezTo>
                <a:cubicBezTo>
                  <a:pt x="2533" y="369"/>
                  <a:pt x="2533" y="369"/>
                  <a:pt x="2533" y="369"/>
                </a:cubicBezTo>
                <a:cubicBezTo>
                  <a:pt x="2534" y="369"/>
                  <a:pt x="2534" y="369"/>
                  <a:pt x="2534" y="369"/>
                </a:cubicBezTo>
                <a:lnTo>
                  <a:pt x="2534" y="371"/>
                </a:lnTo>
                <a:close/>
                <a:moveTo>
                  <a:pt x="2534" y="367"/>
                </a:moveTo>
                <a:cubicBezTo>
                  <a:pt x="2533" y="367"/>
                  <a:pt x="2533" y="367"/>
                  <a:pt x="2533" y="367"/>
                </a:cubicBezTo>
                <a:cubicBezTo>
                  <a:pt x="2533" y="364"/>
                  <a:pt x="2533" y="364"/>
                  <a:pt x="2533" y="364"/>
                </a:cubicBezTo>
                <a:cubicBezTo>
                  <a:pt x="2534" y="364"/>
                  <a:pt x="2534" y="364"/>
                  <a:pt x="2534" y="364"/>
                </a:cubicBezTo>
                <a:lnTo>
                  <a:pt x="2534" y="367"/>
                </a:lnTo>
                <a:close/>
                <a:moveTo>
                  <a:pt x="2534" y="363"/>
                </a:moveTo>
                <a:cubicBezTo>
                  <a:pt x="2533" y="363"/>
                  <a:pt x="2533" y="363"/>
                  <a:pt x="2533" y="363"/>
                </a:cubicBezTo>
                <a:cubicBezTo>
                  <a:pt x="2533" y="360"/>
                  <a:pt x="2533" y="360"/>
                  <a:pt x="2533" y="360"/>
                </a:cubicBezTo>
                <a:cubicBezTo>
                  <a:pt x="2534" y="360"/>
                  <a:pt x="2534" y="360"/>
                  <a:pt x="2534" y="360"/>
                </a:cubicBezTo>
                <a:lnTo>
                  <a:pt x="2534" y="363"/>
                </a:lnTo>
                <a:close/>
                <a:moveTo>
                  <a:pt x="2535" y="291"/>
                </a:moveTo>
                <a:cubicBezTo>
                  <a:pt x="2535" y="292"/>
                  <a:pt x="2535" y="292"/>
                  <a:pt x="2535" y="292"/>
                </a:cubicBezTo>
                <a:cubicBezTo>
                  <a:pt x="2534" y="292"/>
                  <a:pt x="2534" y="292"/>
                  <a:pt x="2534" y="292"/>
                </a:cubicBezTo>
                <a:cubicBezTo>
                  <a:pt x="2534" y="290"/>
                  <a:pt x="2534" y="290"/>
                  <a:pt x="2534" y="290"/>
                </a:cubicBezTo>
                <a:cubicBezTo>
                  <a:pt x="2535" y="290"/>
                  <a:pt x="2535" y="290"/>
                  <a:pt x="2535" y="290"/>
                </a:cubicBezTo>
                <a:lnTo>
                  <a:pt x="2535" y="291"/>
                </a:lnTo>
                <a:close/>
                <a:moveTo>
                  <a:pt x="2535" y="288"/>
                </a:moveTo>
                <a:cubicBezTo>
                  <a:pt x="2534" y="288"/>
                  <a:pt x="2534" y="288"/>
                  <a:pt x="2534" y="288"/>
                </a:cubicBezTo>
                <a:cubicBezTo>
                  <a:pt x="2534" y="286"/>
                  <a:pt x="2534" y="286"/>
                  <a:pt x="2534" y="286"/>
                </a:cubicBezTo>
                <a:cubicBezTo>
                  <a:pt x="2535" y="286"/>
                  <a:pt x="2535" y="286"/>
                  <a:pt x="2535" y="286"/>
                </a:cubicBezTo>
                <a:lnTo>
                  <a:pt x="2535" y="288"/>
                </a:lnTo>
                <a:close/>
                <a:moveTo>
                  <a:pt x="2535" y="285"/>
                </a:moveTo>
                <a:cubicBezTo>
                  <a:pt x="2534" y="285"/>
                  <a:pt x="2534" y="285"/>
                  <a:pt x="2534" y="285"/>
                </a:cubicBezTo>
                <a:cubicBezTo>
                  <a:pt x="2534" y="283"/>
                  <a:pt x="2534" y="283"/>
                  <a:pt x="2534" y="283"/>
                </a:cubicBezTo>
                <a:cubicBezTo>
                  <a:pt x="2535" y="283"/>
                  <a:pt x="2535" y="283"/>
                  <a:pt x="2535" y="283"/>
                </a:cubicBezTo>
                <a:lnTo>
                  <a:pt x="2535" y="285"/>
                </a:lnTo>
                <a:close/>
                <a:moveTo>
                  <a:pt x="2535" y="281"/>
                </a:moveTo>
                <a:cubicBezTo>
                  <a:pt x="2534" y="281"/>
                  <a:pt x="2534" y="281"/>
                  <a:pt x="2534" y="281"/>
                </a:cubicBezTo>
                <a:cubicBezTo>
                  <a:pt x="2534" y="279"/>
                  <a:pt x="2534" y="279"/>
                  <a:pt x="2534" y="279"/>
                </a:cubicBezTo>
                <a:cubicBezTo>
                  <a:pt x="2535" y="279"/>
                  <a:pt x="2535" y="279"/>
                  <a:pt x="2535" y="279"/>
                </a:cubicBezTo>
                <a:lnTo>
                  <a:pt x="2535" y="281"/>
                </a:lnTo>
                <a:close/>
                <a:moveTo>
                  <a:pt x="2535" y="277"/>
                </a:moveTo>
                <a:cubicBezTo>
                  <a:pt x="2534" y="277"/>
                  <a:pt x="2534" y="277"/>
                  <a:pt x="2534" y="277"/>
                </a:cubicBezTo>
                <a:cubicBezTo>
                  <a:pt x="2534" y="275"/>
                  <a:pt x="2534" y="275"/>
                  <a:pt x="2534" y="275"/>
                </a:cubicBezTo>
                <a:cubicBezTo>
                  <a:pt x="2535" y="275"/>
                  <a:pt x="2535" y="275"/>
                  <a:pt x="2535" y="275"/>
                </a:cubicBezTo>
                <a:lnTo>
                  <a:pt x="2535" y="277"/>
                </a:lnTo>
                <a:close/>
                <a:moveTo>
                  <a:pt x="2535" y="274"/>
                </a:moveTo>
                <a:cubicBezTo>
                  <a:pt x="2534" y="274"/>
                  <a:pt x="2534" y="274"/>
                  <a:pt x="2534" y="274"/>
                </a:cubicBezTo>
                <a:cubicBezTo>
                  <a:pt x="2534" y="272"/>
                  <a:pt x="2534" y="272"/>
                  <a:pt x="2534" y="272"/>
                </a:cubicBezTo>
                <a:cubicBezTo>
                  <a:pt x="2535" y="272"/>
                  <a:pt x="2535" y="272"/>
                  <a:pt x="2535" y="272"/>
                </a:cubicBezTo>
                <a:lnTo>
                  <a:pt x="2535" y="274"/>
                </a:lnTo>
                <a:close/>
                <a:moveTo>
                  <a:pt x="2535" y="270"/>
                </a:moveTo>
                <a:cubicBezTo>
                  <a:pt x="2534" y="270"/>
                  <a:pt x="2534" y="270"/>
                  <a:pt x="2534" y="270"/>
                </a:cubicBezTo>
                <a:cubicBezTo>
                  <a:pt x="2534" y="268"/>
                  <a:pt x="2534" y="268"/>
                  <a:pt x="2534" y="268"/>
                </a:cubicBezTo>
                <a:cubicBezTo>
                  <a:pt x="2535" y="268"/>
                  <a:pt x="2535" y="268"/>
                  <a:pt x="2535" y="268"/>
                </a:cubicBezTo>
                <a:lnTo>
                  <a:pt x="2535" y="270"/>
                </a:lnTo>
                <a:close/>
                <a:moveTo>
                  <a:pt x="2535" y="267"/>
                </a:moveTo>
                <a:cubicBezTo>
                  <a:pt x="2534" y="267"/>
                  <a:pt x="2534" y="267"/>
                  <a:pt x="2534" y="267"/>
                </a:cubicBezTo>
                <a:cubicBezTo>
                  <a:pt x="2534" y="265"/>
                  <a:pt x="2534" y="265"/>
                  <a:pt x="2534" y="265"/>
                </a:cubicBezTo>
                <a:cubicBezTo>
                  <a:pt x="2535" y="265"/>
                  <a:pt x="2535" y="265"/>
                  <a:pt x="2535" y="265"/>
                </a:cubicBezTo>
                <a:lnTo>
                  <a:pt x="2535" y="267"/>
                </a:lnTo>
                <a:close/>
                <a:moveTo>
                  <a:pt x="2535" y="263"/>
                </a:moveTo>
                <a:cubicBezTo>
                  <a:pt x="2534" y="263"/>
                  <a:pt x="2534" y="263"/>
                  <a:pt x="2534" y="263"/>
                </a:cubicBezTo>
                <a:cubicBezTo>
                  <a:pt x="2534" y="261"/>
                  <a:pt x="2534" y="261"/>
                  <a:pt x="2534" y="261"/>
                </a:cubicBezTo>
                <a:cubicBezTo>
                  <a:pt x="2535" y="261"/>
                  <a:pt x="2535" y="261"/>
                  <a:pt x="2535" y="261"/>
                </a:cubicBezTo>
                <a:lnTo>
                  <a:pt x="2535" y="263"/>
                </a:lnTo>
                <a:close/>
                <a:moveTo>
                  <a:pt x="2535" y="259"/>
                </a:moveTo>
                <a:cubicBezTo>
                  <a:pt x="2534" y="259"/>
                  <a:pt x="2534" y="259"/>
                  <a:pt x="2534" y="259"/>
                </a:cubicBezTo>
                <a:cubicBezTo>
                  <a:pt x="2534" y="257"/>
                  <a:pt x="2534" y="257"/>
                  <a:pt x="2534" y="257"/>
                </a:cubicBezTo>
                <a:cubicBezTo>
                  <a:pt x="2535" y="257"/>
                  <a:pt x="2535" y="257"/>
                  <a:pt x="2535" y="257"/>
                </a:cubicBezTo>
                <a:lnTo>
                  <a:pt x="2535" y="259"/>
                </a:lnTo>
                <a:close/>
                <a:moveTo>
                  <a:pt x="2535" y="256"/>
                </a:moveTo>
                <a:cubicBezTo>
                  <a:pt x="2534" y="256"/>
                  <a:pt x="2534" y="256"/>
                  <a:pt x="2534" y="256"/>
                </a:cubicBezTo>
                <a:cubicBezTo>
                  <a:pt x="2534" y="254"/>
                  <a:pt x="2534" y="254"/>
                  <a:pt x="2534" y="254"/>
                </a:cubicBezTo>
                <a:cubicBezTo>
                  <a:pt x="2535" y="254"/>
                  <a:pt x="2535" y="254"/>
                  <a:pt x="2535" y="254"/>
                </a:cubicBezTo>
                <a:lnTo>
                  <a:pt x="2535" y="256"/>
                </a:lnTo>
                <a:close/>
                <a:moveTo>
                  <a:pt x="2535" y="252"/>
                </a:moveTo>
                <a:cubicBezTo>
                  <a:pt x="2534" y="252"/>
                  <a:pt x="2534" y="252"/>
                  <a:pt x="2534" y="252"/>
                </a:cubicBezTo>
                <a:cubicBezTo>
                  <a:pt x="2534" y="250"/>
                  <a:pt x="2534" y="250"/>
                  <a:pt x="2534" y="250"/>
                </a:cubicBezTo>
                <a:cubicBezTo>
                  <a:pt x="2535" y="250"/>
                  <a:pt x="2535" y="250"/>
                  <a:pt x="2535" y="250"/>
                </a:cubicBezTo>
                <a:lnTo>
                  <a:pt x="2535" y="252"/>
                </a:lnTo>
                <a:close/>
                <a:moveTo>
                  <a:pt x="2535" y="249"/>
                </a:moveTo>
                <a:cubicBezTo>
                  <a:pt x="2534" y="249"/>
                  <a:pt x="2534" y="249"/>
                  <a:pt x="2534" y="249"/>
                </a:cubicBezTo>
                <a:cubicBezTo>
                  <a:pt x="2534" y="246"/>
                  <a:pt x="2534" y="246"/>
                  <a:pt x="2534" y="246"/>
                </a:cubicBezTo>
                <a:cubicBezTo>
                  <a:pt x="2535" y="246"/>
                  <a:pt x="2535" y="246"/>
                  <a:pt x="2535" y="246"/>
                </a:cubicBezTo>
                <a:lnTo>
                  <a:pt x="2535" y="249"/>
                </a:lnTo>
                <a:close/>
                <a:moveTo>
                  <a:pt x="2535" y="245"/>
                </a:moveTo>
                <a:cubicBezTo>
                  <a:pt x="2534" y="245"/>
                  <a:pt x="2534" y="245"/>
                  <a:pt x="2534" y="245"/>
                </a:cubicBezTo>
                <a:cubicBezTo>
                  <a:pt x="2534" y="243"/>
                  <a:pt x="2534" y="243"/>
                  <a:pt x="2534" y="243"/>
                </a:cubicBezTo>
                <a:cubicBezTo>
                  <a:pt x="2535" y="243"/>
                  <a:pt x="2535" y="243"/>
                  <a:pt x="2535" y="243"/>
                </a:cubicBezTo>
                <a:lnTo>
                  <a:pt x="2535" y="245"/>
                </a:lnTo>
                <a:close/>
                <a:moveTo>
                  <a:pt x="2535" y="241"/>
                </a:moveTo>
                <a:cubicBezTo>
                  <a:pt x="2534" y="241"/>
                  <a:pt x="2534" y="241"/>
                  <a:pt x="2534" y="241"/>
                </a:cubicBezTo>
                <a:cubicBezTo>
                  <a:pt x="2534" y="239"/>
                  <a:pt x="2534" y="239"/>
                  <a:pt x="2534" y="239"/>
                </a:cubicBezTo>
                <a:cubicBezTo>
                  <a:pt x="2535" y="239"/>
                  <a:pt x="2535" y="239"/>
                  <a:pt x="2535" y="239"/>
                </a:cubicBezTo>
                <a:lnTo>
                  <a:pt x="2535" y="241"/>
                </a:lnTo>
                <a:close/>
                <a:moveTo>
                  <a:pt x="2535" y="238"/>
                </a:moveTo>
                <a:cubicBezTo>
                  <a:pt x="2534" y="238"/>
                  <a:pt x="2534" y="238"/>
                  <a:pt x="2534" y="238"/>
                </a:cubicBezTo>
                <a:cubicBezTo>
                  <a:pt x="2534" y="236"/>
                  <a:pt x="2534" y="236"/>
                  <a:pt x="2534" y="236"/>
                </a:cubicBezTo>
                <a:cubicBezTo>
                  <a:pt x="2535" y="236"/>
                  <a:pt x="2535" y="236"/>
                  <a:pt x="2535" y="236"/>
                </a:cubicBezTo>
                <a:lnTo>
                  <a:pt x="2535" y="238"/>
                </a:lnTo>
                <a:close/>
                <a:moveTo>
                  <a:pt x="2535" y="234"/>
                </a:moveTo>
                <a:cubicBezTo>
                  <a:pt x="2534" y="234"/>
                  <a:pt x="2534" y="234"/>
                  <a:pt x="2534" y="234"/>
                </a:cubicBezTo>
                <a:cubicBezTo>
                  <a:pt x="2534" y="231"/>
                  <a:pt x="2534" y="231"/>
                  <a:pt x="2534" y="231"/>
                </a:cubicBezTo>
                <a:cubicBezTo>
                  <a:pt x="2535" y="231"/>
                  <a:pt x="2535" y="231"/>
                  <a:pt x="2535" y="231"/>
                </a:cubicBezTo>
                <a:lnTo>
                  <a:pt x="2535" y="234"/>
                </a:lnTo>
                <a:close/>
                <a:moveTo>
                  <a:pt x="2535" y="228"/>
                </a:moveTo>
                <a:cubicBezTo>
                  <a:pt x="2536" y="228"/>
                  <a:pt x="2536" y="228"/>
                  <a:pt x="2536" y="228"/>
                </a:cubicBezTo>
                <a:cubicBezTo>
                  <a:pt x="2536" y="230"/>
                  <a:pt x="2536" y="230"/>
                  <a:pt x="2536" y="230"/>
                </a:cubicBezTo>
                <a:cubicBezTo>
                  <a:pt x="2535" y="230"/>
                  <a:pt x="2535" y="230"/>
                  <a:pt x="2535" y="230"/>
                </a:cubicBezTo>
                <a:lnTo>
                  <a:pt x="2535" y="228"/>
                </a:lnTo>
                <a:close/>
                <a:moveTo>
                  <a:pt x="2535" y="286"/>
                </a:moveTo>
                <a:cubicBezTo>
                  <a:pt x="2537" y="286"/>
                  <a:pt x="2537" y="286"/>
                  <a:pt x="2537" y="286"/>
                </a:cubicBezTo>
                <a:cubicBezTo>
                  <a:pt x="2537" y="288"/>
                  <a:pt x="2537" y="288"/>
                  <a:pt x="2537" y="288"/>
                </a:cubicBezTo>
                <a:cubicBezTo>
                  <a:pt x="2535" y="288"/>
                  <a:pt x="2535" y="288"/>
                  <a:pt x="2535" y="288"/>
                </a:cubicBezTo>
                <a:lnTo>
                  <a:pt x="2535" y="286"/>
                </a:lnTo>
                <a:close/>
                <a:moveTo>
                  <a:pt x="2537" y="290"/>
                </a:moveTo>
                <a:cubicBezTo>
                  <a:pt x="2537" y="292"/>
                  <a:pt x="2537" y="292"/>
                  <a:pt x="2537" y="292"/>
                </a:cubicBezTo>
                <a:cubicBezTo>
                  <a:pt x="2536" y="292"/>
                  <a:pt x="2536" y="292"/>
                  <a:pt x="2536" y="292"/>
                </a:cubicBezTo>
                <a:cubicBezTo>
                  <a:pt x="2536" y="290"/>
                  <a:pt x="2536" y="290"/>
                  <a:pt x="2536" y="290"/>
                </a:cubicBezTo>
                <a:lnTo>
                  <a:pt x="2537" y="290"/>
                </a:lnTo>
                <a:close/>
                <a:moveTo>
                  <a:pt x="2536" y="351"/>
                </a:moveTo>
                <a:cubicBezTo>
                  <a:pt x="2536" y="349"/>
                  <a:pt x="2536" y="349"/>
                  <a:pt x="2536" y="349"/>
                </a:cubicBezTo>
                <a:cubicBezTo>
                  <a:pt x="2537" y="349"/>
                  <a:pt x="2537" y="349"/>
                  <a:pt x="2537" y="349"/>
                </a:cubicBezTo>
                <a:cubicBezTo>
                  <a:pt x="2537" y="351"/>
                  <a:pt x="2537" y="351"/>
                  <a:pt x="2537" y="351"/>
                </a:cubicBezTo>
                <a:lnTo>
                  <a:pt x="2536" y="351"/>
                </a:lnTo>
                <a:close/>
                <a:moveTo>
                  <a:pt x="2537" y="353"/>
                </a:moveTo>
                <a:cubicBezTo>
                  <a:pt x="2537" y="355"/>
                  <a:pt x="2537" y="355"/>
                  <a:pt x="2537" y="355"/>
                </a:cubicBezTo>
                <a:cubicBezTo>
                  <a:pt x="2536" y="355"/>
                  <a:pt x="2536" y="355"/>
                  <a:pt x="2536" y="355"/>
                </a:cubicBezTo>
                <a:cubicBezTo>
                  <a:pt x="2536" y="353"/>
                  <a:pt x="2536" y="353"/>
                  <a:pt x="2536" y="353"/>
                </a:cubicBezTo>
                <a:lnTo>
                  <a:pt x="2537" y="353"/>
                </a:lnTo>
                <a:close/>
                <a:moveTo>
                  <a:pt x="2536" y="348"/>
                </a:moveTo>
                <a:cubicBezTo>
                  <a:pt x="2536" y="346"/>
                  <a:pt x="2536" y="346"/>
                  <a:pt x="2536" y="346"/>
                </a:cubicBezTo>
                <a:cubicBezTo>
                  <a:pt x="2537" y="346"/>
                  <a:pt x="2537" y="346"/>
                  <a:pt x="2537" y="346"/>
                </a:cubicBezTo>
                <a:cubicBezTo>
                  <a:pt x="2537" y="348"/>
                  <a:pt x="2537" y="348"/>
                  <a:pt x="2537" y="348"/>
                </a:cubicBezTo>
                <a:lnTo>
                  <a:pt x="2536" y="348"/>
                </a:lnTo>
                <a:close/>
                <a:moveTo>
                  <a:pt x="2536" y="344"/>
                </a:moveTo>
                <a:cubicBezTo>
                  <a:pt x="2536" y="342"/>
                  <a:pt x="2536" y="342"/>
                  <a:pt x="2536" y="342"/>
                </a:cubicBezTo>
                <a:cubicBezTo>
                  <a:pt x="2537" y="342"/>
                  <a:pt x="2537" y="342"/>
                  <a:pt x="2537" y="342"/>
                </a:cubicBezTo>
                <a:cubicBezTo>
                  <a:pt x="2537" y="344"/>
                  <a:pt x="2537" y="344"/>
                  <a:pt x="2537" y="344"/>
                </a:cubicBezTo>
                <a:lnTo>
                  <a:pt x="2536" y="344"/>
                </a:lnTo>
                <a:close/>
                <a:moveTo>
                  <a:pt x="2536" y="341"/>
                </a:moveTo>
                <a:cubicBezTo>
                  <a:pt x="2536" y="339"/>
                  <a:pt x="2536" y="339"/>
                  <a:pt x="2536" y="339"/>
                </a:cubicBezTo>
                <a:cubicBezTo>
                  <a:pt x="2537" y="339"/>
                  <a:pt x="2537" y="339"/>
                  <a:pt x="2537" y="339"/>
                </a:cubicBezTo>
                <a:cubicBezTo>
                  <a:pt x="2537" y="341"/>
                  <a:pt x="2537" y="341"/>
                  <a:pt x="2537" y="341"/>
                </a:cubicBezTo>
                <a:lnTo>
                  <a:pt x="2536" y="341"/>
                </a:lnTo>
                <a:close/>
                <a:moveTo>
                  <a:pt x="2536" y="338"/>
                </a:moveTo>
                <a:cubicBezTo>
                  <a:pt x="2536" y="336"/>
                  <a:pt x="2536" y="336"/>
                  <a:pt x="2536" y="336"/>
                </a:cubicBezTo>
                <a:cubicBezTo>
                  <a:pt x="2537" y="336"/>
                  <a:pt x="2537" y="336"/>
                  <a:pt x="2537" y="336"/>
                </a:cubicBezTo>
                <a:cubicBezTo>
                  <a:pt x="2537" y="338"/>
                  <a:pt x="2537" y="338"/>
                  <a:pt x="2537" y="338"/>
                </a:cubicBezTo>
                <a:lnTo>
                  <a:pt x="2536" y="338"/>
                </a:lnTo>
                <a:close/>
                <a:moveTo>
                  <a:pt x="2536" y="334"/>
                </a:moveTo>
                <a:cubicBezTo>
                  <a:pt x="2536" y="332"/>
                  <a:pt x="2536" y="332"/>
                  <a:pt x="2536" y="332"/>
                </a:cubicBezTo>
                <a:cubicBezTo>
                  <a:pt x="2537" y="332"/>
                  <a:pt x="2537" y="332"/>
                  <a:pt x="2537" y="332"/>
                </a:cubicBezTo>
                <a:cubicBezTo>
                  <a:pt x="2537" y="334"/>
                  <a:pt x="2537" y="334"/>
                  <a:pt x="2537" y="334"/>
                </a:cubicBezTo>
                <a:lnTo>
                  <a:pt x="2536" y="334"/>
                </a:lnTo>
                <a:close/>
                <a:moveTo>
                  <a:pt x="2536" y="331"/>
                </a:moveTo>
                <a:cubicBezTo>
                  <a:pt x="2536" y="329"/>
                  <a:pt x="2536" y="329"/>
                  <a:pt x="2536" y="329"/>
                </a:cubicBezTo>
                <a:cubicBezTo>
                  <a:pt x="2537" y="329"/>
                  <a:pt x="2537" y="329"/>
                  <a:pt x="2537" y="329"/>
                </a:cubicBezTo>
                <a:cubicBezTo>
                  <a:pt x="2537" y="331"/>
                  <a:pt x="2537" y="331"/>
                  <a:pt x="2537" y="331"/>
                </a:cubicBezTo>
                <a:lnTo>
                  <a:pt x="2536" y="331"/>
                </a:lnTo>
                <a:close/>
                <a:moveTo>
                  <a:pt x="2536" y="327"/>
                </a:moveTo>
                <a:cubicBezTo>
                  <a:pt x="2536" y="325"/>
                  <a:pt x="2536" y="325"/>
                  <a:pt x="2536" y="325"/>
                </a:cubicBezTo>
                <a:cubicBezTo>
                  <a:pt x="2537" y="325"/>
                  <a:pt x="2537" y="325"/>
                  <a:pt x="2537" y="325"/>
                </a:cubicBezTo>
                <a:cubicBezTo>
                  <a:pt x="2537" y="327"/>
                  <a:pt x="2537" y="327"/>
                  <a:pt x="2537" y="327"/>
                </a:cubicBezTo>
                <a:lnTo>
                  <a:pt x="2536" y="327"/>
                </a:lnTo>
                <a:close/>
                <a:moveTo>
                  <a:pt x="2536" y="324"/>
                </a:moveTo>
                <a:cubicBezTo>
                  <a:pt x="2536" y="322"/>
                  <a:pt x="2536" y="322"/>
                  <a:pt x="2536" y="322"/>
                </a:cubicBezTo>
                <a:cubicBezTo>
                  <a:pt x="2537" y="322"/>
                  <a:pt x="2537" y="322"/>
                  <a:pt x="2537" y="322"/>
                </a:cubicBezTo>
                <a:cubicBezTo>
                  <a:pt x="2537" y="324"/>
                  <a:pt x="2537" y="324"/>
                  <a:pt x="2537" y="324"/>
                </a:cubicBezTo>
                <a:lnTo>
                  <a:pt x="2536" y="324"/>
                </a:lnTo>
                <a:close/>
                <a:moveTo>
                  <a:pt x="2536" y="321"/>
                </a:moveTo>
                <a:cubicBezTo>
                  <a:pt x="2536" y="318"/>
                  <a:pt x="2536" y="318"/>
                  <a:pt x="2536" y="318"/>
                </a:cubicBezTo>
                <a:cubicBezTo>
                  <a:pt x="2537" y="318"/>
                  <a:pt x="2537" y="318"/>
                  <a:pt x="2537" y="318"/>
                </a:cubicBezTo>
                <a:cubicBezTo>
                  <a:pt x="2537" y="321"/>
                  <a:pt x="2537" y="321"/>
                  <a:pt x="2537" y="321"/>
                </a:cubicBezTo>
                <a:lnTo>
                  <a:pt x="2536" y="321"/>
                </a:lnTo>
                <a:close/>
                <a:moveTo>
                  <a:pt x="2536" y="317"/>
                </a:moveTo>
                <a:cubicBezTo>
                  <a:pt x="2536" y="315"/>
                  <a:pt x="2536" y="315"/>
                  <a:pt x="2536" y="315"/>
                </a:cubicBezTo>
                <a:cubicBezTo>
                  <a:pt x="2537" y="315"/>
                  <a:pt x="2537" y="315"/>
                  <a:pt x="2537" y="315"/>
                </a:cubicBezTo>
                <a:cubicBezTo>
                  <a:pt x="2537" y="317"/>
                  <a:pt x="2537" y="317"/>
                  <a:pt x="2537" y="317"/>
                </a:cubicBezTo>
                <a:lnTo>
                  <a:pt x="2536" y="317"/>
                </a:lnTo>
                <a:close/>
                <a:moveTo>
                  <a:pt x="2536" y="314"/>
                </a:moveTo>
                <a:cubicBezTo>
                  <a:pt x="2536" y="312"/>
                  <a:pt x="2536" y="312"/>
                  <a:pt x="2536" y="312"/>
                </a:cubicBezTo>
                <a:cubicBezTo>
                  <a:pt x="2537" y="312"/>
                  <a:pt x="2537" y="312"/>
                  <a:pt x="2537" y="312"/>
                </a:cubicBezTo>
                <a:cubicBezTo>
                  <a:pt x="2537" y="314"/>
                  <a:pt x="2537" y="314"/>
                  <a:pt x="2537" y="314"/>
                </a:cubicBezTo>
                <a:lnTo>
                  <a:pt x="2536" y="314"/>
                </a:lnTo>
                <a:close/>
                <a:moveTo>
                  <a:pt x="2536" y="310"/>
                </a:moveTo>
                <a:cubicBezTo>
                  <a:pt x="2536" y="308"/>
                  <a:pt x="2536" y="308"/>
                  <a:pt x="2536" y="308"/>
                </a:cubicBezTo>
                <a:cubicBezTo>
                  <a:pt x="2537" y="308"/>
                  <a:pt x="2537" y="308"/>
                  <a:pt x="2537" y="308"/>
                </a:cubicBezTo>
                <a:cubicBezTo>
                  <a:pt x="2537" y="310"/>
                  <a:pt x="2537" y="310"/>
                  <a:pt x="2537" y="310"/>
                </a:cubicBezTo>
                <a:lnTo>
                  <a:pt x="2536" y="310"/>
                </a:lnTo>
                <a:close/>
                <a:moveTo>
                  <a:pt x="2536" y="307"/>
                </a:moveTo>
                <a:cubicBezTo>
                  <a:pt x="2536" y="305"/>
                  <a:pt x="2536" y="305"/>
                  <a:pt x="2536" y="305"/>
                </a:cubicBezTo>
                <a:cubicBezTo>
                  <a:pt x="2537" y="305"/>
                  <a:pt x="2537" y="305"/>
                  <a:pt x="2537" y="305"/>
                </a:cubicBezTo>
                <a:cubicBezTo>
                  <a:pt x="2537" y="307"/>
                  <a:pt x="2537" y="307"/>
                  <a:pt x="2537" y="307"/>
                </a:cubicBezTo>
                <a:lnTo>
                  <a:pt x="2536" y="307"/>
                </a:lnTo>
                <a:close/>
                <a:moveTo>
                  <a:pt x="2536" y="303"/>
                </a:moveTo>
                <a:cubicBezTo>
                  <a:pt x="2536" y="301"/>
                  <a:pt x="2536" y="301"/>
                  <a:pt x="2536" y="301"/>
                </a:cubicBezTo>
                <a:cubicBezTo>
                  <a:pt x="2537" y="301"/>
                  <a:pt x="2537" y="301"/>
                  <a:pt x="2537" y="301"/>
                </a:cubicBezTo>
                <a:cubicBezTo>
                  <a:pt x="2537" y="303"/>
                  <a:pt x="2537" y="303"/>
                  <a:pt x="2537" y="303"/>
                </a:cubicBezTo>
                <a:lnTo>
                  <a:pt x="2536" y="303"/>
                </a:lnTo>
                <a:close/>
                <a:moveTo>
                  <a:pt x="2536" y="300"/>
                </a:moveTo>
                <a:cubicBezTo>
                  <a:pt x="2536" y="298"/>
                  <a:pt x="2536" y="298"/>
                  <a:pt x="2536" y="298"/>
                </a:cubicBezTo>
                <a:cubicBezTo>
                  <a:pt x="2537" y="298"/>
                  <a:pt x="2537" y="298"/>
                  <a:pt x="2537" y="298"/>
                </a:cubicBezTo>
                <a:cubicBezTo>
                  <a:pt x="2537" y="300"/>
                  <a:pt x="2537" y="300"/>
                  <a:pt x="2537" y="300"/>
                </a:cubicBezTo>
                <a:lnTo>
                  <a:pt x="2536" y="300"/>
                </a:lnTo>
                <a:close/>
                <a:moveTo>
                  <a:pt x="2536" y="297"/>
                </a:moveTo>
                <a:cubicBezTo>
                  <a:pt x="2536" y="293"/>
                  <a:pt x="2536" y="293"/>
                  <a:pt x="2536" y="293"/>
                </a:cubicBezTo>
                <a:cubicBezTo>
                  <a:pt x="2537" y="293"/>
                  <a:pt x="2537" y="293"/>
                  <a:pt x="2537" y="293"/>
                </a:cubicBezTo>
                <a:cubicBezTo>
                  <a:pt x="2537" y="297"/>
                  <a:pt x="2537" y="297"/>
                  <a:pt x="2537" y="297"/>
                </a:cubicBezTo>
                <a:lnTo>
                  <a:pt x="2536" y="297"/>
                </a:lnTo>
                <a:close/>
                <a:moveTo>
                  <a:pt x="2536" y="356"/>
                </a:moveTo>
                <a:cubicBezTo>
                  <a:pt x="2537" y="356"/>
                  <a:pt x="2537" y="356"/>
                  <a:pt x="2537" y="356"/>
                </a:cubicBezTo>
                <a:cubicBezTo>
                  <a:pt x="2537" y="358"/>
                  <a:pt x="2537" y="358"/>
                  <a:pt x="2537" y="358"/>
                </a:cubicBezTo>
                <a:cubicBezTo>
                  <a:pt x="2536" y="358"/>
                  <a:pt x="2536" y="358"/>
                  <a:pt x="2536" y="358"/>
                </a:cubicBezTo>
                <a:lnTo>
                  <a:pt x="2536" y="356"/>
                </a:lnTo>
                <a:close/>
                <a:moveTo>
                  <a:pt x="2537" y="380"/>
                </a:moveTo>
                <a:cubicBezTo>
                  <a:pt x="2536" y="380"/>
                  <a:pt x="2536" y="380"/>
                  <a:pt x="2536" y="380"/>
                </a:cubicBezTo>
                <a:cubicBezTo>
                  <a:pt x="2536" y="377"/>
                  <a:pt x="2536" y="377"/>
                  <a:pt x="2536" y="377"/>
                </a:cubicBezTo>
                <a:cubicBezTo>
                  <a:pt x="2537" y="377"/>
                  <a:pt x="2537" y="377"/>
                  <a:pt x="2537" y="377"/>
                </a:cubicBezTo>
                <a:lnTo>
                  <a:pt x="2537" y="380"/>
                </a:lnTo>
                <a:close/>
                <a:moveTo>
                  <a:pt x="2537" y="375"/>
                </a:moveTo>
                <a:cubicBezTo>
                  <a:pt x="2536" y="375"/>
                  <a:pt x="2536" y="375"/>
                  <a:pt x="2536" y="375"/>
                </a:cubicBezTo>
                <a:cubicBezTo>
                  <a:pt x="2536" y="373"/>
                  <a:pt x="2536" y="373"/>
                  <a:pt x="2536" y="373"/>
                </a:cubicBezTo>
                <a:cubicBezTo>
                  <a:pt x="2537" y="373"/>
                  <a:pt x="2537" y="373"/>
                  <a:pt x="2537" y="373"/>
                </a:cubicBezTo>
                <a:lnTo>
                  <a:pt x="2537" y="375"/>
                </a:lnTo>
                <a:close/>
                <a:moveTo>
                  <a:pt x="2537" y="371"/>
                </a:moveTo>
                <a:cubicBezTo>
                  <a:pt x="2536" y="371"/>
                  <a:pt x="2536" y="371"/>
                  <a:pt x="2536" y="371"/>
                </a:cubicBezTo>
                <a:cubicBezTo>
                  <a:pt x="2536" y="369"/>
                  <a:pt x="2536" y="369"/>
                  <a:pt x="2536" y="369"/>
                </a:cubicBezTo>
                <a:cubicBezTo>
                  <a:pt x="2537" y="369"/>
                  <a:pt x="2537" y="369"/>
                  <a:pt x="2537" y="369"/>
                </a:cubicBezTo>
                <a:lnTo>
                  <a:pt x="2537" y="371"/>
                </a:lnTo>
                <a:close/>
                <a:moveTo>
                  <a:pt x="2537" y="367"/>
                </a:moveTo>
                <a:cubicBezTo>
                  <a:pt x="2536" y="367"/>
                  <a:pt x="2536" y="367"/>
                  <a:pt x="2536" y="367"/>
                </a:cubicBezTo>
                <a:cubicBezTo>
                  <a:pt x="2536" y="364"/>
                  <a:pt x="2536" y="364"/>
                  <a:pt x="2536" y="364"/>
                </a:cubicBezTo>
                <a:cubicBezTo>
                  <a:pt x="2537" y="364"/>
                  <a:pt x="2537" y="364"/>
                  <a:pt x="2537" y="364"/>
                </a:cubicBezTo>
                <a:lnTo>
                  <a:pt x="2537" y="367"/>
                </a:lnTo>
                <a:close/>
                <a:moveTo>
                  <a:pt x="2537" y="363"/>
                </a:moveTo>
                <a:cubicBezTo>
                  <a:pt x="2536" y="363"/>
                  <a:pt x="2536" y="363"/>
                  <a:pt x="2536" y="363"/>
                </a:cubicBezTo>
                <a:cubicBezTo>
                  <a:pt x="2536" y="360"/>
                  <a:pt x="2536" y="360"/>
                  <a:pt x="2536" y="360"/>
                </a:cubicBezTo>
                <a:cubicBezTo>
                  <a:pt x="2537" y="360"/>
                  <a:pt x="2537" y="360"/>
                  <a:pt x="2537" y="360"/>
                </a:cubicBezTo>
                <a:lnTo>
                  <a:pt x="2537" y="363"/>
                </a:lnTo>
                <a:close/>
                <a:moveTo>
                  <a:pt x="2538" y="356"/>
                </a:moveTo>
                <a:cubicBezTo>
                  <a:pt x="2538" y="358"/>
                  <a:pt x="2538" y="358"/>
                  <a:pt x="2538" y="358"/>
                </a:cubicBezTo>
                <a:cubicBezTo>
                  <a:pt x="2537" y="358"/>
                  <a:pt x="2537" y="358"/>
                  <a:pt x="2537" y="358"/>
                </a:cubicBezTo>
                <a:cubicBezTo>
                  <a:pt x="2537" y="356"/>
                  <a:pt x="2537" y="356"/>
                  <a:pt x="2537" y="356"/>
                </a:cubicBezTo>
                <a:cubicBezTo>
                  <a:pt x="2538" y="356"/>
                  <a:pt x="2538" y="356"/>
                  <a:pt x="2538" y="356"/>
                </a:cubicBezTo>
                <a:close/>
                <a:moveTo>
                  <a:pt x="2538" y="355"/>
                </a:moveTo>
                <a:cubicBezTo>
                  <a:pt x="2537" y="355"/>
                  <a:pt x="2537" y="355"/>
                  <a:pt x="2537" y="355"/>
                </a:cubicBezTo>
                <a:cubicBezTo>
                  <a:pt x="2537" y="353"/>
                  <a:pt x="2537" y="353"/>
                  <a:pt x="2537" y="353"/>
                </a:cubicBezTo>
                <a:cubicBezTo>
                  <a:pt x="2538" y="353"/>
                  <a:pt x="2538" y="353"/>
                  <a:pt x="2538" y="353"/>
                </a:cubicBezTo>
                <a:lnTo>
                  <a:pt x="2538" y="355"/>
                </a:lnTo>
                <a:close/>
                <a:moveTo>
                  <a:pt x="2538" y="351"/>
                </a:moveTo>
                <a:cubicBezTo>
                  <a:pt x="2537" y="351"/>
                  <a:pt x="2537" y="351"/>
                  <a:pt x="2537" y="351"/>
                </a:cubicBezTo>
                <a:cubicBezTo>
                  <a:pt x="2537" y="349"/>
                  <a:pt x="2537" y="349"/>
                  <a:pt x="2537" y="349"/>
                </a:cubicBezTo>
                <a:cubicBezTo>
                  <a:pt x="2538" y="349"/>
                  <a:pt x="2538" y="349"/>
                  <a:pt x="2538" y="349"/>
                </a:cubicBezTo>
                <a:lnTo>
                  <a:pt x="2538" y="351"/>
                </a:lnTo>
                <a:close/>
                <a:moveTo>
                  <a:pt x="2538" y="348"/>
                </a:moveTo>
                <a:cubicBezTo>
                  <a:pt x="2537" y="348"/>
                  <a:pt x="2537" y="348"/>
                  <a:pt x="2537" y="348"/>
                </a:cubicBezTo>
                <a:cubicBezTo>
                  <a:pt x="2537" y="346"/>
                  <a:pt x="2537" y="346"/>
                  <a:pt x="2537" y="346"/>
                </a:cubicBezTo>
                <a:cubicBezTo>
                  <a:pt x="2538" y="346"/>
                  <a:pt x="2538" y="346"/>
                  <a:pt x="2538" y="346"/>
                </a:cubicBezTo>
                <a:lnTo>
                  <a:pt x="2538" y="348"/>
                </a:lnTo>
                <a:close/>
                <a:moveTo>
                  <a:pt x="2538" y="344"/>
                </a:moveTo>
                <a:cubicBezTo>
                  <a:pt x="2537" y="344"/>
                  <a:pt x="2537" y="344"/>
                  <a:pt x="2537" y="344"/>
                </a:cubicBezTo>
                <a:cubicBezTo>
                  <a:pt x="2537" y="342"/>
                  <a:pt x="2537" y="342"/>
                  <a:pt x="2537" y="342"/>
                </a:cubicBezTo>
                <a:cubicBezTo>
                  <a:pt x="2538" y="342"/>
                  <a:pt x="2538" y="342"/>
                  <a:pt x="2538" y="342"/>
                </a:cubicBezTo>
                <a:lnTo>
                  <a:pt x="2538" y="344"/>
                </a:lnTo>
                <a:close/>
                <a:moveTo>
                  <a:pt x="2538" y="341"/>
                </a:moveTo>
                <a:cubicBezTo>
                  <a:pt x="2537" y="341"/>
                  <a:pt x="2537" y="341"/>
                  <a:pt x="2537" y="341"/>
                </a:cubicBezTo>
                <a:cubicBezTo>
                  <a:pt x="2537" y="339"/>
                  <a:pt x="2537" y="339"/>
                  <a:pt x="2537" y="339"/>
                </a:cubicBezTo>
                <a:cubicBezTo>
                  <a:pt x="2538" y="339"/>
                  <a:pt x="2538" y="339"/>
                  <a:pt x="2538" y="339"/>
                </a:cubicBezTo>
                <a:lnTo>
                  <a:pt x="2538" y="341"/>
                </a:lnTo>
                <a:close/>
                <a:moveTo>
                  <a:pt x="2538" y="338"/>
                </a:moveTo>
                <a:cubicBezTo>
                  <a:pt x="2537" y="338"/>
                  <a:pt x="2537" y="338"/>
                  <a:pt x="2537" y="338"/>
                </a:cubicBezTo>
                <a:cubicBezTo>
                  <a:pt x="2537" y="336"/>
                  <a:pt x="2537" y="336"/>
                  <a:pt x="2537" y="336"/>
                </a:cubicBezTo>
                <a:cubicBezTo>
                  <a:pt x="2538" y="336"/>
                  <a:pt x="2538" y="336"/>
                  <a:pt x="2538" y="336"/>
                </a:cubicBezTo>
                <a:lnTo>
                  <a:pt x="2538" y="338"/>
                </a:lnTo>
                <a:close/>
                <a:moveTo>
                  <a:pt x="2538" y="334"/>
                </a:moveTo>
                <a:cubicBezTo>
                  <a:pt x="2537" y="334"/>
                  <a:pt x="2537" y="334"/>
                  <a:pt x="2537" y="334"/>
                </a:cubicBezTo>
                <a:cubicBezTo>
                  <a:pt x="2537" y="332"/>
                  <a:pt x="2537" y="332"/>
                  <a:pt x="2537" y="332"/>
                </a:cubicBezTo>
                <a:cubicBezTo>
                  <a:pt x="2538" y="332"/>
                  <a:pt x="2538" y="332"/>
                  <a:pt x="2538" y="332"/>
                </a:cubicBezTo>
                <a:lnTo>
                  <a:pt x="2538" y="334"/>
                </a:lnTo>
                <a:close/>
                <a:moveTo>
                  <a:pt x="2538" y="331"/>
                </a:moveTo>
                <a:cubicBezTo>
                  <a:pt x="2537" y="331"/>
                  <a:pt x="2537" y="331"/>
                  <a:pt x="2537" y="331"/>
                </a:cubicBezTo>
                <a:cubicBezTo>
                  <a:pt x="2537" y="329"/>
                  <a:pt x="2537" y="329"/>
                  <a:pt x="2537" y="329"/>
                </a:cubicBezTo>
                <a:cubicBezTo>
                  <a:pt x="2538" y="329"/>
                  <a:pt x="2538" y="329"/>
                  <a:pt x="2538" y="329"/>
                </a:cubicBezTo>
                <a:lnTo>
                  <a:pt x="2538" y="331"/>
                </a:lnTo>
                <a:close/>
                <a:moveTo>
                  <a:pt x="2538" y="327"/>
                </a:moveTo>
                <a:cubicBezTo>
                  <a:pt x="2537" y="327"/>
                  <a:pt x="2537" y="327"/>
                  <a:pt x="2537" y="327"/>
                </a:cubicBezTo>
                <a:cubicBezTo>
                  <a:pt x="2537" y="325"/>
                  <a:pt x="2537" y="325"/>
                  <a:pt x="2537" y="325"/>
                </a:cubicBezTo>
                <a:cubicBezTo>
                  <a:pt x="2538" y="325"/>
                  <a:pt x="2538" y="325"/>
                  <a:pt x="2538" y="325"/>
                </a:cubicBezTo>
                <a:lnTo>
                  <a:pt x="2538" y="327"/>
                </a:lnTo>
                <a:close/>
                <a:moveTo>
                  <a:pt x="2538" y="324"/>
                </a:moveTo>
                <a:cubicBezTo>
                  <a:pt x="2537" y="324"/>
                  <a:pt x="2537" y="324"/>
                  <a:pt x="2537" y="324"/>
                </a:cubicBezTo>
                <a:cubicBezTo>
                  <a:pt x="2537" y="322"/>
                  <a:pt x="2537" y="322"/>
                  <a:pt x="2537" y="322"/>
                </a:cubicBezTo>
                <a:cubicBezTo>
                  <a:pt x="2538" y="322"/>
                  <a:pt x="2538" y="322"/>
                  <a:pt x="2538" y="322"/>
                </a:cubicBezTo>
                <a:lnTo>
                  <a:pt x="2538" y="324"/>
                </a:lnTo>
                <a:close/>
                <a:moveTo>
                  <a:pt x="2538" y="321"/>
                </a:moveTo>
                <a:cubicBezTo>
                  <a:pt x="2537" y="321"/>
                  <a:pt x="2537" y="321"/>
                  <a:pt x="2537" y="321"/>
                </a:cubicBezTo>
                <a:cubicBezTo>
                  <a:pt x="2537" y="318"/>
                  <a:pt x="2537" y="318"/>
                  <a:pt x="2537" y="318"/>
                </a:cubicBezTo>
                <a:cubicBezTo>
                  <a:pt x="2538" y="318"/>
                  <a:pt x="2538" y="318"/>
                  <a:pt x="2538" y="318"/>
                </a:cubicBezTo>
                <a:lnTo>
                  <a:pt x="2538" y="321"/>
                </a:lnTo>
                <a:close/>
                <a:moveTo>
                  <a:pt x="2538" y="317"/>
                </a:moveTo>
                <a:cubicBezTo>
                  <a:pt x="2537" y="317"/>
                  <a:pt x="2537" y="317"/>
                  <a:pt x="2537" y="317"/>
                </a:cubicBezTo>
                <a:cubicBezTo>
                  <a:pt x="2537" y="315"/>
                  <a:pt x="2537" y="315"/>
                  <a:pt x="2537" y="315"/>
                </a:cubicBezTo>
                <a:cubicBezTo>
                  <a:pt x="2538" y="315"/>
                  <a:pt x="2538" y="315"/>
                  <a:pt x="2538" y="315"/>
                </a:cubicBezTo>
                <a:lnTo>
                  <a:pt x="2538" y="317"/>
                </a:lnTo>
                <a:close/>
                <a:moveTo>
                  <a:pt x="2538" y="314"/>
                </a:moveTo>
                <a:cubicBezTo>
                  <a:pt x="2537" y="314"/>
                  <a:pt x="2537" y="314"/>
                  <a:pt x="2537" y="314"/>
                </a:cubicBezTo>
                <a:cubicBezTo>
                  <a:pt x="2537" y="312"/>
                  <a:pt x="2537" y="312"/>
                  <a:pt x="2537" y="312"/>
                </a:cubicBezTo>
                <a:cubicBezTo>
                  <a:pt x="2538" y="312"/>
                  <a:pt x="2538" y="312"/>
                  <a:pt x="2538" y="312"/>
                </a:cubicBezTo>
                <a:lnTo>
                  <a:pt x="2538" y="314"/>
                </a:lnTo>
                <a:close/>
                <a:moveTo>
                  <a:pt x="2538" y="310"/>
                </a:moveTo>
                <a:cubicBezTo>
                  <a:pt x="2537" y="310"/>
                  <a:pt x="2537" y="310"/>
                  <a:pt x="2537" y="310"/>
                </a:cubicBezTo>
                <a:cubicBezTo>
                  <a:pt x="2537" y="308"/>
                  <a:pt x="2537" y="308"/>
                  <a:pt x="2537" y="308"/>
                </a:cubicBezTo>
                <a:cubicBezTo>
                  <a:pt x="2538" y="308"/>
                  <a:pt x="2538" y="308"/>
                  <a:pt x="2538" y="308"/>
                </a:cubicBezTo>
                <a:lnTo>
                  <a:pt x="2538" y="310"/>
                </a:lnTo>
                <a:close/>
                <a:moveTo>
                  <a:pt x="2538" y="307"/>
                </a:moveTo>
                <a:cubicBezTo>
                  <a:pt x="2537" y="307"/>
                  <a:pt x="2537" y="307"/>
                  <a:pt x="2537" y="307"/>
                </a:cubicBezTo>
                <a:cubicBezTo>
                  <a:pt x="2537" y="305"/>
                  <a:pt x="2537" y="305"/>
                  <a:pt x="2537" y="305"/>
                </a:cubicBezTo>
                <a:cubicBezTo>
                  <a:pt x="2538" y="305"/>
                  <a:pt x="2538" y="305"/>
                  <a:pt x="2538" y="305"/>
                </a:cubicBezTo>
                <a:lnTo>
                  <a:pt x="2538" y="307"/>
                </a:lnTo>
                <a:close/>
                <a:moveTo>
                  <a:pt x="2538" y="303"/>
                </a:moveTo>
                <a:cubicBezTo>
                  <a:pt x="2537" y="303"/>
                  <a:pt x="2537" y="303"/>
                  <a:pt x="2537" y="303"/>
                </a:cubicBezTo>
                <a:cubicBezTo>
                  <a:pt x="2537" y="301"/>
                  <a:pt x="2537" y="301"/>
                  <a:pt x="2537" y="301"/>
                </a:cubicBezTo>
                <a:cubicBezTo>
                  <a:pt x="2538" y="301"/>
                  <a:pt x="2538" y="301"/>
                  <a:pt x="2538" y="301"/>
                </a:cubicBezTo>
                <a:lnTo>
                  <a:pt x="2538" y="303"/>
                </a:lnTo>
                <a:close/>
                <a:moveTo>
                  <a:pt x="2538" y="300"/>
                </a:moveTo>
                <a:cubicBezTo>
                  <a:pt x="2537" y="300"/>
                  <a:pt x="2537" y="300"/>
                  <a:pt x="2537" y="300"/>
                </a:cubicBezTo>
                <a:cubicBezTo>
                  <a:pt x="2537" y="298"/>
                  <a:pt x="2537" y="298"/>
                  <a:pt x="2537" y="298"/>
                </a:cubicBezTo>
                <a:cubicBezTo>
                  <a:pt x="2538" y="298"/>
                  <a:pt x="2538" y="298"/>
                  <a:pt x="2538" y="298"/>
                </a:cubicBezTo>
                <a:lnTo>
                  <a:pt x="2538" y="300"/>
                </a:lnTo>
                <a:close/>
                <a:moveTo>
                  <a:pt x="2538" y="297"/>
                </a:moveTo>
                <a:cubicBezTo>
                  <a:pt x="2537" y="297"/>
                  <a:pt x="2537" y="297"/>
                  <a:pt x="2537" y="297"/>
                </a:cubicBezTo>
                <a:cubicBezTo>
                  <a:pt x="2537" y="293"/>
                  <a:pt x="2537" y="293"/>
                  <a:pt x="2537" y="293"/>
                </a:cubicBezTo>
                <a:cubicBezTo>
                  <a:pt x="2538" y="293"/>
                  <a:pt x="2538" y="293"/>
                  <a:pt x="2538" y="293"/>
                </a:cubicBezTo>
                <a:lnTo>
                  <a:pt x="2538" y="297"/>
                </a:lnTo>
                <a:close/>
                <a:moveTo>
                  <a:pt x="2539" y="228"/>
                </a:moveTo>
                <a:cubicBezTo>
                  <a:pt x="2540" y="228"/>
                  <a:pt x="2540" y="228"/>
                  <a:pt x="2540" y="228"/>
                </a:cubicBezTo>
                <a:cubicBezTo>
                  <a:pt x="2540" y="230"/>
                  <a:pt x="2540" y="230"/>
                  <a:pt x="2540" y="230"/>
                </a:cubicBezTo>
                <a:cubicBezTo>
                  <a:pt x="2539" y="230"/>
                  <a:pt x="2539" y="230"/>
                  <a:pt x="2539" y="230"/>
                </a:cubicBezTo>
                <a:lnTo>
                  <a:pt x="2539" y="228"/>
                </a:lnTo>
                <a:close/>
                <a:moveTo>
                  <a:pt x="2539" y="356"/>
                </a:moveTo>
                <a:cubicBezTo>
                  <a:pt x="2540" y="356"/>
                  <a:pt x="2540" y="356"/>
                  <a:pt x="2540" y="356"/>
                </a:cubicBezTo>
                <a:cubicBezTo>
                  <a:pt x="2540" y="358"/>
                  <a:pt x="2540" y="358"/>
                  <a:pt x="2540" y="358"/>
                </a:cubicBezTo>
                <a:cubicBezTo>
                  <a:pt x="2539" y="358"/>
                  <a:pt x="2539" y="358"/>
                  <a:pt x="2539" y="358"/>
                </a:cubicBezTo>
                <a:lnTo>
                  <a:pt x="2539" y="356"/>
                </a:lnTo>
                <a:close/>
                <a:moveTo>
                  <a:pt x="2540" y="380"/>
                </a:moveTo>
                <a:cubicBezTo>
                  <a:pt x="2539" y="380"/>
                  <a:pt x="2539" y="380"/>
                  <a:pt x="2539" y="380"/>
                </a:cubicBezTo>
                <a:cubicBezTo>
                  <a:pt x="2539" y="377"/>
                  <a:pt x="2539" y="377"/>
                  <a:pt x="2539" y="377"/>
                </a:cubicBezTo>
                <a:cubicBezTo>
                  <a:pt x="2540" y="377"/>
                  <a:pt x="2540" y="377"/>
                  <a:pt x="2540" y="377"/>
                </a:cubicBezTo>
                <a:lnTo>
                  <a:pt x="2540" y="380"/>
                </a:lnTo>
                <a:close/>
                <a:moveTo>
                  <a:pt x="2540" y="375"/>
                </a:moveTo>
                <a:cubicBezTo>
                  <a:pt x="2539" y="375"/>
                  <a:pt x="2539" y="375"/>
                  <a:pt x="2539" y="375"/>
                </a:cubicBezTo>
                <a:cubicBezTo>
                  <a:pt x="2539" y="373"/>
                  <a:pt x="2539" y="373"/>
                  <a:pt x="2539" y="373"/>
                </a:cubicBezTo>
                <a:cubicBezTo>
                  <a:pt x="2540" y="373"/>
                  <a:pt x="2540" y="373"/>
                  <a:pt x="2540" y="373"/>
                </a:cubicBezTo>
                <a:lnTo>
                  <a:pt x="2540" y="375"/>
                </a:lnTo>
                <a:close/>
                <a:moveTo>
                  <a:pt x="2540" y="371"/>
                </a:moveTo>
                <a:cubicBezTo>
                  <a:pt x="2539" y="371"/>
                  <a:pt x="2539" y="371"/>
                  <a:pt x="2539" y="371"/>
                </a:cubicBezTo>
                <a:cubicBezTo>
                  <a:pt x="2539" y="369"/>
                  <a:pt x="2539" y="369"/>
                  <a:pt x="2539" y="369"/>
                </a:cubicBezTo>
                <a:cubicBezTo>
                  <a:pt x="2540" y="369"/>
                  <a:pt x="2540" y="369"/>
                  <a:pt x="2540" y="369"/>
                </a:cubicBezTo>
                <a:lnTo>
                  <a:pt x="2540" y="371"/>
                </a:lnTo>
                <a:close/>
                <a:moveTo>
                  <a:pt x="2540" y="367"/>
                </a:moveTo>
                <a:cubicBezTo>
                  <a:pt x="2539" y="367"/>
                  <a:pt x="2539" y="367"/>
                  <a:pt x="2539" y="367"/>
                </a:cubicBezTo>
                <a:cubicBezTo>
                  <a:pt x="2539" y="364"/>
                  <a:pt x="2539" y="364"/>
                  <a:pt x="2539" y="364"/>
                </a:cubicBezTo>
                <a:cubicBezTo>
                  <a:pt x="2540" y="364"/>
                  <a:pt x="2540" y="364"/>
                  <a:pt x="2540" y="364"/>
                </a:cubicBezTo>
                <a:lnTo>
                  <a:pt x="2540" y="367"/>
                </a:lnTo>
                <a:close/>
                <a:moveTo>
                  <a:pt x="2540" y="363"/>
                </a:moveTo>
                <a:cubicBezTo>
                  <a:pt x="2539" y="363"/>
                  <a:pt x="2539" y="363"/>
                  <a:pt x="2539" y="363"/>
                </a:cubicBezTo>
                <a:cubicBezTo>
                  <a:pt x="2539" y="360"/>
                  <a:pt x="2539" y="360"/>
                  <a:pt x="2539" y="360"/>
                </a:cubicBezTo>
                <a:cubicBezTo>
                  <a:pt x="2540" y="360"/>
                  <a:pt x="2540" y="360"/>
                  <a:pt x="2540" y="360"/>
                </a:cubicBezTo>
                <a:lnTo>
                  <a:pt x="2540" y="363"/>
                </a:lnTo>
                <a:close/>
                <a:moveTo>
                  <a:pt x="2540" y="228"/>
                </a:moveTo>
                <a:cubicBezTo>
                  <a:pt x="2542" y="228"/>
                  <a:pt x="2542" y="228"/>
                  <a:pt x="2542" y="228"/>
                </a:cubicBezTo>
                <a:cubicBezTo>
                  <a:pt x="2542" y="230"/>
                  <a:pt x="2542" y="230"/>
                  <a:pt x="2542" y="230"/>
                </a:cubicBezTo>
                <a:cubicBezTo>
                  <a:pt x="2540" y="230"/>
                  <a:pt x="2540" y="230"/>
                  <a:pt x="2540" y="230"/>
                </a:cubicBezTo>
                <a:lnTo>
                  <a:pt x="2540" y="228"/>
                </a:lnTo>
                <a:close/>
                <a:moveTo>
                  <a:pt x="2541" y="356"/>
                </a:moveTo>
                <a:cubicBezTo>
                  <a:pt x="2542" y="356"/>
                  <a:pt x="2542" y="356"/>
                  <a:pt x="2542" y="356"/>
                </a:cubicBezTo>
                <a:cubicBezTo>
                  <a:pt x="2542" y="358"/>
                  <a:pt x="2542" y="358"/>
                  <a:pt x="2542" y="358"/>
                </a:cubicBezTo>
                <a:cubicBezTo>
                  <a:pt x="2541" y="358"/>
                  <a:pt x="2541" y="358"/>
                  <a:pt x="2541" y="358"/>
                </a:cubicBezTo>
                <a:lnTo>
                  <a:pt x="2541" y="356"/>
                </a:lnTo>
                <a:close/>
                <a:moveTo>
                  <a:pt x="2542" y="380"/>
                </a:moveTo>
                <a:cubicBezTo>
                  <a:pt x="2541" y="380"/>
                  <a:pt x="2541" y="380"/>
                  <a:pt x="2541" y="380"/>
                </a:cubicBezTo>
                <a:cubicBezTo>
                  <a:pt x="2541" y="377"/>
                  <a:pt x="2541" y="377"/>
                  <a:pt x="2541" y="377"/>
                </a:cubicBezTo>
                <a:cubicBezTo>
                  <a:pt x="2542" y="377"/>
                  <a:pt x="2542" y="377"/>
                  <a:pt x="2542" y="377"/>
                </a:cubicBezTo>
                <a:lnTo>
                  <a:pt x="2542" y="380"/>
                </a:lnTo>
                <a:close/>
                <a:moveTo>
                  <a:pt x="2542" y="375"/>
                </a:moveTo>
                <a:cubicBezTo>
                  <a:pt x="2541" y="375"/>
                  <a:pt x="2541" y="375"/>
                  <a:pt x="2541" y="375"/>
                </a:cubicBezTo>
                <a:cubicBezTo>
                  <a:pt x="2541" y="373"/>
                  <a:pt x="2541" y="373"/>
                  <a:pt x="2541" y="373"/>
                </a:cubicBezTo>
                <a:cubicBezTo>
                  <a:pt x="2542" y="373"/>
                  <a:pt x="2542" y="373"/>
                  <a:pt x="2542" y="373"/>
                </a:cubicBezTo>
                <a:lnTo>
                  <a:pt x="2542" y="375"/>
                </a:lnTo>
                <a:close/>
                <a:moveTo>
                  <a:pt x="2542" y="371"/>
                </a:moveTo>
                <a:cubicBezTo>
                  <a:pt x="2541" y="371"/>
                  <a:pt x="2541" y="371"/>
                  <a:pt x="2541" y="371"/>
                </a:cubicBezTo>
                <a:cubicBezTo>
                  <a:pt x="2541" y="369"/>
                  <a:pt x="2541" y="369"/>
                  <a:pt x="2541" y="369"/>
                </a:cubicBezTo>
                <a:cubicBezTo>
                  <a:pt x="2542" y="369"/>
                  <a:pt x="2542" y="369"/>
                  <a:pt x="2542" y="369"/>
                </a:cubicBezTo>
                <a:lnTo>
                  <a:pt x="2542" y="371"/>
                </a:lnTo>
                <a:close/>
                <a:moveTo>
                  <a:pt x="2542" y="367"/>
                </a:moveTo>
                <a:cubicBezTo>
                  <a:pt x="2541" y="367"/>
                  <a:pt x="2541" y="367"/>
                  <a:pt x="2541" y="367"/>
                </a:cubicBezTo>
                <a:cubicBezTo>
                  <a:pt x="2541" y="364"/>
                  <a:pt x="2541" y="364"/>
                  <a:pt x="2541" y="364"/>
                </a:cubicBezTo>
                <a:cubicBezTo>
                  <a:pt x="2542" y="364"/>
                  <a:pt x="2542" y="364"/>
                  <a:pt x="2542" y="364"/>
                </a:cubicBezTo>
                <a:lnTo>
                  <a:pt x="2542" y="367"/>
                </a:lnTo>
                <a:close/>
                <a:moveTo>
                  <a:pt x="2542" y="363"/>
                </a:moveTo>
                <a:cubicBezTo>
                  <a:pt x="2541" y="363"/>
                  <a:pt x="2541" y="363"/>
                  <a:pt x="2541" y="363"/>
                </a:cubicBezTo>
                <a:cubicBezTo>
                  <a:pt x="2541" y="360"/>
                  <a:pt x="2541" y="360"/>
                  <a:pt x="2541" y="360"/>
                </a:cubicBezTo>
                <a:cubicBezTo>
                  <a:pt x="2542" y="360"/>
                  <a:pt x="2542" y="360"/>
                  <a:pt x="2542" y="360"/>
                </a:cubicBezTo>
                <a:lnTo>
                  <a:pt x="2542" y="363"/>
                </a:lnTo>
                <a:close/>
                <a:moveTo>
                  <a:pt x="2543" y="209"/>
                </a:moveTo>
                <a:cubicBezTo>
                  <a:pt x="2543" y="211"/>
                  <a:pt x="2543" y="211"/>
                  <a:pt x="2543" y="211"/>
                </a:cubicBezTo>
                <a:cubicBezTo>
                  <a:pt x="2542" y="211"/>
                  <a:pt x="2542" y="211"/>
                  <a:pt x="2542" y="211"/>
                </a:cubicBezTo>
                <a:cubicBezTo>
                  <a:pt x="2542" y="209"/>
                  <a:pt x="2542" y="209"/>
                  <a:pt x="2542" y="209"/>
                </a:cubicBezTo>
                <a:lnTo>
                  <a:pt x="2543" y="209"/>
                </a:lnTo>
                <a:close/>
                <a:moveTo>
                  <a:pt x="2542" y="208"/>
                </a:moveTo>
                <a:cubicBezTo>
                  <a:pt x="2542" y="206"/>
                  <a:pt x="2542" y="206"/>
                  <a:pt x="2542" y="206"/>
                </a:cubicBezTo>
                <a:cubicBezTo>
                  <a:pt x="2543" y="206"/>
                  <a:pt x="2543" y="206"/>
                  <a:pt x="2543" y="206"/>
                </a:cubicBezTo>
                <a:cubicBezTo>
                  <a:pt x="2543" y="208"/>
                  <a:pt x="2543" y="208"/>
                  <a:pt x="2543" y="208"/>
                </a:cubicBezTo>
                <a:lnTo>
                  <a:pt x="2542" y="208"/>
                </a:lnTo>
                <a:close/>
                <a:moveTo>
                  <a:pt x="2543" y="213"/>
                </a:moveTo>
                <a:cubicBezTo>
                  <a:pt x="2543" y="215"/>
                  <a:pt x="2543" y="215"/>
                  <a:pt x="2543" y="215"/>
                </a:cubicBezTo>
                <a:cubicBezTo>
                  <a:pt x="2542" y="215"/>
                  <a:pt x="2542" y="215"/>
                  <a:pt x="2542" y="215"/>
                </a:cubicBezTo>
                <a:cubicBezTo>
                  <a:pt x="2542" y="213"/>
                  <a:pt x="2542" y="213"/>
                  <a:pt x="2542" y="213"/>
                </a:cubicBezTo>
                <a:lnTo>
                  <a:pt x="2543" y="213"/>
                </a:lnTo>
                <a:close/>
                <a:moveTo>
                  <a:pt x="2543" y="217"/>
                </a:moveTo>
                <a:cubicBezTo>
                  <a:pt x="2543" y="219"/>
                  <a:pt x="2543" y="219"/>
                  <a:pt x="2543" y="219"/>
                </a:cubicBezTo>
                <a:cubicBezTo>
                  <a:pt x="2542" y="219"/>
                  <a:pt x="2542" y="219"/>
                  <a:pt x="2542" y="219"/>
                </a:cubicBezTo>
                <a:cubicBezTo>
                  <a:pt x="2542" y="217"/>
                  <a:pt x="2542" y="217"/>
                  <a:pt x="2542" y="217"/>
                </a:cubicBezTo>
                <a:lnTo>
                  <a:pt x="2543" y="217"/>
                </a:lnTo>
                <a:close/>
                <a:moveTo>
                  <a:pt x="2543" y="220"/>
                </a:moveTo>
                <a:cubicBezTo>
                  <a:pt x="2543" y="222"/>
                  <a:pt x="2543" y="222"/>
                  <a:pt x="2543" y="222"/>
                </a:cubicBezTo>
                <a:cubicBezTo>
                  <a:pt x="2542" y="222"/>
                  <a:pt x="2542" y="222"/>
                  <a:pt x="2542" y="222"/>
                </a:cubicBezTo>
                <a:cubicBezTo>
                  <a:pt x="2542" y="220"/>
                  <a:pt x="2542" y="220"/>
                  <a:pt x="2542" y="220"/>
                </a:cubicBezTo>
                <a:lnTo>
                  <a:pt x="2543" y="220"/>
                </a:lnTo>
                <a:close/>
                <a:moveTo>
                  <a:pt x="2543" y="224"/>
                </a:moveTo>
                <a:cubicBezTo>
                  <a:pt x="2543" y="226"/>
                  <a:pt x="2543" y="226"/>
                  <a:pt x="2543" y="226"/>
                </a:cubicBezTo>
                <a:cubicBezTo>
                  <a:pt x="2542" y="226"/>
                  <a:pt x="2542" y="226"/>
                  <a:pt x="2542" y="226"/>
                </a:cubicBezTo>
                <a:cubicBezTo>
                  <a:pt x="2542" y="224"/>
                  <a:pt x="2542" y="224"/>
                  <a:pt x="2542" y="224"/>
                </a:cubicBezTo>
                <a:lnTo>
                  <a:pt x="2543" y="224"/>
                </a:lnTo>
                <a:close/>
                <a:moveTo>
                  <a:pt x="2543" y="228"/>
                </a:moveTo>
                <a:cubicBezTo>
                  <a:pt x="2543" y="230"/>
                  <a:pt x="2543" y="230"/>
                  <a:pt x="2543" y="230"/>
                </a:cubicBezTo>
                <a:cubicBezTo>
                  <a:pt x="2542" y="230"/>
                  <a:pt x="2542" y="230"/>
                  <a:pt x="2542" y="230"/>
                </a:cubicBezTo>
                <a:cubicBezTo>
                  <a:pt x="2542" y="228"/>
                  <a:pt x="2542" y="228"/>
                  <a:pt x="2542" y="228"/>
                </a:cubicBezTo>
                <a:lnTo>
                  <a:pt x="2543" y="228"/>
                </a:lnTo>
                <a:close/>
                <a:moveTo>
                  <a:pt x="2542" y="285"/>
                </a:moveTo>
                <a:cubicBezTo>
                  <a:pt x="2542" y="283"/>
                  <a:pt x="2542" y="283"/>
                  <a:pt x="2542" y="283"/>
                </a:cubicBezTo>
                <a:cubicBezTo>
                  <a:pt x="2544" y="283"/>
                  <a:pt x="2544" y="283"/>
                  <a:pt x="2544" y="283"/>
                </a:cubicBezTo>
                <a:cubicBezTo>
                  <a:pt x="2544" y="285"/>
                  <a:pt x="2544" y="285"/>
                  <a:pt x="2544" y="285"/>
                </a:cubicBezTo>
                <a:lnTo>
                  <a:pt x="2542" y="285"/>
                </a:lnTo>
                <a:close/>
                <a:moveTo>
                  <a:pt x="2544" y="286"/>
                </a:moveTo>
                <a:cubicBezTo>
                  <a:pt x="2544" y="288"/>
                  <a:pt x="2544" y="288"/>
                  <a:pt x="2544" y="288"/>
                </a:cubicBezTo>
                <a:cubicBezTo>
                  <a:pt x="2542" y="288"/>
                  <a:pt x="2542" y="288"/>
                  <a:pt x="2542" y="288"/>
                </a:cubicBezTo>
                <a:cubicBezTo>
                  <a:pt x="2542" y="286"/>
                  <a:pt x="2542" y="286"/>
                  <a:pt x="2542" y="286"/>
                </a:cubicBezTo>
                <a:lnTo>
                  <a:pt x="2544" y="286"/>
                </a:lnTo>
                <a:close/>
                <a:moveTo>
                  <a:pt x="2542" y="281"/>
                </a:moveTo>
                <a:cubicBezTo>
                  <a:pt x="2542" y="279"/>
                  <a:pt x="2542" y="279"/>
                  <a:pt x="2542" y="279"/>
                </a:cubicBezTo>
                <a:cubicBezTo>
                  <a:pt x="2544" y="279"/>
                  <a:pt x="2544" y="279"/>
                  <a:pt x="2544" y="279"/>
                </a:cubicBezTo>
                <a:cubicBezTo>
                  <a:pt x="2544" y="281"/>
                  <a:pt x="2544" y="281"/>
                  <a:pt x="2544" y="281"/>
                </a:cubicBezTo>
                <a:lnTo>
                  <a:pt x="2542" y="281"/>
                </a:lnTo>
                <a:close/>
                <a:moveTo>
                  <a:pt x="2542" y="277"/>
                </a:moveTo>
                <a:cubicBezTo>
                  <a:pt x="2542" y="275"/>
                  <a:pt x="2542" y="275"/>
                  <a:pt x="2542" y="275"/>
                </a:cubicBezTo>
                <a:cubicBezTo>
                  <a:pt x="2544" y="275"/>
                  <a:pt x="2544" y="275"/>
                  <a:pt x="2544" y="275"/>
                </a:cubicBezTo>
                <a:cubicBezTo>
                  <a:pt x="2544" y="277"/>
                  <a:pt x="2544" y="277"/>
                  <a:pt x="2544" y="277"/>
                </a:cubicBezTo>
                <a:lnTo>
                  <a:pt x="2542" y="277"/>
                </a:lnTo>
                <a:close/>
                <a:moveTo>
                  <a:pt x="2542" y="274"/>
                </a:moveTo>
                <a:cubicBezTo>
                  <a:pt x="2542" y="272"/>
                  <a:pt x="2542" y="272"/>
                  <a:pt x="2542" y="272"/>
                </a:cubicBezTo>
                <a:cubicBezTo>
                  <a:pt x="2544" y="272"/>
                  <a:pt x="2544" y="272"/>
                  <a:pt x="2544" y="272"/>
                </a:cubicBezTo>
                <a:cubicBezTo>
                  <a:pt x="2544" y="274"/>
                  <a:pt x="2544" y="274"/>
                  <a:pt x="2544" y="274"/>
                </a:cubicBezTo>
                <a:lnTo>
                  <a:pt x="2542" y="274"/>
                </a:lnTo>
                <a:close/>
                <a:moveTo>
                  <a:pt x="2542" y="270"/>
                </a:moveTo>
                <a:cubicBezTo>
                  <a:pt x="2542" y="268"/>
                  <a:pt x="2542" y="268"/>
                  <a:pt x="2542" y="268"/>
                </a:cubicBezTo>
                <a:cubicBezTo>
                  <a:pt x="2544" y="268"/>
                  <a:pt x="2544" y="268"/>
                  <a:pt x="2544" y="268"/>
                </a:cubicBezTo>
                <a:cubicBezTo>
                  <a:pt x="2544" y="270"/>
                  <a:pt x="2544" y="270"/>
                  <a:pt x="2544" y="270"/>
                </a:cubicBezTo>
                <a:lnTo>
                  <a:pt x="2542" y="270"/>
                </a:lnTo>
                <a:close/>
                <a:moveTo>
                  <a:pt x="2542" y="267"/>
                </a:moveTo>
                <a:cubicBezTo>
                  <a:pt x="2542" y="265"/>
                  <a:pt x="2542" y="265"/>
                  <a:pt x="2542" y="265"/>
                </a:cubicBezTo>
                <a:cubicBezTo>
                  <a:pt x="2544" y="265"/>
                  <a:pt x="2544" y="265"/>
                  <a:pt x="2544" y="265"/>
                </a:cubicBezTo>
                <a:cubicBezTo>
                  <a:pt x="2544" y="267"/>
                  <a:pt x="2544" y="267"/>
                  <a:pt x="2544" y="267"/>
                </a:cubicBezTo>
                <a:lnTo>
                  <a:pt x="2542" y="267"/>
                </a:lnTo>
                <a:close/>
                <a:moveTo>
                  <a:pt x="2542" y="263"/>
                </a:moveTo>
                <a:cubicBezTo>
                  <a:pt x="2542" y="261"/>
                  <a:pt x="2542" y="261"/>
                  <a:pt x="2542" y="261"/>
                </a:cubicBezTo>
                <a:cubicBezTo>
                  <a:pt x="2544" y="261"/>
                  <a:pt x="2544" y="261"/>
                  <a:pt x="2544" y="261"/>
                </a:cubicBezTo>
                <a:cubicBezTo>
                  <a:pt x="2544" y="263"/>
                  <a:pt x="2544" y="263"/>
                  <a:pt x="2544" y="263"/>
                </a:cubicBezTo>
                <a:lnTo>
                  <a:pt x="2542" y="263"/>
                </a:lnTo>
                <a:close/>
                <a:moveTo>
                  <a:pt x="2542" y="259"/>
                </a:moveTo>
                <a:cubicBezTo>
                  <a:pt x="2542" y="257"/>
                  <a:pt x="2542" y="257"/>
                  <a:pt x="2542" y="257"/>
                </a:cubicBezTo>
                <a:cubicBezTo>
                  <a:pt x="2544" y="257"/>
                  <a:pt x="2544" y="257"/>
                  <a:pt x="2544" y="257"/>
                </a:cubicBezTo>
                <a:cubicBezTo>
                  <a:pt x="2544" y="259"/>
                  <a:pt x="2544" y="259"/>
                  <a:pt x="2544" y="259"/>
                </a:cubicBezTo>
                <a:lnTo>
                  <a:pt x="2542" y="259"/>
                </a:lnTo>
                <a:close/>
                <a:moveTo>
                  <a:pt x="2542" y="256"/>
                </a:moveTo>
                <a:cubicBezTo>
                  <a:pt x="2542" y="254"/>
                  <a:pt x="2542" y="254"/>
                  <a:pt x="2542" y="254"/>
                </a:cubicBezTo>
                <a:cubicBezTo>
                  <a:pt x="2544" y="254"/>
                  <a:pt x="2544" y="254"/>
                  <a:pt x="2544" y="254"/>
                </a:cubicBezTo>
                <a:cubicBezTo>
                  <a:pt x="2544" y="256"/>
                  <a:pt x="2544" y="256"/>
                  <a:pt x="2544" y="256"/>
                </a:cubicBezTo>
                <a:lnTo>
                  <a:pt x="2542" y="256"/>
                </a:lnTo>
                <a:close/>
                <a:moveTo>
                  <a:pt x="2542" y="252"/>
                </a:moveTo>
                <a:cubicBezTo>
                  <a:pt x="2542" y="250"/>
                  <a:pt x="2542" y="250"/>
                  <a:pt x="2542" y="250"/>
                </a:cubicBezTo>
                <a:cubicBezTo>
                  <a:pt x="2544" y="250"/>
                  <a:pt x="2544" y="250"/>
                  <a:pt x="2544" y="250"/>
                </a:cubicBezTo>
                <a:cubicBezTo>
                  <a:pt x="2544" y="252"/>
                  <a:pt x="2544" y="252"/>
                  <a:pt x="2544" y="252"/>
                </a:cubicBezTo>
                <a:lnTo>
                  <a:pt x="2542" y="252"/>
                </a:lnTo>
                <a:close/>
                <a:moveTo>
                  <a:pt x="2542" y="249"/>
                </a:moveTo>
                <a:cubicBezTo>
                  <a:pt x="2542" y="246"/>
                  <a:pt x="2542" y="246"/>
                  <a:pt x="2542" y="246"/>
                </a:cubicBezTo>
                <a:cubicBezTo>
                  <a:pt x="2544" y="246"/>
                  <a:pt x="2544" y="246"/>
                  <a:pt x="2544" y="246"/>
                </a:cubicBezTo>
                <a:cubicBezTo>
                  <a:pt x="2544" y="249"/>
                  <a:pt x="2544" y="249"/>
                  <a:pt x="2544" y="249"/>
                </a:cubicBezTo>
                <a:lnTo>
                  <a:pt x="2542" y="249"/>
                </a:lnTo>
                <a:close/>
                <a:moveTo>
                  <a:pt x="2542" y="245"/>
                </a:moveTo>
                <a:cubicBezTo>
                  <a:pt x="2542" y="243"/>
                  <a:pt x="2542" y="243"/>
                  <a:pt x="2542" y="243"/>
                </a:cubicBezTo>
                <a:cubicBezTo>
                  <a:pt x="2544" y="243"/>
                  <a:pt x="2544" y="243"/>
                  <a:pt x="2544" y="243"/>
                </a:cubicBezTo>
                <a:cubicBezTo>
                  <a:pt x="2544" y="245"/>
                  <a:pt x="2544" y="245"/>
                  <a:pt x="2544" y="245"/>
                </a:cubicBezTo>
                <a:lnTo>
                  <a:pt x="2542" y="245"/>
                </a:lnTo>
                <a:close/>
                <a:moveTo>
                  <a:pt x="2542" y="241"/>
                </a:moveTo>
                <a:cubicBezTo>
                  <a:pt x="2542" y="239"/>
                  <a:pt x="2542" y="239"/>
                  <a:pt x="2542" y="239"/>
                </a:cubicBezTo>
                <a:cubicBezTo>
                  <a:pt x="2544" y="239"/>
                  <a:pt x="2544" y="239"/>
                  <a:pt x="2544" y="239"/>
                </a:cubicBezTo>
                <a:cubicBezTo>
                  <a:pt x="2544" y="241"/>
                  <a:pt x="2544" y="241"/>
                  <a:pt x="2544" y="241"/>
                </a:cubicBezTo>
                <a:lnTo>
                  <a:pt x="2542" y="241"/>
                </a:lnTo>
                <a:close/>
                <a:moveTo>
                  <a:pt x="2542" y="238"/>
                </a:moveTo>
                <a:cubicBezTo>
                  <a:pt x="2542" y="236"/>
                  <a:pt x="2542" y="236"/>
                  <a:pt x="2542" y="236"/>
                </a:cubicBezTo>
                <a:cubicBezTo>
                  <a:pt x="2544" y="236"/>
                  <a:pt x="2544" y="236"/>
                  <a:pt x="2544" y="236"/>
                </a:cubicBezTo>
                <a:cubicBezTo>
                  <a:pt x="2544" y="238"/>
                  <a:pt x="2544" y="238"/>
                  <a:pt x="2544" y="238"/>
                </a:cubicBezTo>
                <a:lnTo>
                  <a:pt x="2542" y="238"/>
                </a:lnTo>
                <a:close/>
                <a:moveTo>
                  <a:pt x="2542" y="290"/>
                </a:moveTo>
                <a:cubicBezTo>
                  <a:pt x="2544" y="290"/>
                  <a:pt x="2544" y="290"/>
                  <a:pt x="2544" y="290"/>
                </a:cubicBezTo>
                <a:cubicBezTo>
                  <a:pt x="2544" y="292"/>
                  <a:pt x="2544" y="292"/>
                  <a:pt x="2544" y="292"/>
                </a:cubicBezTo>
                <a:cubicBezTo>
                  <a:pt x="2542" y="292"/>
                  <a:pt x="2542" y="292"/>
                  <a:pt x="2542" y="292"/>
                </a:cubicBezTo>
                <a:lnTo>
                  <a:pt x="2542" y="290"/>
                </a:lnTo>
                <a:close/>
                <a:moveTo>
                  <a:pt x="2542" y="351"/>
                </a:moveTo>
                <a:cubicBezTo>
                  <a:pt x="2542" y="349"/>
                  <a:pt x="2542" y="349"/>
                  <a:pt x="2542" y="349"/>
                </a:cubicBezTo>
                <a:cubicBezTo>
                  <a:pt x="2544" y="349"/>
                  <a:pt x="2544" y="349"/>
                  <a:pt x="2544" y="349"/>
                </a:cubicBezTo>
                <a:cubicBezTo>
                  <a:pt x="2544" y="351"/>
                  <a:pt x="2544" y="351"/>
                  <a:pt x="2544" y="351"/>
                </a:cubicBezTo>
                <a:lnTo>
                  <a:pt x="2542" y="351"/>
                </a:lnTo>
                <a:close/>
                <a:moveTo>
                  <a:pt x="2544" y="353"/>
                </a:moveTo>
                <a:cubicBezTo>
                  <a:pt x="2544" y="355"/>
                  <a:pt x="2544" y="355"/>
                  <a:pt x="2544" y="355"/>
                </a:cubicBezTo>
                <a:cubicBezTo>
                  <a:pt x="2542" y="355"/>
                  <a:pt x="2542" y="355"/>
                  <a:pt x="2542" y="355"/>
                </a:cubicBezTo>
                <a:cubicBezTo>
                  <a:pt x="2542" y="353"/>
                  <a:pt x="2542" y="353"/>
                  <a:pt x="2542" y="353"/>
                </a:cubicBezTo>
                <a:lnTo>
                  <a:pt x="2544" y="353"/>
                </a:lnTo>
                <a:close/>
                <a:moveTo>
                  <a:pt x="2542" y="348"/>
                </a:moveTo>
                <a:cubicBezTo>
                  <a:pt x="2542" y="346"/>
                  <a:pt x="2542" y="346"/>
                  <a:pt x="2542" y="346"/>
                </a:cubicBezTo>
                <a:cubicBezTo>
                  <a:pt x="2544" y="346"/>
                  <a:pt x="2544" y="346"/>
                  <a:pt x="2544" y="346"/>
                </a:cubicBezTo>
                <a:cubicBezTo>
                  <a:pt x="2544" y="348"/>
                  <a:pt x="2544" y="348"/>
                  <a:pt x="2544" y="348"/>
                </a:cubicBezTo>
                <a:lnTo>
                  <a:pt x="2542" y="348"/>
                </a:lnTo>
                <a:close/>
                <a:moveTo>
                  <a:pt x="2542" y="344"/>
                </a:moveTo>
                <a:cubicBezTo>
                  <a:pt x="2542" y="342"/>
                  <a:pt x="2542" y="342"/>
                  <a:pt x="2542" y="342"/>
                </a:cubicBezTo>
                <a:cubicBezTo>
                  <a:pt x="2544" y="342"/>
                  <a:pt x="2544" y="342"/>
                  <a:pt x="2544" y="342"/>
                </a:cubicBezTo>
                <a:cubicBezTo>
                  <a:pt x="2544" y="344"/>
                  <a:pt x="2544" y="344"/>
                  <a:pt x="2544" y="344"/>
                </a:cubicBezTo>
                <a:lnTo>
                  <a:pt x="2542" y="344"/>
                </a:lnTo>
                <a:close/>
                <a:moveTo>
                  <a:pt x="2542" y="341"/>
                </a:moveTo>
                <a:cubicBezTo>
                  <a:pt x="2542" y="339"/>
                  <a:pt x="2542" y="339"/>
                  <a:pt x="2542" y="339"/>
                </a:cubicBezTo>
                <a:cubicBezTo>
                  <a:pt x="2544" y="339"/>
                  <a:pt x="2544" y="339"/>
                  <a:pt x="2544" y="339"/>
                </a:cubicBezTo>
                <a:cubicBezTo>
                  <a:pt x="2544" y="341"/>
                  <a:pt x="2544" y="341"/>
                  <a:pt x="2544" y="341"/>
                </a:cubicBezTo>
                <a:lnTo>
                  <a:pt x="2542" y="341"/>
                </a:lnTo>
                <a:close/>
                <a:moveTo>
                  <a:pt x="2542" y="338"/>
                </a:moveTo>
                <a:cubicBezTo>
                  <a:pt x="2542" y="336"/>
                  <a:pt x="2542" y="336"/>
                  <a:pt x="2542" y="336"/>
                </a:cubicBezTo>
                <a:cubicBezTo>
                  <a:pt x="2544" y="336"/>
                  <a:pt x="2544" y="336"/>
                  <a:pt x="2544" y="336"/>
                </a:cubicBezTo>
                <a:cubicBezTo>
                  <a:pt x="2544" y="338"/>
                  <a:pt x="2544" y="338"/>
                  <a:pt x="2544" y="338"/>
                </a:cubicBezTo>
                <a:lnTo>
                  <a:pt x="2542" y="338"/>
                </a:lnTo>
                <a:close/>
                <a:moveTo>
                  <a:pt x="2542" y="334"/>
                </a:moveTo>
                <a:cubicBezTo>
                  <a:pt x="2542" y="332"/>
                  <a:pt x="2542" y="332"/>
                  <a:pt x="2542" y="332"/>
                </a:cubicBezTo>
                <a:cubicBezTo>
                  <a:pt x="2544" y="332"/>
                  <a:pt x="2544" y="332"/>
                  <a:pt x="2544" y="332"/>
                </a:cubicBezTo>
                <a:cubicBezTo>
                  <a:pt x="2544" y="334"/>
                  <a:pt x="2544" y="334"/>
                  <a:pt x="2544" y="334"/>
                </a:cubicBezTo>
                <a:lnTo>
                  <a:pt x="2542" y="334"/>
                </a:lnTo>
                <a:close/>
                <a:moveTo>
                  <a:pt x="2542" y="331"/>
                </a:moveTo>
                <a:cubicBezTo>
                  <a:pt x="2542" y="329"/>
                  <a:pt x="2542" y="329"/>
                  <a:pt x="2542" y="329"/>
                </a:cubicBezTo>
                <a:cubicBezTo>
                  <a:pt x="2544" y="329"/>
                  <a:pt x="2544" y="329"/>
                  <a:pt x="2544" y="329"/>
                </a:cubicBezTo>
                <a:cubicBezTo>
                  <a:pt x="2544" y="331"/>
                  <a:pt x="2544" y="331"/>
                  <a:pt x="2544" y="331"/>
                </a:cubicBezTo>
                <a:lnTo>
                  <a:pt x="2542" y="331"/>
                </a:lnTo>
                <a:close/>
                <a:moveTo>
                  <a:pt x="2542" y="327"/>
                </a:moveTo>
                <a:cubicBezTo>
                  <a:pt x="2542" y="325"/>
                  <a:pt x="2542" y="325"/>
                  <a:pt x="2542" y="325"/>
                </a:cubicBezTo>
                <a:cubicBezTo>
                  <a:pt x="2544" y="325"/>
                  <a:pt x="2544" y="325"/>
                  <a:pt x="2544" y="325"/>
                </a:cubicBezTo>
                <a:cubicBezTo>
                  <a:pt x="2544" y="327"/>
                  <a:pt x="2544" y="327"/>
                  <a:pt x="2544" y="327"/>
                </a:cubicBezTo>
                <a:lnTo>
                  <a:pt x="2542" y="327"/>
                </a:lnTo>
                <a:close/>
                <a:moveTo>
                  <a:pt x="2542" y="324"/>
                </a:moveTo>
                <a:cubicBezTo>
                  <a:pt x="2542" y="322"/>
                  <a:pt x="2542" y="322"/>
                  <a:pt x="2542" y="322"/>
                </a:cubicBezTo>
                <a:cubicBezTo>
                  <a:pt x="2544" y="322"/>
                  <a:pt x="2544" y="322"/>
                  <a:pt x="2544" y="322"/>
                </a:cubicBezTo>
                <a:cubicBezTo>
                  <a:pt x="2544" y="324"/>
                  <a:pt x="2544" y="324"/>
                  <a:pt x="2544" y="324"/>
                </a:cubicBezTo>
                <a:lnTo>
                  <a:pt x="2542" y="324"/>
                </a:lnTo>
                <a:close/>
                <a:moveTo>
                  <a:pt x="2542" y="321"/>
                </a:moveTo>
                <a:cubicBezTo>
                  <a:pt x="2542" y="318"/>
                  <a:pt x="2542" y="318"/>
                  <a:pt x="2542" y="318"/>
                </a:cubicBezTo>
                <a:cubicBezTo>
                  <a:pt x="2544" y="318"/>
                  <a:pt x="2544" y="318"/>
                  <a:pt x="2544" y="318"/>
                </a:cubicBezTo>
                <a:cubicBezTo>
                  <a:pt x="2544" y="321"/>
                  <a:pt x="2544" y="321"/>
                  <a:pt x="2544" y="321"/>
                </a:cubicBezTo>
                <a:lnTo>
                  <a:pt x="2542" y="321"/>
                </a:lnTo>
                <a:close/>
                <a:moveTo>
                  <a:pt x="2542" y="317"/>
                </a:moveTo>
                <a:cubicBezTo>
                  <a:pt x="2542" y="315"/>
                  <a:pt x="2542" y="315"/>
                  <a:pt x="2542" y="315"/>
                </a:cubicBezTo>
                <a:cubicBezTo>
                  <a:pt x="2544" y="315"/>
                  <a:pt x="2544" y="315"/>
                  <a:pt x="2544" y="315"/>
                </a:cubicBezTo>
                <a:cubicBezTo>
                  <a:pt x="2544" y="317"/>
                  <a:pt x="2544" y="317"/>
                  <a:pt x="2544" y="317"/>
                </a:cubicBezTo>
                <a:lnTo>
                  <a:pt x="2542" y="317"/>
                </a:lnTo>
                <a:close/>
                <a:moveTo>
                  <a:pt x="2542" y="314"/>
                </a:moveTo>
                <a:cubicBezTo>
                  <a:pt x="2542" y="312"/>
                  <a:pt x="2542" y="312"/>
                  <a:pt x="2542" y="312"/>
                </a:cubicBezTo>
                <a:cubicBezTo>
                  <a:pt x="2544" y="312"/>
                  <a:pt x="2544" y="312"/>
                  <a:pt x="2544" y="312"/>
                </a:cubicBezTo>
                <a:cubicBezTo>
                  <a:pt x="2544" y="314"/>
                  <a:pt x="2544" y="314"/>
                  <a:pt x="2544" y="314"/>
                </a:cubicBezTo>
                <a:lnTo>
                  <a:pt x="2542" y="314"/>
                </a:lnTo>
                <a:close/>
                <a:moveTo>
                  <a:pt x="2542" y="310"/>
                </a:moveTo>
                <a:cubicBezTo>
                  <a:pt x="2542" y="308"/>
                  <a:pt x="2542" y="308"/>
                  <a:pt x="2542" y="308"/>
                </a:cubicBezTo>
                <a:cubicBezTo>
                  <a:pt x="2544" y="308"/>
                  <a:pt x="2544" y="308"/>
                  <a:pt x="2544" y="308"/>
                </a:cubicBezTo>
                <a:cubicBezTo>
                  <a:pt x="2544" y="310"/>
                  <a:pt x="2544" y="310"/>
                  <a:pt x="2544" y="310"/>
                </a:cubicBezTo>
                <a:lnTo>
                  <a:pt x="2542" y="310"/>
                </a:lnTo>
                <a:close/>
                <a:moveTo>
                  <a:pt x="2542" y="307"/>
                </a:moveTo>
                <a:cubicBezTo>
                  <a:pt x="2542" y="305"/>
                  <a:pt x="2542" y="305"/>
                  <a:pt x="2542" y="305"/>
                </a:cubicBezTo>
                <a:cubicBezTo>
                  <a:pt x="2544" y="305"/>
                  <a:pt x="2544" y="305"/>
                  <a:pt x="2544" y="305"/>
                </a:cubicBezTo>
                <a:cubicBezTo>
                  <a:pt x="2544" y="307"/>
                  <a:pt x="2544" y="307"/>
                  <a:pt x="2544" y="307"/>
                </a:cubicBezTo>
                <a:lnTo>
                  <a:pt x="2542" y="307"/>
                </a:lnTo>
                <a:close/>
                <a:moveTo>
                  <a:pt x="2542" y="303"/>
                </a:moveTo>
                <a:cubicBezTo>
                  <a:pt x="2542" y="301"/>
                  <a:pt x="2542" y="301"/>
                  <a:pt x="2542" y="301"/>
                </a:cubicBezTo>
                <a:cubicBezTo>
                  <a:pt x="2544" y="301"/>
                  <a:pt x="2544" y="301"/>
                  <a:pt x="2544" y="301"/>
                </a:cubicBezTo>
                <a:cubicBezTo>
                  <a:pt x="2544" y="303"/>
                  <a:pt x="2544" y="303"/>
                  <a:pt x="2544" y="303"/>
                </a:cubicBezTo>
                <a:lnTo>
                  <a:pt x="2542" y="303"/>
                </a:lnTo>
                <a:close/>
                <a:moveTo>
                  <a:pt x="2542" y="300"/>
                </a:moveTo>
                <a:cubicBezTo>
                  <a:pt x="2542" y="298"/>
                  <a:pt x="2542" y="298"/>
                  <a:pt x="2542" y="298"/>
                </a:cubicBezTo>
                <a:cubicBezTo>
                  <a:pt x="2544" y="298"/>
                  <a:pt x="2544" y="298"/>
                  <a:pt x="2544" y="298"/>
                </a:cubicBezTo>
                <a:cubicBezTo>
                  <a:pt x="2544" y="300"/>
                  <a:pt x="2544" y="300"/>
                  <a:pt x="2544" y="300"/>
                </a:cubicBezTo>
                <a:lnTo>
                  <a:pt x="2542" y="300"/>
                </a:lnTo>
                <a:close/>
                <a:moveTo>
                  <a:pt x="2542" y="356"/>
                </a:moveTo>
                <a:cubicBezTo>
                  <a:pt x="2544" y="356"/>
                  <a:pt x="2544" y="356"/>
                  <a:pt x="2544" y="356"/>
                </a:cubicBezTo>
                <a:cubicBezTo>
                  <a:pt x="2544" y="358"/>
                  <a:pt x="2544" y="358"/>
                  <a:pt x="2544" y="358"/>
                </a:cubicBezTo>
                <a:cubicBezTo>
                  <a:pt x="2542" y="358"/>
                  <a:pt x="2542" y="358"/>
                  <a:pt x="2542" y="358"/>
                </a:cubicBezTo>
                <a:lnTo>
                  <a:pt x="2542" y="356"/>
                </a:lnTo>
                <a:close/>
                <a:moveTo>
                  <a:pt x="2544" y="380"/>
                </a:moveTo>
                <a:cubicBezTo>
                  <a:pt x="2542" y="380"/>
                  <a:pt x="2542" y="380"/>
                  <a:pt x="2542" y="380"/>
                </a:cubicBezTo>
                <a:cubicBezTo>
                  <a:pt x="2542" y="377"/>
                  <a:pt x="2542" y="377"/>
                  <a:pt x="2542" y="377"/>
                </a:cubicBezTo>
                <a:cubicBezTo>
                  <a:pt x="2544" y="377"/>
                  <a:pt x="2544" y="377"/>
                  <a:pt x="2544" y="377"/>
                </a:cubicBezTo>
                <a:lnTo>
                  <a:pt x="2544" y="380"/>
                </a:lnTo>
                <a:close/>
                <a:moveTo>
                  <a:pt x="2544" y="375"/>
                </a:moveTo>
                <a:cubicBezTo>
                  <a:pt x="2542" y="375"/>
                  <a:pt x="2542" y="375"/>
                  <a:pt x="2542" y="375"/>
                </a:cubicBezTo>
                <a:cubicBezTo>
                  <a:pt x="2542" y="373"/>
                  <a:pt x="2542" y="373"/>
                  <a:pt x="2542" y="373"/>
                </a:cubicBezTo>
                <a:cubicBezTo>
                  <a:pt x="2544" y="373"/>
                  <a:pt x="2544" y="373"/>
                  <a:pt x="2544" y="373"/>
                </a:cubicBezTo>
                <a:lnTo>
                  <a:pt x="2544" y="375"/>
                </a:lnTo>
                <a:close/>
                <a:moveTo>
                  <a:pt x="2544" y="371"/>
                </a:moveTo>
                <a:cubicBezTo>
                  <a:pt x="2542" y="371"/>
                  <a:pt x="2542" y="371"/>
                  <a:pt x="2542" y="371"/>
                </a:cubicBezTo>
                <a:cubicBezTo>
                  <a:pt x="2542" y="369"/>
                  <a:pt x="2542" y="369"/>
                  <a:pt x="2542" y="369"/>
                </a:cubicBezTo>
                <a:cubicBezTo>
                  <a:pt x="2544" y="369"/>
                  <a:pt x="2544" y="369"/>
                  <a:pt x="2544" y="369"/>
                </a:cubicBezTo>
                <a:lnTo>
                  <a:pt x="2544" y="371"/>
                </a:lnTo>
                <a:close/>
                <a:moveTo>
                  <a:pt x="2544" y="367"/>
                </a:moveTo>
                <a:cubicBezTo>
                  <a:pt x="2542" y="367"/>
                  <a:pt x="2542" y="367"/>
                  <a:pt x="2542" y="367"/>
                </a:cubicBezTo>
                <a:cubicBezTo>
                  <a:pt x="2542" y="364"/>
                  <a:pt x="2542" y="364"/>
                  <a:pt x="2542" y="364"/>
                </a:cubicBezTo>
                <a:cubicBezTo>
                  <a:pt x="2544" y="364"/>
                  <a:pt x="2544" y="364"/>
                  <a:pt x="2544" y="364"/>
                </a:cubicBezTo>
                <a:lnTo>
                  <a:pt x="2544" y="367"/>
                </a:lnTo>
                <a:close/>
                <a:moveTo>
                  <a:pt x="2544" y="363"/>
                </a:moveTo>
                <a:cubicBezTo>
                  <a:pt x="2542" y="363"/>
                  <a:pt x="2542" y="363"/>
                  <a:pt x="2542" y="363"/>
                </a:cubicBezTo>
                <a:cubicBezTo>
                  <a:pt x="2542" y="360"/>
                  <a:pt x="2542" y="360"/>
                  <a:pt x="2542" y="360"/>
                </a:cubicBezTo>
                <a:cubicBezTo>
                  <a:pt x="2544" y="360"/>
                  <a:pt x="2544" y="360"/>
                  <a:pt x="2544" y="360"/>
                </a:cubicBezTo>
                <a:lnTo>
                  <a:pt x="2544" y="363"/>
                </a:lnTo>
                <a:close/>
                <a:moveTo>
                  <a:pt x="2544" y="297"/>
                </a:moveTo>
                <a:cubicBezTo>
                  <a:pt x="2542" y="297"/>
                  <a:pt x="2542" y="297"/>
                  <a:pt x="2542" y="297"/>
                </a:cubicBezTo>
                <a:cubicBezTo>
                  <a:pt x="2542" y="293"/>
                  <a:pt x="2542" y="293"/>
                  <a:pt x="2542" y="293"/>
                </a:cubicBezTo>
                <a:cubicBezTo>
                  <a:pt x="2544" y="293"/>
                  <a:pt x="2544" y="293"/>
                  <a:pt x="2544" y="293"/>
                </a:cubicBezTo>
                <a:lnTo>
                  <a:pt x="2544" y="297"/>
                </a:lnTo>
                <a:close/>
                <a:moveTo>
                  <a:pt x="2544" y="231"/>
                </a:moveTo>
                <a:cubicBezTo>
                  <a:pt x="2544" y="234"/>
                  <a:pt x="2544" y="234"/>
                  <a:pt x="2544" y="234"/>
                </a:cubicBezTo>
                <a:cubicBezTo>
                  <a:pt x="2542" y="234"/>
                  <a:pt x="2542" y="234"/>
                  <a:pt x="2542" y="234"/>
                </a:cubicBezTo>
                <a:cubicBezTo>
                  <a:pt x="2542" y="231"/>
                  <a:pt x="2542" y="231"/>
                  <a:pt x="2542" y="231"/>
                </a:cubicBezTo>
                <a:lnTo>
                  <a:pt x="2544" y="231"/>
                </a:lnTo>
                <a:close/>
                <a:moveTo>
                  <a:pt x="2543" y="204"/>
                </a:moveTo>
                <a:cubicBezTo>
                  <a:pt x="2542" y="204"/>
                  <a:pt x="2542" y="204"/>
                  <a:pt x="2542" y="204"/>
                </a:cubicBezTo>
                <a:cubicBezTo>
                  <a:pt x="2542" y="202"/>
                  <a:pt x="2542" y="202"/>
                  <a:pt x="2542" y="202"/>
                </a:cubicBezTo>
                <a:cubicBezTo>
                  <a:pt x="2543" y="202"/>
                  <a:pt x="2543" y="202"/>
                  <a:pt x="2543" y="202"/>
                </a:cubicBezTo>
                <a:lnTo>
                  <a:pt x="2543" y="204"/>
                </a:lnTo>
                <a:close/>
                <a:moveTo>
                  <a:pt x="2542" y="198"/>
                </a:moveTo>
                <a:cubicBezTo>
                  <a:pt x="2542" y="200"/>
                  <a:pt x="2542" y="200"/>
                  <a:pt x="2542" y="200"/>
                </a:cubicBezTo>
                <a:cubicBezTo>
                  <a:pt x="2541" y="200"/>
                  <a:pt x="2541" y="200"/>
                  <a:pt x="2541" y="200"/>
                </a:cubicBezTo>
                <a:cubicBezTo>
                  <a:pt x="2541" y="198"/>
                  <a:pt x="2541" y="198"/>
                  <a:pt x="2541" y="198"/>
                </a:cubicBezTo>
                <a:lnTo>
                  <a:pt x="2542" y="198"/>
                </a:lnTo>
                <a:close/>
                <a:moveTo>
                  <a:pt x="2542" y="197"/>
                </a:moveTo>
                <a:cubicBezTo>
                  <a:pt x="2541" y="197"/>
                  <a:pt x="2541" y="197"/>
                  <a:pt x="2541" y="197"/>
                </a:cubicBezTo>
                <a:cubicBezTo>
                  <a:pt x="2541" y="195"/>
                  <a:pt x="2541" y="195"/>
                  <a:pt x="2541" y="195"/>
                </a:cubicBezTo>
                <a:cubicBezTo>
                  <a:pt x="2542" y="195"/>
                  <a:pt x="2542" y="195"/>
                  <a:pt x="2542" y="195"/>
                </a:cubicBezTo>
                <a:lnTo>
                  <a:pt x="2542" y="197"/>
                </a:lnTo>
                <a:close/>
                <a:moveTo>
                  <a:pt x="2542" y="186"/>
                </a:moveTo>
                <a:cubicBezTo>
                  <a:pt x="2539" y="186"/>
                  <a:pt x="2539" y="186"/>
                  <a:pt x="2539" y="186"/>
                </a:cubicBezTo>
                <a:cubicBezTo>
                  <a:pt x="2536" y="180"/>
                  <a:pt x="2532" y="178"/>
                  <a:pt x="2528" y="177"/>
                </a:cubicBezTo>
                <a:cubicBezTo>
                  <a:pt x="2537" y="179"/>
                  <a:pt x="2542" y="186"/>
                  <a:pt x="2542" y="186"/>
                </a:cubicBezTo>
                <a:close/>
                <a:moveTo>
                  <a:pt x="2529" y="186"/>
                </a:moveTo>
                <a:cubicBezTo>
                  <a:pt x="2528" y="186"/>
                  <a:pt x="2528" y="186"/>
                  <a:pt x="2528" y="186"/>
                </a:cubicBezTo>
                <a:cubicBezTo>
                  <a:pt x="2528" y="186"/>
                  <a:pt x="2527" y="176"/>
                  <a:pt x="2524" y="176"/>
                </a:cubicBezTo>
                <a:cubicBezTo>
                  <a:pt x="2524" y="176"/>
                  <a:pt x="2528" y="177"/>
                  <a:pt x="2529" y="186"/>
                </a:cubicBezTo>
                <a:close/>
                <a:moveTo>
                  <a:pt x="2524" y="234"/>
                </a:moveTo>
                <a:cubicBezTo>
                  <a:pt x="2523" y="234"/>
                  <a:pt x="2523" y="234"/>
                  <a:pt x="2523" y="234"/>
                </a:cubicBezTo>
                <a:cubicBezTo>
                  <a:pt x="2523" y="231"/>
                  <a:pt x="2523" y="231"/>
                  <a:pt x="2523" y="231"/>
                </a:cubicBezTo>
                <a:cubicBezTo>
                  <a:pt x="2524" y="231"/>
                  <a:pt x="2524" y="231"/>
                  <a:pt x="2524" y="231"/>
                </a:cubicBezTo>
                <a:lnTo>
                  <a:pt x="2524" y="234"/>
                </a:lnTo>
                <a:close/>
                <a:moveTo>
                  <a:pt x="2524" y="193"/>
                </a:moveTo>
                <a:cubicBezTo>
                  <a:pt x="2522" y="193"/>
                  <a:pt x="2522" y="193"/>
                  <a:pt x="2522" y="193"/>
                </a:cubicBezTo>
                <a:cubicBezTo>
                  <a:pt x="2522" y="191"/>
                  <a:pt x="2522" y="191"/>
                  <a:pt x="2522" y="191"/>
                </a:cubicBezTo>
                <a:cubicBezTo>
                  <a:pt x="2524" y="191"/>
                  <a:pt x="2524" y="191"/>
                  <a:pt x="2524" y="191"/>
                </a:cubicBezTo>
                <a:lnTo>
                  <a:pt x="2524" y="193"/>
                </a:lnTo>
                <a:close/>
                <a:moveTo>
                  <a:pt x="2522" y="176"/>
                </a:moveTo>
                <a:cubicBezTo>
                  <a:pt x="2523" y="176"/>
                  <a:pt x="2524" y="176"/>
                  <a:pt x="2524" y="176"/>
                </a:cubicBezTo>
                <a:cubicBezTo>
                  <a:pt x="2521" y="176"/>
                  <a:pt x="2519" y="186"/>
                  <a:pt x="2519" y="186"/>
                </a:cubicBezTo>
                <a:cubicBezTo>
                  <a:pt x="2518" y="186"/>
                  <a:pt x="2518" y="186"/>
                  <a:pt x="2518" y="186"/>
                </a:cubicBezTo>
                <a:cubicBezTo>
                  <a:pt x="2520" y="177"/>
                  <a:pt x="2524" y="176"/>
                  <a:pt x="2524" y="176"/>
                </a:cubicBezTo>
                <a:cubicBezTo>
                  <a:pt x="2523" y="176"/>
                  <a:pt x="2523" y="176"/>
                  <a:pt x="2522" y="176"/>
                </a:cubicBezTo>
                <a:close/>
                <a:moveTo>
                  <a:pt x="2519" y="177"/>
                </a:moveTo>
                <a:cubicBezTo>
                  <a:pt x="2516" y="178"/>
                  <a:pt x="2512" y="180"/>
                  <a:pt x="2508" y="186"/>
                </a:cubicBezTo>
                <a:cubicBezTo>
                  <a:pt x="2506" y="186"/>
                  <a:pt x="2506" y="186"/>
                  <a:pt x="2506" y="186"/>
                </a:cubicBezTo>
                <a:cubicBezTo>
                  <a:pt x="2506" y="186"/>
                  <a:pt x="2511" y="179"/>
                  <a:pt x="2519" y="177"/>
                </a:cubicBezTo>
                <a:close/>
                <a:moveTo>
                  <a:pt x="2506" y="195"/>
                </a:moveTo>
                <a:cubicBezTo>
                  <a:pt x="2507" y="195"/>
                  <a:pt x="2507" y="195"/>
                  <a:pt x="2507" y="195"/>
                </a:cubicBezTo>
                <a:cubicBezTo>
                  <a:pt x="2507" y="197"/>
                  <a:pt x="2507" y="197"/>
                  <a:pt x="2507" y="197"/>
                </a:cubicBezTo>
                <a:cubicBezTo>
                  <a:pt x="2506" y="197"/>
                  <a:pt x="2506" y="197"/>
                  <a:pt x="2506" y="197"/>
                </a:cubicBezTo>
                <a:lnTo>
                  <a:pt x="2506" y="195"/>
                </a:lnTo>
                <a:close/>
                <a:moveTo>
                  <a:pt x="2506" y="198"/>
                </a:moveTo>
                <a:cubicBezTo>
                  <a:pt x="2507" y="198"/>
                  <a:pt x="2507" y="198"/>
                  <a:pt x="2507" y="198"/>
                </a:cubicBezTo>
                <a:cubicBezTo>
                  <a:pt x="2507" y="200"/>
                  <a:pt x="2507" y="200"/>
                  <a:pt x="2507" y="200"/>
                </a:cubicBezTo>
                <a:cubicBezTo>
                  <a:pt x="2506" y="200"/>
                  <a:pt x="2506" y="200"/>
                  <a:pt x="2506" y="200"/>
                </a:cubicBezTo>
                <a:lnTo>
                  <a:pt x="2506" y="198"/>
                </a:lnTo>
                <a:close/>
                <a:moveTo>
                  <a:pt x="2505" y="202"/>
                </a:moveTo>
                <a:cubicBezTo>
                  <a:pt x="2506" y="202"/>
                  <a:pt x="2506" y="202"/>
                  <a:pt x="2506" y="202"/>
                </a:cubicBezTo>
                <a:cubicBezTo>
                  <a:pt x="2506" y="204"/>
                  <a:pt x="2506" y="204"/>
                  <a:pt x="2506" y="204"/>
                </a:cubicBezTo>
                <a:cubicBezTo>
                  <a:pt x="2505" y="204"/>
                  <a:pt x="2505" y="204"/>
                  <a:pt x="2505" y="204"/>
                </a:cubicBezTo>
                <a:lnTo>
                  <a:pt x="2505" y="202"/>
                </a:lnTo>
                <a:close/>
                <a:moveTo>
                  <a:pt x="2505" y="206"/>
                </a:moveTo>
                <a:cubicBezTo>
                  <a:pt x="2506" y="206"/>
                  <a:pt x="2506" y="206"/>
                  <a:pt x="2506" y="206"/>
                </a:cubicBezTo>
                <a:cubicBezTo>
                  <a:pt x="2506" y="208"/>
                  <a:pt x="2506" y="208"/>
                  <a:pt x="2506" y="208"/>
                </a:cubicBezTo>
                <a:cubicBezTo>
                  <a:pt x="2505" y="208"/>
                  <a:pt x="2505" y="208"/>
                  <a:pt x="2505" y="208"/>
                </a:cubicBezTo>
                <a:lnTo>
                  <a:pt x="2505" y="206"/>
                </a:lnTo>
                <a:close/>
                <a:moveTo>
                  <a:pt x="2505" y="209"/>
                </a:moveTo>
                <a:cubicBezTo>
                  <a:pt x="2506" y="209"/>
                  <a:pt x="2506" y="209"/>
                  <a:pt x="2506" y="209"/>
                </a:cubicBezTo>
                <a:cubicBezTo>
                  <a:pt x="2506" y="211"/>
                  <a:pt x="2506" y="211"/>
                  <a:pt x="2506" y="211"/>
                </a:cubicBezTo>
                <a:cubicBezTo>
                  <a:pt x="2505" y="211"/>
                  <a:pt x="2505" y="211"/>
                  <a:pt x="2505" y="211"/>
                </a:cubicBezTo>
                <a:lnTo>
                  <a:pt x="2505" y="209"/>
                </a:lnTo>
                <a:close/>
                <a:moveTo>
                  <a:pt x="2505" y="213"/>
                </a:moveTo>
                <a:cubicBezTo>
                  <a:pt x="2506" y="213"/>
                  <a:pt x="2506" y="213"/>
                  <a:pt x="2506" y="213"/>
                </a:cubicBezTo>
                <a:cubicBezTo>
                  <a:pt x="2506" y="215"/>
                  <a:pt x="2506" y="215"/>
                  <a:pt x="2506" y="215"/>
                </a:cubicBezTo>
                <a:cubicBezTo>
                  <a:pt x="2505" y="215"/>
                  <a:pt x="2505" y="215"/>
                  <a:pt x="2505" y="215"/>
                </a:cubicBezTo>
                <a:lnTo>
                  <a:pt x="2505" y="213"/>
                </a:lnTo>
                <a:close/>
                <a:moveTo>
                  <a:pt x="2505" y="217"/>
                </a:moveTo>
                <a:cubicBezTo>
                  <a:pt x="2506" y="217"/>
                  <a:pt x="2506" y="217"/>
                  <a:pt x="2506" y="217"/>
                </a:cubicBezTo>
                <a:cubicBezTo>
                  <a:pt x="2506" y="219"/>
                  <a:pt x="2506" y="219"/>
                  <a:pt x="2506" y="219"/>
                </a:cubicBezTo>
                <a:cubicBezTo>
                  <a:pt x="2505" y="219"/>
                  <a:pt x="2505" y="219"/>
                  <a:pt x="2505" y="219"/>
                </a:cubicBezTo>
                <a:lnTo>
                  <a:pt x="2505" y="217"/>
                </a:lnTo>
                <a:close/>
                <a:moveTo>
                  <a:pt x="2505" y="220"/>
                </a:moveTo>
                <a:cubicBezTo>
                  <a:pt x="2506" y="220"/>
                  <a:pt x="2506" y="220"/>
                  <a:pt x="2506" y="220"/>
                </a:cubicBezTo>
                <a:cubicBezTo>
                  <a:pt x="2506" y="222"/>
                  <a:pt x="2506" y="222"/>
                  <a:pt x="2506" y="222"/>
                </a:cubicBezTo>
                <a:cubicBezTo>
                  <a:pt x="2505" y="222"/>
                  <a:pt x="2505" y="222"/>
                  <a:pt x="2505" y="222"/>
                </a:cubicBezTo>
                <a:lnTo>
                  <a:pt x="2505" y="220"/>
                </a:lnTo>
                <a:close/>
                <a:moveTo>
                  <a:pt x="2505" y="224"/>
                </a:moveTo>
                <a:cubicBezTo>
                  <a:pt x="2506" y="224"/>
                  <a:pt x="2506" y="224"/>
                  <a:pt x="2506" y="224"/>
                </a:cubicBezTo>
                <a:cubicBezTo>
                  <a:pt x="2506" y="226"/>
                  <a:pt x="2506" y="226"/>
                  <a:pt x="2506" y="226"/>
                </a:cubicBezTo>
                <a:cubicBezTo>
                  <a:pt x="2505" y="226"/>
                  <a:pt x="2505" y="226"/>
                  <a:pt x="2505" y="226"/>
                </a:cubicBezTo>
                <a:lnTo>
                  <a:pt x="2505" y="224"/>
                </a:lnTo>
                <a:close/>
                <a:moveTo>
                  <a:pt x="2505" y="228"/>
                </a:moveTo>
                <a:cubicBezTo>
                  <a:pt x="2506" y="228"/>
                  <a:pt x="2506" y="228"/>
                  <a:pt x="2506" y="228"/>
                </a:cubicBezTo>
                <a:cubicBezTo>
                  <a:pt x="2506" y="230"/>
                  <a:pt x="2506" y="230"/>
                  <a:pt x="2506" y="230"/>
                </a:cubicBezTo>
                <a:cubicBezTo>
                  <a:pt x="2505" y="230"/>
                  <a:pt x="2505" y="230"/>
                  <a:pt x="2505" y="230"/>
                </a:cubicBezTo>
                <a:lnTo>
                  <a:pt x="2505" y="228"/>
                </a:lnTo>
                <a:close/>
                <a:moveTo>
                  <a:pt x="2504" y="231"/>
                </a:moveTo>
                <a:cubicBezTo>
                  <a:pt x="2506" y="231"/>
                  <a:pt x="2506" y="231"/>
                  <a:pt x="2506" y="231"/>
                </a:cubicBezTo>
                <a:cubicBezTo>
                  <a:pt x="2506" y="234"/>
                  <a:pt x="2506" y="234"/>
                  <a:pt x="2506" y="234"/>
                </a:cubicBezTo>
                <a:cubicBezTo>
                  <a:pt x="2504" y="234"/>
                  <a:pt x="2504" y="234"/>
                  <a:pt x="2504" y="234"/>
                </a:cubicBezTo>
                <a:lnTo>
                  <a:pt x="2504" y="231"/>
                </a:lnTo>
                <a:close/>
                <a:moveTo>
                  <a:pt x="2504" y="236"/>
                </a:moveTo>
                <a:cubicBezTo>
                  <a:pt x="2506" y="236"/>
                  <a:pt x="2506" y="236"/>
                  <a:pt x="2506" y="236"/>
                </a:cubicBezTo>
                <a:cubicBezTo>
                  <a:pt x="2506" y="238"/>
                  <a:pt x="2506" y="238"/>
                  <a:pt x="2506" y="238"/>
                </a:cubicBezTo>
                <a:cubicBezTo>
                  <a:pt x="2504" y="238"/>
                  <a:pt x="2504" y="238"/>
                  <a:pt x="2504" y="238"/>
                </a:cubicBezTo>
                <a:lnTo>
                  <a:pt x="2504" y="236"/>
                </a:lnTo>
                <a:close/>
                <a:moveTo>
                  <a:pt x="2504" y="239"/>
                </a:moveTo>
                <a:cubicBezTo>
                  <a:pt x="2506" y="239"/>
                  <a:pt x="2506" y="239"/>
                  <a:pt x="2506" y="239"/>
                </a:cubicBezTo>
                <a:cubicBezTo>
                  <a:pt x="2506" y="241"/>
                  <a:pt x="2506" y="241"/>
                  <a:pt x="2506" y="241"/>
                </a:cubicBezTo>
                <a:cubicBezTo>
                  <a:pt x="2504" y="241"/>
                  <a:pt x="2504" y="241"/>
                  <a:pt x="2504" y="241"/>
                </a:cubicBezTo>
                <a:lnTo>
                  <a:pt x="2504" y="239"/>
                </a:lnTo>
                <a:close/>
                <a:moveTo>
                  <a:pt x="2504" y="243"/>
                </a:moveTo>
                <a:cubicBezTo>
                  <a:pt x="2506" y="243"/>
                  <a:pt x="2506" y="243"/>
                  <a:pt x="2506" y="243"/>
                </a:cubicBezTo>
                <a:cubicBezTo>
                  <a:pt x="2506" y="245"/>
                  <a:pt x="2506" y="245"/>
                  <a:pt x="2506" y="245"/>
                </a:cubicBezTo>
                <a:cubicBezTo>
                  <a:pt x="2504" y="245"/>
                  <a:pt x="2504" y="245"/>
                  <a:pt x="2504" y="245"/>
                </a:cubicBezTo>
                <a:lnTo>
                  <a:pt x="2504" y="243"/>
                </a:lnTo>
                <a:close/>
                <a:moveTo>
                  <a:pt x="2504" y="246"/>
                </a:moveTo>
                <a:cubicBezTo>
                  <a:pt x="2506" y="246"/>
                  <a:pt x="2506" y="246"/>
                  <a:pt x="2506" y="246"/>
                </a:cubicBezTo>
                <a:cubicBezTo>
                  <a:pt x="2506" y="249"/>
                  <a:pt x="2506" y="249"/>
                  <a:pt x="2506" y="249"/>
                </a:cubicBezTo>
                <a:cubicBezTo>
                  <a:pt x="2504" y="249"/>
                  <a:pt x="2504" y="249"/>
                  <a:pt x="2504" y="249"/>
                </a:cubicBezTo>
                <a:lnTo>
                  <a:pt x="2504" y="246"/>
                </a:lnTo>
                <a:close/>
                <a:moveTo>
                  <a:pt x="2504" y="250"/>
                </a:moveTo>
                <a:cubicBezTo>
                  <a:pt x="2506" y="250"/>
                  <a:pt x="2506" y="250"/>
                  <a:pt x="2506" y="250"/>
                </a:cubicBezTo>
                <a:cubicBezTo>
                  <a:pt x="2506" y="252"/>
                  <a:pt x="2506" y="252"/>
                  <a:pt x="2506" y="252"/>
                </a:cubicBezTo>
                <a:cubicBezTo>
                  <a:pt x="2504" y="252"/>
                  <a:pt x="2504" y="252"/>
                  <a:pt x="2504" y="252"/>
                </a:cubicBezTo>
                <a:lnTo>
                  <a:pt x="2504" y="250"/>
                </a:lnTo>
                <a:close/>
                <a:moveTo>
                  <a:pt x="2504" y="254"/>
                </a:moveTo>
                <a:cubicBezTo>
                  <a:pt x="2506" y="254"/>
                  <a:pt x="2506" y="254"/>
                  <a:pt x="2506" y="254"/>
                </a:cubicBezTo>
                <a:cubicBezTo>
                  <a:pt x="2506" y="256"/>
                  <a:pt x="2506" y="256"/>
                  <a:pt x="2506" y="256"/>
                </a:cubicBezTo>
                <a:cubicBezTo>
                  <a:pt x="2504" y="256"/>
                  <a:pt x="2504" y="256"/>
                  <a:pt x="2504" y="256"/>
                </a:cubicBezTo>
                <a:lnTo>
                  <a:pt x="2504" y="254"/>
                </a:lnTo>
                <a:close/>
                <a:moveTo>
                  <a:pt x="2504" y="257"/>
                </a:moveTo>
                <a:cubicBezTo>
                  <a:pt x="2506" y="257"/>
                  <a:pt x="2506" y="257"/>
                  <a:pt x="2506" y="257"/>
                </a:cubicBezTo>
                <a:cubicBezTo>
                  <a:pt x="2506" y="259"/>
                  <a:pt x="2506" y="259"/>
                  <a:pt x="2506" y="259"/>
                </a:cubicBezTo>
                <a:cubicBezTo>
                  <a:pt x="2504" y="259"/>
                  <a:pt x="2504" y="259"/>
                  <a:pt x="2504" y="259"/>
                </a:cubicBezTo>
                <a:lnTo>
                  <a:pt x="2504" y="257"/>
                </a:lnTo>
                <a:close/>
                <a:moveTo>
                  <a:pt x="2504" y="261"/>
                </a:moveTo>
                <a:cubicBezTo>
                  <a:pt x="2506" y="261"/>
                  <a:pt x="2506" y="261"/>
                  <a:pt x="2506" y="261"/>
                </a:cubicBezTo>
                <a:cubicBezTo>
                  <a:pt x="2506" y="263"/>
                  <a:pt x="2506" y="263"/>
                  <a:pt x="2506" y="263"/>
                </a:cubicBezTo>
                <a:cubicBezTo>
                  <a:pt x="2504" y="263"/>
                  <a:pt x="2504" y="263"/>
                  <a:pt x="2504" y="263"/>
                </a:cubicBezTo>
                <a:lnTo>
                  <a:pt x="2504" y="261"/>
                </a:lnTo>
                <a:close/>
                <a:moveTo>
                  <a:pt x="2504" y="265"/>
                </a:moveTo>
                <a:cubicBezTo>
                  <a:pt x="2506" y="265"/>
                  <a:pt x="2506" y="265"/>
                  <a:pt x="2506" y="265"/>
                </a:cubicBezTo>
                <a:cubicBezTo>
                  <a:pt x="2506" y="267"/>
                  <a:pt x="2506" y="267"/>
                  <a:pt x="2506" y="267"/>
                </a:cubicBezTo>
                <a:cubicBezTo>
                  <a:pt x="2504" y="267"/>
                  <a:pt x="2504" y="267"/>
                  <a:pt x="2504" y="267"/>
                </a:cubicBezTo>
                <a:lnTo>
                  <a:pt x="2504" y="265"/>
                </a:lnTo>
                <a:close/>
                <a:moveTo>
                  <a:pt x="2504" y="268"/>
                </a:moveTo>
                <a:cubicBezTo>
                  <a:pt x="2506" y="268"/>
                  <a:pt x="2506" y="268"/>
                  <a:pt x="2506" y="268"/>
                </a:cubicBezTo>
                <a:cubicBezTo>
                  <a:pt x="2506" y="270"/>
                  <a:pt x="2506" y="270"/>
                  <a:pt x="2506" y="270"/>
                </a:cubicBezTo>
                <a:cubicBezTo>
                  <a:pt x="2504" y="270"/>
                  <a:pt x="2504" y="270"/>
                  <a:pt x="2504" y="270"/>
                </a:cubicBezTo>
                <a:lnTo>
                  <a:pt x="2504" y="268"/>
                </a:lnTo>
                <a:close/>
                <a:moveTo>
                  <a:pt x="2504" y="272"/>
                </a:moveTo>
                <a:cubicBezTo>
                  <a:pt x="2506" y="272"/>
                  <a:pt x="2506" y="272"/>
                  <a:pt x="2506" y="272"/>
                </a:cubicBezTo>
                <a:cubicBezTo>
                  <a:pt x="2506" y="274"/>
                  <a:pt x="2506" y="274"/>
                  <a:pt x="2506" y="274"/>
                </a:cubicBezTo>
                <a:cubicBezTo>
                  <a:pt x="2504" y="274"/>
                  <a:pt x="2504" y="274"/>
                  <a:pt x="2504" y="274"/>
                </a:cubicBezTo>
                <a:lnTo>
                  <a:pt x="2504" y="272"/>
                </a:lnTo>
                <a:close/>
                <a:moveTo>
                  <a:pt x="2504" y="275"/>
                </a:moveTo>
                <a:cubicBezTo>
                  <a:pt x="2506" y="275"/>
                  <a:pt x="2506" y="275"/>
                  <a:pt x="2506" y="275"/>
                </a:cubicBezTo>
                <a:cubicBezTo>
                  <a:pt x="2506" y="277"/>
                  <a:pt x="2506" y="277"/>
                  <a:pt x="2506" y="277"/>
                </a:cubicBezTo>
                <a:cubicBezTo>
                  <a:pt x="2504" y="277"/>
                  <a:pt x="2504" y="277"/>
                  <a:pt x="2504" y="277"/>
                </a:cubicBezTo>
                <a:lnTo>
                  <a:pt x="2504" y="275"/>
                </a:lnTo>
                <a:close/>
                <a:moveTo>
                  <a:pt x="2504" y="279"/>
                </a:moveTo>
                <a:cubicBezTo>
                  <a:pt x="2506" y="279"/>
                  <a:pt x="2506" y="279"/>
                  <a:pt x="2506" y="279"/>
                </a:cubicBezTo>
                <a:cubicBezTo>
                  <a:pt x="2506" y="281"/>
                  <a:pt x="2506" y="281"/>
                  <a:pt x="2506" y="281"/>
                </a:cubicBezTo>
                <a:cubicBezTo>
                  <a:pt x="2504" y="281"/>
                  <a:pt x="2504" y="281"/>
                  <a:pt x="2504" y="281"/>
                </a:cubicBezTo>
                <a:lnTo>
                  <a:pt x="2504" y="279"/>
                </a:lnTo>
                <a:close/>
                <a:moveTo>
                  <a:pt x="2504" y="283"/>
                </a:moveTo>
                <a:cubicBezTo>
                  <a:pt x="2506" y="283"/>
                  <a:pt x="2506" y="283"/>
                  <a:pt x="2506" y="283"/>
                </a:cubicBezTo>
                <a:cubicBezTo>
                  <a:pt x="2506" y="285"/>
                  <a:pt x="2506" y="285"/>
                  <a:pt x="2506" y="285"/>
                </a:cubicBezTo>
                <a:cubicBezTo>
                  <a:pt x="2504" y="285"/>
                  <a:pt x="2504" y="285"/>
                  <a:pt x="2504" y="285"/>
                </a:cubicBezTo>
                <a:lnTo>
                  <a:pt x="2504" y="283"/>
                </a:lnTo>
                <a:close/>
                <a:moveTo>
                  <a:pt x="2504" y="286"/>
                </a:moveTo>
                <a:cubicBezTo>
                  <a:pt x="2506" y="286"/>
                  <a:pt x="2506" y="286"/>
                  <a:pt x="2506" y="286"/>
                </a:cubicBezTo>
                <a:cubicBezTo>
                  <a:pt x="2506" y="288"/>
                  <a:pt x="2506" y="288"/>
                  <a:pt x="2506" y="288"/>
                </a:cubicBezTo>
                <a:cubicBezTo>
                  <a:pt x="2504" y="288"/>
                  <a:pt x="2504" y="288"/>
                  <a:pt x="2504" y="288"/>
                </a:cubicBezTo>
                <a:lnTo>
                  <a:pt x="2504" y="286"/>
                </a:lnTo>
                <a:close/>
                <a:moveTo>
                  <a:pt x="2504" y="290"/>
                </a:moveTo>
                <a:cubicBezTo>
                  <a:pt x="2506" y="290"/>
                  <a:pt x="2506" y="290"/>
                  <a:pt x="2506" y="290"/>
                </a:cubicBezTo>
                <a:cubicBezTo>
                  <a:pt x="2506" y="292"/>
                  <a:pt x="2506" y="292"/>
                  <a:pt x="2506" y="292"/>
                </a:cubicBezTo>
                <a:cubicBezTo>
                  <a:pt x="2504" y="292"/>
                  <a:pt x="2504" y="292"/>
                  <a:pt x="2504" y="292"/>
                </a:cubicBezTo>
                <a:lnTo>
                  <a:pt x="2504" y="290"/>
                </a:lnTo>
                <a:close/>
                <a:moveTo>
                  <a:pt x="2504" y="293"/>
                </a:moveTo>
                <a:cubicBezTo>
                  <a:pt x="2506" y="293"/>
                  <a:pt x="2506" y="293"/>
                  <a:pt x="2506" y="293"/>
                </a:cubicBezTo>
                <a:cubicBezTo>
                  <a:pt x="2506" y="297"/>
                  <a:pt x="2506" y="297"/>
                  <a:pt x="2506" y="297"/>
                </a:cubicBezTo>
                <a:cubicBezTo>
                  <a:pt x="2504" y="297"/>
                  <a:pt x="2504" y="297"/>
                  <a:pt x="2504" y="297"/>
                </a:cubicBezTo>
                <a:lnTo>
                  <a:pt x="2504" y="293"/>
                </a:lnTo>
                <a:close/>
                <a:moveTo>
                  <a:pt x="2504" y="298"/>
                </a:moveTo>
                <a:cubicBezTo>
                  <a:pt x="2506" y="298"/>
                  <a:pt x="2506" y="298"/>
                  <a:pt x="2506" y="298"/>
                </a:cubicBezTo>
                <a:cubicBezTo>
                  <a:pt x="2506" y="300"/>
                  <a:pt x="2506" y="300"/>
                  <a:pt x="2506" y="300"/>
                </a:cubicBezTo>
                <a:cubicBezTo>
                  <a:pt x="2504" y="300"/>
                  <a:pt x="2504" y="300"/>
                  <a:pt x="2504" y="300"/>
                </a:cubicBezTo>
                <a:lnTo>
                  <a:pt x="2504" y="298"/>
                </a:lnTo>
                <a:close/>
                <a:moveTo>
                  <a:pt x="2504" y="301"/>
                </a:moveTo>
                <a:cubicBezTo>
                  <a:pt x="2506" y="301"/>
                  <a:pt x="2506" y="301"/>
                  <a:pt x="2506" y="301"/>
                </a:cubicBezTo>
                <a:cubicBezTo>
                  <a:pt x="2506" y="303"/>
                  <a:pt x="2506" y="303"/>
                  <a:pt x="2506" y="303"/>
                </a:cubicBezTo>
                <a:cubicBezTo>
                  <a:pt x="2504" y="303"/>
                  <a:pt x="2504" y="303"/>
                  <a:pt x="2504" y="303"/>
                </a:cubicBezTo>
                <a:lnTo>
                  <a:pt x="2504" y="301"/>
                </a:lnTo>
                <a:close/>
                <a:moveTo>
                  <a:pt x="2504" y="305"/>
                </a:moveTo>
                <a:cubicBezTo>
                  <a:pt x="2506" y="305"/>
                  <a:pt x="2506" y="305"/>
                  <a:pt x="2506" y="305"/>
                </a:cubicBezTo>
                <a:cubicBezTo>
                  <a:pt x="2506" y="307"/>
                  <a:pt x="2506" y="307"/>
                  <a:pt x="2506" y="307"/>
                </a:cubicBezTo>
                <a:cubicBezTo>
                  <a:pt x="2504" y="307"/>
                  <a:pt x="2504" y="307"/>
                  <a:pt x="2504" y="307"/>
                </a:cubicBezTo>
                <a:lnTo>
                  <a:pt x="2504" y="305"/>
                </a:lnTo>
                <a:close/>
                <a:moveTo>
                  <a:pt x="2504" y="308"/>
                </a:moveTo>
                <a:cubicBezTo>
                  <a:pt x="2506" y="308"/>
                  <a:pt x="2506" y="308"/>
                  <a:pt x="2506" y="308"/>
                </a:cubicBezTo>
                <a:cubicBezTo>
                  <a:pt x="2506" y="310"/>
                  <a:pt x="2506" y="310"/>
                  <a:pt x="2506" y="310"/>
                </a:cubicBezTo>
                <a:cubicBezTo>
                  <a:pt x="2504" y="310"/>
                  <a:pt x="2504" y="310"/>
                  <a:pt x="2504" y="310"/>
                </a:cubicBezTo>
                <a:lnTo>
                  <a:pt x="2504" y="308"/>
                </a:lnTo>
                <a:close/>
                <a:moveTo>
                  <a:pt x="2504" y="312"/>
                </a:moveTo>
                <a:cubicBezTo>
                  <a:pt x="2506" y="312"/>
                  <a:pt x="2506" y="312"/>
                  <a:pt x="2506" y="312"/>
                </a:cubicBezTo>
                <a:cubicBezTo>
                  <a:pt x="2506" y="314"/>
                  <a:pt x="2506" y="314"/>
                  <a:pt x="2506" y="314"/>
                </a:cubicBezTo>
                <a:cubicBezTo>
                  <a:pt x="2504" y="314"/>
                  <a:pt x="2504" y="314"/>
                  <a:pt x="2504" y="314"/>
                </a:cubicBezTo>
                <a:lnTo>
                  <a:pt x="2504" y="312"/>
                </a:lnTo>
                <a:close/>
                <a:moveTo>
                  <a:pt x="2504" y="315"/>
                </a:moveTo>
                <a:cubicBezTo>
                  <a:pt x="2506" y="315"/>
                  <a:pt x="2506" y="315"/>
                  <a:pt x="2506" y="315"/>
                </a:cubicBezTo>
                <a:cubicBezTo>
                  <a:pt x="2506" y="317"/>
                  <a:pt x="2506" y="317"/>
                  <a:pt x="2506" y="317"/>
                </a:cubicBezTo>
                <a:cubicBezTo>
                  <a:pt x="2504" y="317"/>
                  <a:pt x="2504" y="317"/>
                  <a:pt x="2504" y="317"/>
                </a:cubicBezTo>
                <a:lnTo>
                  <a:pt x="2504" y="315"/>
                </a:lnTo>
                <a:close/>
                <a:moveTo>
                  <a:pt x="2504" y="318"/>
                </a:moveTo>
                <a:cubicBezTo>
                  <a:pt x="2506" y="318"/>
                  <a:pt x="2506" y="318"/>
                  <a:pt x="2506" y="318"/>
                </a:cubicBezTo>
                <a:cubicBezTo>
                  <a:pt x="2506" y="321"/>
                  <a:pt x="2506" y="321"/>
                  <a:pt x="2506" y="321"/>
                </a:cubicBezTo>
                <a:cubicBezTo>
                  <a:pt x="2504" y="321"/>
                  <a:pt x="2504" y="321"/>
                  <a:pt x="2504" y="321"/>
                </a:cubicBezTo>
                <a:lnTo>
                  <a:pt x="2504" y="318"/>
                </a:lnTo>
                <a:close/>
                <a:moveTo>
                  <a:pt x="2504" y="322"/>
                </a:moveTo>
                <a:cubicBezTo>
                  <a:pt x="2506" y="322"/>
                  <a:pt x="2506" y="322"/>
                  <a:pt x="2506" y="322"/>
                </a:cubicBezTo>
                <a:cubicBezTo>
                  <a:pt x="2506" y="324"/>
                  <a:pt x="2506" y="324"/>
                  <a:pt x="2506" y="324"/>
                </a:cubicBezTo>
                <a:cubicBezTo>
                  <a:pt x="2504" y="324"/>
                  <a:pt x="2504" y="324"/>
                  <a:pt x="2504" y="324"/>
                </a:cubicBezTo>
                <a:lnTo>
                  <a:pt x="2504" y="322"/>
                </a:lnTo>
                <a:close/>
                <a:moveTo>
                  <a:pt x="2504" y="325"/>
                </a:moveTo>
                <a:cubicBezTo>
                  <a:pt x="2506" y="325"/>
                  <a:pt x="2506" y="325"/>
                  <a:pt x="2506" y="325"/>
                </a:cubicBezTo>
                <a:cubicBezTo>
                  <a:pt x="2506" y="327"/>
                  <a:pt x="2506" y="327"/>
                  <a:pt x="2506" y="327"/>
                </a:cubicBezTo>
                <a:cubicBezTo>
                  <a:pt x="2504" y="327"/>
                  <a:pt x="2504" y="327"/>
                  <a:pt x="2504" y="327"/>
                </a:cubicBezTo>
                <a:lnTo>
                  <a:pt x="2504" y="325"/>
                </a:lnTo>
                <a:close/>
                <a:moveTo>
                  <a:pt x="2504" y="329"/>
                </a:moveTo>
                <a:cubicBezTo>
                  <a:pt x="2506" y="329"/>
                  <a:pt x="2506" y="329"/>
                  <a:pt x="2506" y="329"/>
                </a:cubicBezTo>
                <a:cubicBezTo>
                  <a:pt x="2506" y="331"/>
                  <a:pt x="2506" y="331"/>
                  <a:pt x="2506" y="331"/>
                </a:cubicBezTo>
                <a:cubicBezTo>
                  <a:pt x="2504" y="331"/>
                  <a:pt x="2504" y="331"/>
                  <a:pt x="2504" y="331"/>
                </a:cubicBezTo>
                <a:lnTo>
                  <a:pt x="2504" y="329"/>
                </a:lnTo>
                <a:close/>
                <a:moveTo>
                  <a:pt x="2504" y="332"/>
                </a:moveTo>
                <a:cubicBezTo>
                  <a:pt x="2506" y="332"/>
                  <a:pt x="2506" y="332"/>
                  <a:pt x="2506" y="332"/>
                </a:cubicBezTo>
                <a:cubicBezTo>
                  <a:pt x="2506" y="334"/>
                  <a:pt x="2506" y="334"/>
                  <a:pt x="2506" y="334"/>
                </a:cubicBezTo>
                <a:cubicBezTo>
                  <a:pt x="2504" y="334"/>
                  <a:pt x="2504" y="334"/>
                  <a:pt x="2504" y="334"/>
                </a:cubicBezTo>
                <a:lnTo>
                  <a:pt x="2504" y="332"/>
                </a:lnTo>
                <a:close/>
                <a:moveTo>
                  <a:pt x="2504" y="336"/>
                </a:moveTo>
                <a:cubicBezTo>
                  <a:pt x="2506" y="336"/>
                  <a:pt x="2506" y="336"/>
                  <a:pt x="2506" y="336"/>
                </a:cubicBezTo>
                <a:cubicBezTo>
                  <a:pt x="2506" y="338"/>
                  <a:pt x="2506" y="338"/>
                  <a:pt x="2506" y="338"/>
                </a:cubicBezTo>
                <a:cubicBezTo>
                  <a:pt x="2504" y="338"/>
                  <a:pt x="2504" y="338"/>
                  <a:pt x="2504" y="338"/>
                </a:cubicBezTo>
                <a:lnTo>
                  <a:pt x="2504" y="336"/>
                </a:lnTo>
                <a:close/>
                <a:moveTo>
                  <a:pt x="2504" y="339"/>
                </a:moveTo>
                <a:cubicBezTo>
                  <a:pt x="2506" y="339"/>
                  <a:pt x="2506" y="339"/>
                  <a:pt x="2506" y="339"/>
                </a:cubicBezTo>
                <a:cubicBezTo>
                  <a:pt x="2506" y="341"/>
                  <a:pt x="2506" y="341"/>
                  <a:pt x="2506" y="341"/>
                </a:cubicBezTo>
                <a:cubicBezTo>
                  <a:pt x="2504" y="341"/>
                  <a:pt x="2504" y="341"/>
                  <a:pt x="2504" y="341"/>
                </a:cubicBezTo>
                <a:lnTo>
                  <a:pt x="2504" y="339"/>
                </a:lnTo>
                <a:close/>
                <a:moveTo>
                  <a:pt x="2504" y="342"/>
                </a:moveTo>
                <a:cubicBezTo>
                  <a:pt x="2506" y="342"/>
                  <a:pt x="2506" y="342"/>
                  <a:pt x="2506" y="342"/>
                </a:cubicBezTo>
                <a:cubicBezTo>
                  <a:pt x="2506" y="344"/>
                  <a:pt x="2506" y="344"/>
                  <a:pt x="2506" y="344"/>
                </a:cubicBezTo>
                <a:cubicBezTo>
                  <a:pt x="2504" y="344"/>
                  <a:pt x="2504" y="344"/>
                  <a:pt x="2504" y="344"/>
                </a:cubicBezTo>
                <a:lnTo>
                  <a:pt x="2504" y="342"/>
                </a:lnTo>
                <a:close/>
                <a:moveTo>
                  <a:pt x="2504" y="346"/>
                </a:moveTo>
                <a:cubicBezTo>
                  <a:pt x="2506" y="346"/>
                  <a:pt x="2506" y="346"/>
                  <a:pt x="2506" y="346"/>
                </a:cubicBezTo>
                <a:cubicBezTo>
                  <a:pt x="2506" y="348"/>
                  <a:pt x="2506" y="348"/>
                  <a:pt x="2506" y="348"/>
                </a:cubicBezTo>
                <a:cubicBezTo>
                  <a:pt x="2504" y="348"/>
                  <a:pt x="2504" y="348"/>
                  <a:pt x="2504" y="348"/>
                </a:cubicBezTo>
                <a:lnTo>
                  <a:pt x="2504" y="346"/>
                </a:lnTo>
                <a:close/>
                <a:moveTo>
                  <a:pt x="2504" y="349"/>
                </a:moveTo>
                <a:cubicBezTo>
                  <a:pt x="2506" y="349"/>
                  <a:pt x="2506" y="349"/>
                  <a:pt x="2506" y="349"/>
                </a:cubicBezTo>
                <a:cubicBezTo>
                  <a:pt x="2506" y="351"/>
                  <a:pt x="2506" y="351"/>
                  <a:pt x="2506" y="351"/>
                </a:cubicBezTo>
                <a:cubicBezTo>
                  <a:pt x="2504" y="351"/>
                  <a:pt x="2504" y="351"/>
                  <a:pt x="2504" y="351"/>
                </a:cubicBezTo>
                <a:lnTo>
                  <a:pt x="2504" y="349"/>
                </a:lnTo>
                <a:close/>
                <a:moveTo>
                  <a:pt x="2504" y="353"/>
                </a:moveTo>
                <a:cubicBezTo>
                  <a:pt x="2506" y="353"/>
                  <a:pt x="2506" y="353"/>
                  <a:pt x="2506" y="353"/>
                </a:cubicBezTo>
                <a:cubicBezTo>
                  <a:pt x="2506" y="355"/>
                  <a:pt x="2506" y="355"/>
                  <a:pt x="2506" y="355"/>
                </a:cubicBezTo>
                <a:cubicBezTo>
                  <a:pt x="2504" y="355"/>
                  <a:pt x="2504" y="355"/>
                  <a:pt x="2504" y="355"/>
                </a:cubicBezTo>
                <a:lnTo>
                  <a:pt x="2504" y="353"/>
                </a:lnTo>
                <a:close/>
                <a:moveTo>
                  <a:pt x="2504" y="356"/>
                </a:moveTo>
                <a:cubicBezTo>
                  <a:pt x="2506" y="356"/>
                  <a:pt x="2506" y="356"/>
                  <a:pt x="2506" y="356"/>
                </a:cubicBezTo>
                <a:cubicBezTo>
                  <a:pt x="2506" y="358"/>
                  <a:pt x="2506" y="358"/>
                  <a:pt x="2506" y="358"/>
                </a:cubicBezTo>
                <a:cubicBezTo>
                  <a:pt x="2504" y="358"/>
                  <a:pt x="2504" y="358"/>
                  <a:pt x="2504" y="358"/>
                </a:cubicBezTo>
                <a:lnTo>
                  <a:pt x="2504" y="356"/>
                </a:lnTo>
                <a:close/>
                <a:moveTo>
                  <a:pt x="2488" y="383"/>
                </a:moveTo>
                <a:cubicBezTo>
                  <a:pt x="2488" y="383"/>
                  <a:pt x="2487" y="383"/>
                  <a:pt x="2487" y="383"/>
                </a:cubicBezTo>
                <a:cubicBezTo>
                  <a:pt x="2487" y="381"/>
                  <a:pt x="2487" y="381"/>
                  <a:pt x="2487" y="381"/>
                </a:cubicBezTo>
                <a:cubicBezTo>
                  <a:pt x="2488" y="381"/>
                  <a:pt x="2488" y="381"/>
                  <a:pt x="2488" y="381"/>
                </a:cubicBezTo>
                <a:lnTo>
                  <a:pt x="2488" y="383"/>
                </a:lnTo>
                <a:close/>
                <a:moveTo>
                  <a:pt x="2488" y="380"/>
                </a:moveTo>
                <a:cubicBezTo>
                  <a:pt x="2487" y="380"/>
                  <a:pt x="2487" y="380"/>
                  <a:pt x="2487" y="380"/>
                </a:cubicBezTo>
                <a:cubicBezTo>
                  <a:pt x="2487" y="377"/>
                  <a:pt x="2487" y="377"/>
                  <a:pt x="2487" y="377"/>
                </a:cubicBezTo>
                <a:cubicBezTo>
                  <a:pt x="2488" y="377"/>
                  <a:pt x="2488" y="377"/>
                  <a:pt x="2488" y="377"/>
                </a:cubicBezTo>
                <a:lnTo>
                  <a:pt x="2488" y="380"/>
                </a:lnTo>
                <a:close/>
                <a:moveTo>
                  <a:pt x="2488" y="375"/>
                </a:moveTo>
                <a:cubicBezTo>
                  <a:pt x="2487" y="375"/>
                  <a:pt x="2487" y="375"/>
                  <a:pt x="2487" y="375"/>
                </a:cubicBezTo>
                <a:cubicBezTo>
                  <a:pt x="2487" y="373"/>
                  <a:pt x="2487" y="373"/>
                  <a:pt x="2487" y="373"/>
                </a:cubicBezTo>
                <a:cubicBezTo>
                  <a:pt x="2488" y="373"/>
                  <a:pt x="2488" y="373"/>
                  <a:pt x="2488" y="373"/>
                </a:cubicBezTo>
                <a:lnTo>
                  <a:pt x="2488" y="375"/>
                </a:lnTo>
                <a:close/>
                <a:moveTo>
                  <a:pt x="2488" y="371"/>
                </a:moveTo>
                <a:cubicBezTo>
                  <a:pt x="2487" y="371"/>
                  <a:pt x="2487" y="371"/>
                  <a:pt x="2487" y="371"/>
                </a:cubicBezTo>
                <a:cubicBezTo>
                  <a:pt x="2487" y="369"/>
                  <a:pt x="2487" y="369"/>
                  <a:pt x="2487" y="369"/>
                </a:cubicBezTo>
                <a:cubicBezTo>
                  <a:pt x="2488" y="369"/>
                  <a:pt x="2488" y="369"/>
                  <a:pt x="2488" y="369"/>
                </a:cubicBezTo>
                <a:lnTo>
                  <a:pt x="2488" y="371"/>
                </a:lnTo>
                <a:close/>
                <a:moveTo>
                  <a:pt x="2488" y="367"/>
                </a:moveTo>
                <a:cubicBezTo>
                  <a:pt x="2487" y="367"/>
                  <a:pt x="2487" y="367"/>
                  <a:pt x="2487" y="367"/>
                </a:cubicBezTo>
                <a:cubicBezTo>
                  <a:pt x="2487" y="364"/>
                  <a:pt x="2487" y="364"/>
                  <a:pt x="2487" y="364"/>
                </a:cubicBezTo>
                <a:cubicBezTo>
                  <a:pt x="2488" y="364"/>
                  <a:pt x="2488" y="364"/>
                  <a:pt x="2488" y="364"/>
                </a:cubicBezTo>
                <a:lnTo>
                  <a:pt x="2488" y="367"/>
                </a:lnTo>
                <a:close/>
                <a:moveTo>
                  <a:pt x="2488" y="363"/>
                </a:moveTo>
                <a:cubicBezTo>
                  <a:pt x="2487" y="363"/>
                  <a:pt x="2487" y="363"/>
                  <a:pt x="2487" y="363"/>
                </a:cubicBezTo>
                <a:cubicBezTo>
                  <a:pt x="2487" y="360"/>
                  <a:pt x="2487" y="360"/>
                  <a:pt x="2487" y="360"/>
                </a:cubicBezTo>
                <a:cubicBezTo>
                  <a:pt x="2488" y="360"/>
                  <a:pt x="2488" y="360"/>
                  <a:pt x="2488" y="360"/>
                </a:cubicBezTo>
                <a:lnTo>
                  <a:pt x="2488" y="363"/>
                </a:lnTo>
                <a:close/>
                <a:moveTo>
                  <a:pt x="2490" y="383"/>
                </a:moveTo>
                <a:cubicBezTo>
                  <a:pt x="2490" y="383"/>
                  <a:pt x="2489" y="383"/>
                  <a:pt x="2489" y="383"/>
                </a:cubicBezTo>
                <a:cubicBezTo>
                  <a:pt x="2489" y="381"/>
                  <a:pt x="2489" y="381"/>
                  <a:pt x="2489" y="381"/>
                </a:cubicBezTo>
                <a:cubicBezTo>
                  <a:pt x="2490" y="381"/>
                  <a:pt x="2490" y="381"/>
                  <a:pt x="2490" y="381"/>
                </a:cubicBezTo>
                <a:lnTo>
                  <a:pt x="2490" y="383"/>
                </a:lnTo>
                <a:close/>
                <a:moveTo>
                  <a:pt x="2490" y="380"/>
                </a:moveTo>
                <a:cubicBezTo>
                  <a:pt x="2489" y="380"/>
                  <a:pt x="2489" y="380"/>
                  <a:pt x="2489" y="380"/>
                </a:cubicBezTo>
                <a:cubicBezTo>
                  <a:pt x="2489" y="377"/>
                  <a:pt x="2489" y="377"/>
                  <a:pt x="2489" y="377"/>
                </a:cubicBezTo>
                <a:cubicBezTo>
                  <a:pt x="2490" y="377"/>
                  <a:pt x="2490" y="377"/>
                  <a:pt x="2490" y="377"/>
                </a:cubicBezTo>
                <a:lnTo>
                  <a:pt x="2490" y="380"/>
                </a:lnTo>
                <a:close/>
                <a:moveTo>
                  <a:pt x="2490" y="375"/>
                </a:moveTo>
                <a:cubicBezTo>
                  <a:pt x="2489" y="375"/>
                  <a:pt x="2489" y="375"/>
                  <a:pt x="2489" y="375"/>
                </a:cubicBezTo>
                <a:cubicBezTo>
                  <a:pt x="2489" y="373"/>
                  <a:pt x="2489" y="373"/>
                  <a:pt x="2489" y="373"/>
                </a:cubicBezTo>
                <a:cubicBezTo>
                  <a:pt x="2490" y="373"/>
                  <a:pt x="2490" y="373"/>
                  <a:pt x="2490" y="373"/>
                </a:cubicBezTo>
                <a:lnTo>
                  <a:pt x="2490" y="375"/>
                </a:lnTo>
                <a:close/>
                <a:moveTo>
                  <a:pt x="2490" y="371"/>
                </a:moveTo>
                <a:cubicBezTo>
                  <a:pt x="2489" y="371"/>
                  <a:pt x="2489" y="371"/>
                  <a:pt x="2489" y="371"/>
                </a:cubicBezTo>
                <a:cubicBezTo>
                  <a:pt x="2489" y="369"/>
                  <a:pt x="2489" y="369"/>
                  <a:pt x="2489" y="369"/>
                </a:cubicBezTo>
                <a:cubicBezTo>
                  <a:pt x="2490" y="369"/>
                  <a:pt x="2490" y="369"/>
                  <a:pt x="2490" y="369"/>
                </a:cubicBezTo>
                <a:lnTo>
                  <a:pt x="2490" y="371"/>
                </a:lnTo>
                <a:close/>
                <a:moveTo>
                  <a:pt x="2490" y="367"/>
                </a:moveTo>
                <a:cubicBezTo>
                  <a:pt x="2489" y="367"/>
                  <a:pt x="2489" y="367"/>
                  <a:pt x="2489" y="367"/>
                </a:cubicBezTo>
                <a:cubicBezTo>
                  <a:pt x="2489" y="364"/>
                  <a:pt x="2489" y="364"/>
                  <a:pt x="2489" y="364"/>
                </a:cubicBezTo>
                <a:cubicBezTo>
                  <a:pt x="2490" y="364"/>
                  <a:pt x="2490" y="364"/>
                  <a:pt x="2490" y="364"/>
                </a:cubicBezTo>
                <a:lnTo>
                  <a:pt x="2490" y="367"/>
                </a:lnTo>
                <a:close/>
                <a:moveTo>
                  <a:pt x="2490" y="363"/>
                </a:moveTo>
                <a:cubicBezTo>
                  <a:pt x="2489" y="363"/>
                  <a:pt x="2489" y="363"/>
                  <a:pt x="2489" y="363"/>
                </a:cubicBezTo>
                <a:cubicBezTo>
                  <a:pt x="2489" y="360"/>
                  <a:pt x="2489" y="360"/>
                  <a:pt x="2489" y="360"/>
                </a:cubicBezTo>
                <a:cubicBezTo>
                  <a:pt x="2490" y="360"/>
                  <a:pt x="2490" y="360"/>
                  <a:pt x="2490" y="360"/>
                </a:cubicBezTo>
                <a:lnTo>
                  <a:pt x="2490" y="363"/>
                </a:lnTo>
                <a:close/>
                <a:moveTo>
                  <a:pt x="2492" y="383"/>
                </a:moveTo>
                <a:cubicBezTo>
                  <a:pt x="2491" y="383"/>
                  <a:pt x="2491" y="383"/>
                  <a:pt x="2490" y="383"/>
                </a:cubicBezTo>
                <a:cubicBezTo>
                  <a:pt x="2490" y="381"/>
                  <a:pt x="2490" y="381"/>
                  <a:pt x="2490" y="381"/>
                </a:cubicBezTo>
                <a:cubicBezTo>
                  <a:pt x="2492" y="381"/>
                  <a:pt x="2492" y="381"/>
                  <a:pt x="2492" y="381"/>
                </a:cubicBezTo>
                <a:lnTo>
                  <a:pt x="2492" y="383"/>
                </a:lnTo>
                <a:close/>
                <a:moveTo>
                  <a:pt x="2492" y="380"/>
                </a:moveTo>
                <a:cubicBezTo>
                  <a:pt x="2490" y="380"/>
                  <a:pt x="2490" y="380"/>
                  <a:pt x="2490" y="380"/>
                </a:cubicBezTo>
                <a:cubicBezTo>
                  <a:pt x="2490" y="377"/>
                  <a:pt x="2490" y="377"/>
                  <a:pt x="2490" y="377"/>
                </a:cubicBezTo>
                <a:cubicBezTo>
                  <a:pt x="2492" y="377"/>
                  <a:pt x="2492" y="377"/>
                  <a:pt x="2492" y="377"/>
                </a:cubicBezTo>
                <a:lnTo>
                  <a:pt x="2492" y="380"/>
                </a:lnTo>
                <a:close/>
                <a:moveTo>
                  <a:pt x="2492" y="375"/>
                </a:moveTo>
                <a:cubicBezTo>
                  <a:pt x="2490" y="375"/>
                  <a:pt x="2490" y="375"/>
                  <a:pt x="2490" y="375"/>
                </a:cubicBezTo>
                <a:cubicBezTo>
                  <a:pt x="2490" y="373"/>
                  <a:pt x="2490" y="373"/>
                  <a:pt x="2490" y="373"/>
                </a:cubicBezTo>
                <a:cubicBezTo>
                  <a:pt x="2492" y="373"/>
                  <a:pt x="2492" y="373"/>
                  <a:pt x="2492" y="373"/>
                </a:cubicBezTo>
                <a:lnTo>
                  <a:pt x="2492" y="375"/>
                </a:lnTo>
                <a:close/>
                <a:moveTo>
                  <a:pt x="2492" y="371"/>
                </a:moveTo>
                <a:cubicBezTo>
                  <a:pt x="2490" y="371"/>
                  <a:pt x="2490" y="371"/>
                  <a:pt x="2490" y="371"/>
                </a:cubicBezTo>
                <a:cubicBezTo>
                  <a:pt x="2490" y="369"/>
                  <a:pt x="2490" y="369"/>
                  <a:pt x="2490" y="369"/>
                </a:cubicBezTo>
                <a:cubicBezTo>
                  <a:pt x="2492" y="369"/>
                  <a:pt x="2492" y="369"/>
                  <a:pt x="2492" y="369"/>
                </a:cubicBezTo>
                <a:lnTo>
                  <a:pt x="2492" y="371"/>
                </a:lnTo>
                <a:close/>
                <a:moveTo>
                  <a:pt x="2492" y="367"/>
                </a:moveTo>
                <a:cubicBezTo>
                  <a:pt x="2490" y="367"/>
                  <a:pt x="2490" y="367"/>
                  <a:pt x="2490" y="367"/>
                </a:cubicBezTo>
                <a:cubicBezTo>
                  <a:pt x="2490" y="364"/>
                  <a:pt x="2490" y="364"/>
                  <a:pt x="2490" y="364"/>
                </a:cubicBezTo>
                <a:cubicBezTo>
                  <a:pt x="2492" y="364"/>
                  <a:pt x="2492" y="364"/>
                  <a:pt x="2492" y="364"/>
                </a:cubicBezTo>
                <a:lnTo>
                  <a:pt x="2492" y="367"/>
                </a:lnTo>
                <a:close/>
                <a:moveTo>
                  <a:pt x="2492" y="363"/>
                </a:moveTo>
                <a:cubicBezTo>
                  <a:pt x="2490" y="363"/>
                  <a:pt x="2490" y="363"/>
                  <a:pt x="2490" y="363"/>
                </a:cubicBezTo>
                <a:cubicBezTo>
                  <a:pt x="2490" y="360"/>
                  <a:pt x="2490" y="360"/>
                  <a:pt x="2490" y="360"/>
                </a:cubicBezTo>
                <a:cubicBezTo>
                  <a:pt x="2492" y="360"/>
                  <a:pt x="2492" y="360"/>
                  <a:pt x="2492" y="360"/>
                </a:cubicBezTo>
                <a:lnTo>
                  <a:pt x="2492" y="363"/>
                </a:lnTo>
                <a:close/>
                <a:moveTo>
                  <a:pt x="2493" y="383"/>
                </a:moveTo>
                <a:cubicBezTo>
                  <a:pt x="2493" y="383"/>
                  <a:pt x="2493" y="383"/>
                  <a:pt x="2492" y="383"/>
                </a:cubicBezTo>
                <a:cubicBezTo>
                  <a:pt x="2492" y="381"/>
                  <a:pt x="2492" y="381"/>
                  <a:pt x="2492" y="381"/>
                </a:cubicBezTo>
                <a:cubicBezTo>
                  <a:pt x="2493" y="381"/>
                  <a:pt x="2493" y="381"/>
                  <a:pt x="2493" y="381"/>
                </a:cubicBezTo>
                <a:lnTo>
                  <a:pt x="2493" y="383"/>
                </a:lnTo>
                <a:close/>
                <a:moveTo>
                  <a:pt x="2493" y="380"/>
                </a:moveTo>
                <a:cubicBezTo>
                  <a:pt x="2492" y="380"/>
                  <a:pt x="2492" y="380"/>
                  <a:pt x="2492" y="380"/>
                </a:cubicBezTo>
                <a:cubicBezTo>
                  <a:pt x="2492" y="377"/>
                  <a:pt x="2492" y="377"/>
                  <a:pt x="2492" y="377"/>
                </a:cubicBezTo>
                <a:cubicBezTo>
                  <a:pt x="2493" y="377"/>
                  <a:pt x="2493" y="377"/>
                  <a:pt x="2493" y="377"/>
                </a:cubicBezTo>
                <a:lnTo>
                  <a:pt x="2493" y="380"/>
                </a:lnTo>
                <a:close/>
                <a:moveTo>
                  <a:pt x="2493" y="375"/>
                </a:moveTo>
                <a:cubicBezTo>
                  <a:pt x="2492" y="375"/>
                  <a:pt x="2492" y="375"/>
                  <a:pt x="2492" y="375"/>
                </a:cubicBezTo>
                <a:cubicBezTo>
                  <a:pt x="2492" y="373"/>
                  <a:pt x="2492" y="373"/>
                  <a:pt x="2492" y="373"/>
                </a:cubicBezTo>
                <a:cubicBezTo>
                  <a:pt x="2493" y="373"/>
                  <a:pt x="2493" y="373"/>
                  <a:pt x="2493" y="373"/>
                </a:cubicBezTo>
                <a:lnTo>
                  <a:pt x="2493" y="375"/>
                </a:lnTo>
                <a:close/>
                <a:moveTo>
                  <a:pt x="2493" y="371"/>
                </a:moveTo>
                <a:cubicBezTo>
                  <a:pt x="2492" y="371"/>
                  <a:pt x="2492" y="371"/>
                  <a:pt x="2492" y="371"/>
                </a:cubicBezTo>
                <a:cubicBezTo>
                  <a:pt x="2492" y="369"/>
                  <a:pt x="2492" y="369"/>
                  <a:pt x="2492" y="369"/>
                </a:cubicBezTo>
                <a:cubicBezTo>
                  <a:pt x="2493" y="369"/>
                  <a:pt x="2493" y="369"/>
                  <a:pt x="2493" y="369"/>
                </a:cubicBezTo>
                <a:lnTo>
                  <a:pt x="2493" y="371"/>
                </a:lnTo>
                <a:close/>
                <a:moveTo>
                  <a:pt x="2493" y="367"/>
                </a:moveTo>
                <a:cubicBezTo>
                  <a:pt x="2492" y="367"/>
                  <a:pt x="2492" y="367"/>
                  <a:pt x="2492" y="367"/>
                </a:cubicBezTo>
                <a:cubicBezTo>
                  <a:pt x="2492" y="364"/>
                  <a:pt x="2492" y="364"/>
                  <a:pt x="2492" y="364"/>
                </a:cubicBezTo>
                <a:cubicBezTo>
                  <a:pt x="2493" y="364"/>
                  <a:pt x="2493" y="364"/>
                  <a:pt x="2493" y="364"/>
                </a:cubicBezTo>
                <a:lnTo>
                  <a:pt x="2493" y="367"/>
                </a:lnTo>
                <a:close/>
                <a:moveTo>
                  <a:pt x="2493" y="363"/>
                </a:moveTo>
                <a:cubicBezTo>
                  <a:pt x="2492" y="363"/>
                  <a:pt x="2492" y="363"/>
                  <a:pt x="2492" y="363"/>
                </a:cubicBezTo>
                <a:cubicBezTo>
                  <a:pt x="2492" y="360"/>
                  <a:pt x="2492" y="360"/>
                  <a:pt x="2492" y="360"/>
                </a:cubicBezTo>
                <a:cubicBezTo>
                  <a:pt x="2493" y="360"/>
                  <a:pt x="2493" y="360"/>
                  <a:pt x="2493" y="360"/>
                </a:cubicBezTo>
                <a:lnTo>
                  <a:pt x="2493" y="363"/>
                </a:lnTo>
                <a:close/>
                <a:moveTo>
                  <a:pt x="2495" y="383"/>
                </a:moveTo>
                <a:cubicBezTo>
                  <a:pt x="2495" y="383"/>
                  <a:pt x="2494" y="383"/>
                  <a:pt x="2494" y="383"/>
                </a:cubicBezTo>
                <a:cubicBezTo>
                  <a:pt x="2494" y="381"/>
                  <a:pt x="2494" y="381"/>
                  <a:pt x="2494" y="381"/>
                </a:cubicBezTo>
                <a:cubicBezTo>
                  <a:pt x="2495" y="381"/>
                  <a:pt x="2495" y="381"/>
                  <a:pt x="2495" y="381"/>
                </a:cubicBezTo>
                <a:lnTo>
                  <a:pt x="2495" y="383"/>
                </a:lnTo>
                <a:close/>
                <a:moveTo>
                  <a:pt x="2495" y="380"/>
                </a:moveTo>
                <a:cubicBezTo>
                  <a:pt x="2494" y="380"/>
                  <a:pt x="2494" y="380"/>
                  <a:pt x="2494" y="380"/>
                </a:cubicBezTo>
                <a:cubicBezTo>
                  <a:pt x="2494" y="377"/>
                  <a:pt x="2494" y="377"/>
                  <a:pt x="2494" y="377"/>
                </a:cubicBezTo>
                <a:cubicBezTo>
                  <a:pt x="2495" y="377"/>
                  <a:pt x="2495" y="377"/>
                  <a:pt x="2495" y="377"/>
                </a:cubicBezTo>
                <a:lnTo>
                  <a:pt x="2495" y="380"/>
                </a:lnTo>
                <a:close/>
                <a:moveTo>
                  <a:pt x="2495" y="375"/>
                </a:moveTo>
                <a:cubicBezTo>
                  <a:pt x="2494" y="375"/>
                  <a:pt x="2494" y="375"/>
                  <a:pt x="2494" y="375"/>
                </a:cubicBezTo>
                <a:cubicBezTo>
                  <a:pt x="2494" y="373"/>
                  <a:pt x="2494" y="373"/>
                  <a:pt x="2494" y="373"/>
                </a:cubicBezTo>
                <a:cubicBezTo>
                  <a:pt x="2495" y="373"/>
                  <a:pt x="2495" y="373"/>
                  <a:pt x="2495" y="373"/>
                </a:cubicBezTo>
                <a:lnTo>
                  <a:pt x="2495" y="375"/>
                </a:lnTo>
                <a:close/>
                <a:moveTo>
                  <a:pt x="2495" y="371"/>
                </a:moveTo>
                <a:cubicBezTo>
                  <a:pt x="2494" y="371"/>
                  <a:pt x="2494" y="371"/>
                  <a:pt x="2494" y="371"/>
                </a:cubicBezTo>
                <a:cubicBezTo>
                  <a:pt x="2494" y="369"/>
                  <a:pt x="2494" y="369"/>
                  <a:pt x="2494" y="369"/>
                </a:cubicBezTo>
                <a:cubicBezTo>
                  <a:pt x="2495" y="369"/>
                  <a:pt x="2495" y="369"/>
                  <a:pt x="2495" y="369"/>
                </a:cubicBezTo>
                <a:lnTo>
                  <a:pt x="2495" y="371"/>
                </a:lnTo>
                <a:close/>
                <a:moveTo>
                  <a:pt x="2495" y="367"/>
                </a:moveTo>
                <a:cubicBezTo>
                  <a:pt x="2494" y="367"/>
                  <a:pt x="2494" y="367"/>
                  <a:pt x="2494" y="367"/>
                </a:cubicBezTo>
                <a:cubicBezTo>
                  <a:pt x="2494" y="364"/>
                  <a:pt x="2494" y="364"/>
                  <a:pt x="2494" y="364"/>
                </a:cubicBezTo>
                <a:cubicBezTo>
                  <a:pt x="2495" y="364"/>
                  <a:pt x="2495" y="364"/>
                  <a:pt x="2495" y="364"/>
                </a:cubicBezTo>
                <a:lnTo>
                  <a:pt x="2495" y="367"/>
                </a:lnTo>
                <a:close/>
                <a:moveTo>
                  <a:pt x="2495" y="363"/>
                </a:moveTo>
                <a:cubicBezTo>
                  <a:pt x="2494" y="363"/>
                  <a:pt x="2494" y="363"/>
                  <a:pt x="2494" y="363"/>
                </a:cubicBezTo>
                <a:cubicBezTo>
                  <a:pt x="2494" y="360"/>
                  <a:pt x="2494" y="360"/>
                  <a:pt x="2494" y="360"/>
                </a:cubicBezTo>
                <a:cubicBezTo>
                  <a:pt x="2495" y="360"/>
                  <a:pt x="2495" y="360"/>
                  <a:pt x="2495" y="360"/>
                </a:cubicBezTo>
                <a:lnTo>
                  <a:pt x="2495" y="363"/>
                </a:lnTo>
                <a:close/>
                <a:moveTo>
                  <a:pt x="2499" y="383"/>
                </a:moveTo>
                <a:cubicBezTo>
                  <a:pt x="2498" y="383"/>
                  <a:pt x="2498" y="383"/>
                  <a:pt x="2497" y="383"/>
                </a:cubicBezTo>
                <a:cubicBezTo>
                  <a:pt x="2497" y="381"/>
                  <a:pt x="2497" y="381"/>
                  <a:pt x="2497" y="381"/>
                </a:cubicBezTo>
                <a:cubicBezTo>
                  <a:pt x="2499" y="381"/>
                  <a:pt x="2499" y="381"/>
                  <a:pt x="2499" y="381"/>
                </a:cubicBezTo>
                <a:lnTo>
                  <a:pt x="2499" y="383"/>
                </a:lnTo>
                <a:close/>
                <a:moveTo>
                  <a:pt x="2499" y="380"/>
                </a:moveTo>
                <a:cubicBezTo>
                  <a:pt x="2497" y="380"/>
                  <a:pt x="2497" y="380"/>
                  <a:pt x="2497" y="380"/>
                </a:cubicBezTo>
                <a:cubicBezTo>
                  <a:pt x="2497" y="377"/>
                  <a:pt x="2497" y="377"/>
                  <a:pt x="2497" y="377"/>
                </a:cubicBezTo>
                <a:cubicBezTo>
                  <a:pt x="2499" y="377"/>
                  <a:pt x="2499" y="377"/>
                  <a:pt x="2499" y="377"/>
                </a:cubicBezTo>
                <a:lnTo>
                  <a:pt x="2499" y="380"/>
                </a:lnTo>
                <a:close/>
                <a:moveTo>
                  <a:pt x="2499" y="375"/>
                </a:moveTo>
                <a:cubicBezTo>
                  <a:pt x="2497" y="375"/>
                  <a:pt x="2497" y="375"/>
                  <a:pt x="2497" y="375"/>
                </a:cubicBezTo>
                <a:cubicBezTo>
                  <a:pt x="2497" y="373"/>
                  <a:pt x="2497" y="373"/>
                  <a:pt x="2497" y="373"/>
                </a:cubicBezTo>
                <a:cubicBezTo>
                  <a:pt x="2499" y="373"/>
                  <a:pt x="2499" y="373"/>
                  <a:pt x="2499" y="373"/>
                </a:cubicBezTo>
                <a:lnTo>
                  <a:pt x="2499" y="375"/>
                </a:lnTo>
                <a:close/>
                <a:moveTo>
                  <a:pt x="2499" y="371"/>
                </a:moveTo>
                <a:cubicBezTo>
                  <a:pt x="2497" y="371"/>
                  <a:pt x="2497" y="371"/>
                  <a:pt x="2497" y="371"/>
                </a:cubicBezTo>
                <a:cubicBezTo>
                  <a:pt x="2497" y="369"/>
                  <a:pt x="2497" y="369"/>
                  <a:pt x="2497" y="369"/>
                </a:cubicBezTo>
                <a:cubicBezTo>
                  <a:pt x="2499" y="369"/>
                  <a:pt x="2499" y="369"/>
                  <a:pt x="2499" y="369"/>
                </a:cubicBezTo>
                <a:lnTo>
                  <a:pt x="2499" y="371"/>
                </a:lnTo>
                <a:close/>
                <a:moveTo>
                  <a:pt x="2499" y="367"/>
                </a:moveTo>
                <a:cubicBezTo>
                  <a:pt x="2497" y="367"/>
                  <a:pt x="2497" y="367"/>
                  <a:pt x="2497" y="367"/>
                </a:cubicBezTo>
                <a:cubicBezTo>
                  <a:pt x="2497" y="364"/>
                  <a:pt x="2497" y="364"/>
                  <a:pt x="2497" y="364"/>
                </a:cubicBezTo>
                <a:cubicBezTo>
                  <a:pt x="2499" y="364"/>
                  <a:pt x="2499" y="364"/>
                  <a:pt x="2499" y="364"/>
                </a:cubicBezTo>
                <a:lnTo>
                  <a:pt x="2499" y="367"/>
                </a:lnTo>
                <a:close/>
                <a:moveTo>
                  <a:pt x="2500" y="383"/>
                </a:moveTo>
                <a:cubicBezTo>
                  <a:pt x="2500" y="383"/>
                  <a:pt x="2500" y="383"/>
                  <a:pt x="2499" y="383"/>
                </a:cubicBezTo>
                <a:cubicBezTo>
                  <a:pt x="2499" y="381"/>
                  <a:pt x="2499" y="381"/>
                  <a:pt x="2499" y="381"/>
                </a:cubicBezTo>
                <a:cubicBezTo>
                  <a:pt x="2500" y="381"/>
                  <a:pt x="2500" y="381"/>
                  <a:pt x="2500" y="381"/>
                </a:cubicBezTo>
                <a:lnTo>
                  <a:pt x="2500" y="383"/>
                </a:lnTo>
                <a:close/>
                <a:moveTo>
                  <a:pt x="2500" y="380"/>
                </a:moveTo>
                <a:cubicBezTo>
                  <a:pt x="2499" y="380"/>
                  <a:pt x="2499" y="380"/>
                  <a:pt x="2499" y="380"/>
                </a:cubicBezTo>
                <a:cubicBezTo>
                  <a:pt x="2499" y="377"/>
                  <a:pt x="2499" y="377"/>
                  <a:pt x="2499" y="377"/>
                </a:cubicBezTo>
                <a:cubicBezTo>
                  <a:pt x="2500" y="377"/>
                  <a:pt x="2500" y="377"/>
                  <a:pt x="2500" y="377"/>
                </a:cubicBezTo>
                <a:lnTo>
                  <a:pt x="2500" y="380"/>
                </a:lnTo>
                <a:close/>
                <a:moveTo>
                  <a:pt x="2500" y="375"/>
                </a:moveTo>
                <a:cubicBezTo>
                  <a:pt x="2499" y="375"/>
                  <a:pt x="2499" y="375"/>
                  <a:pt x="2499" y="375"/>
                </a:cubicBezTo>
                <a:cubicBezTo>
                  <a:pt x="2499" y="373"/>
                  <a:pt x="2499" y="373"/>
                  <a:pt x="2499" y="373"/>
                </a:cubicBezTo>
                <a:cubicBezTo>
                  <a:pt x="2500" y="373"/>
                  <a:pt x="2500" y="373"/>
                  <a:pt x="2500" y="373"/>
                </a:cubicBezTo>
                <a:lnTo>
                  <a:pt x="2500" y="375"/>
                </a:lnTo>
                <a:close/>
                <a:moveTo>
                  <a:pt x="2500" y="371"/>
                </a:moveTo>
                <a:cubicBezTo>
                  <a:pt x="2499" y="371"/>
                  <a:pt x="2499" y="371"/>
                  <a:pt x="2499" y="371"/>
                </a:cubicBezTo>
                <a:cubicBezTo>
                  <a:pt x="2499" y="369"/>
                  <a:pt x="2499" y="369"/>
                  <a:pt x="2499" y="369"/>
                </a:cubicBezTo>
                <a:cubicBezTo>
                  <a:pt x="2500" y="369"/>
                  <a:pt x="2500" y="369"/>
                  <a:pt x="2500" y="369"/>
                </a:cubicBezTo>
                <a:lnTo>
                  <a:pt x="2500" y="371"/>
                </a:lnTo>
                <a:close/>
                <a:moveTo>
                  <a:pt x="2500" y="367"/>
                </a:moveTo>
                <a:cubicBezTo>
                  <a:pt x="2499" y="367"/>
                  <a:pt x="2499" y="367"/>
                  <a:pt x="2499" y="367"/>
                </a:cubicBezTo>
                <a:cubicBezTo>
                  <a:pt x="2499" y="364"/>
                  <a:pt x="2499" y="364"/>
                  <a:pt x="2499" y="364"/>
                </a:cubicBezTo>
                <a:cubicBezTo>
                  <a:pt x="2500" y="364"/>
                  <a:pt x="2500" y="364"/>
                  <a:pt x="2500" y="364"/>
                </a:cubicBezTo>
                <a:lnTo>
                  <a:pt x="2500" y="367"/>
                </a:lnTo>
                <a:close/>
                <a:moveTo>
                  <a:pt x="2500" y="363"/>
                </a:moveTo>
                <a:cubicBezTo>
                  <a:pt x="2499" y="363"/>
                  <a:pt x="2499" y="363"/>
                  <a:pt x="2499" y="363"/>
                </a:cubicBezTo>
                <a:cubicBezTo>
                  <a:pt x="2499" y="360"/>
                  <a:pt x="2499" y="360"/>
                  <a:pt x="2499" y="360"/>
                </a:cubicBezTo>
                <a:cubicBezTo>
                  <a:pt x="2500" y="360"/>
                  <a:pt x="2500" y="360"/>
                  <a:pt x="2500" y="360"/>
                </a:cubicBezTo>
                <a:lnTo>
                  <a:pt x="2500" y="363"/>
                </a:lnTo>
                <a:close/>
                <a:moveTo>
                  <a:pt x="2502" y="383"/>
                </a:moveTo>
                <a:cubicBezTo>
                  <a:pt x="2502" y="383"/>
                  <a:pt x="2501" y="383"/>
                  <a:pt x="2501" y="383"/>
                </a:cubicBezTo>
                <a:cubicBezTo>
                  <a:pt x="2501" y="381"/>
                  <a:pt x="2501" y="381"/>
                  <a:pt x="2501" y="381"/>
                </a:cubicBezTo>
                <a:cubicBezTo>
                  <a:pt x="2502" y="381"/>
                  <a:pt x="2502" y="381"/>
                  <a:pt x="2502" y="381"/>
                </a:cubicBezTo>
                <a:lnTo>
                  <a:pt x="2502" y="383"/>
                </a:lnTo>
                <a:close/>
                <a:moveTo>
                  <a:pt x="2502" y="380"/>
                </a:moveTo>
                <a:cubicBezTo>
                  <a:pt x="2501" y="380"/>
                  <a:pt x="2501" y="380"/>
                  <a:pt x="2501" y="380"/>
                </a:cubicBezTo>
                <a:cubicBezTo>
                  <a:pt x="2501" y="377"/>
                  <a:pt x="2501" y="377"/>
                  <a:pt x="2501" y="377"/>
                </a:cubicBezTo>
                <a:cubicBezTo>
                  <a:pt x="2502" y="377"/>
                  <a:pt x="2502" y="377"/>
                  <a:pt x="2502" y="377"/>
                </a:cubicBezTo>
                <a:lnTo>
                  <a:pt x="2502" y="380"/>
                </a:lnTo>
                <a:close/>
                <a:moveTo>
                  <a:pt x="2502" y="375"/>
                </a:moveTo>
                <a:cubicBezTo>
                  <a:pt x="2501" y="375"/>
                  <a:pt x="2501" y="375"/>
                  <a:pt x="2501" y="375"/>
                </a:cubicBezTo>
                <a:cubicBezTo>
                  <a:pt x="2501" y="373"/>
                  <a:pt x="2501" y="373"/>
                  <a:pt x="2501" y="373"/>
                </a:cubicBezTo>
                <a:cubicBezTo>
                  <a:pt x="2502" y="373"/>
                  <a:pt x="2502" y="373"/>
                  <a:pt x="2502" y="373"/>
                </a:cubicBezTo>
                <a:lnTo>
                  <a:pt x="2502" y="375"/>
                </a:lnTo>
                <a:close/>
                <a:moveTo>
                  <a:pt x="2502" y="371"/>
                </a:moveTo>
                <a:cubicBezTo>
                  <a:pt x="2501" y="371"/>
                  <a:pt x="2501" y="371"/>
                  <a:pt x="2501" y="371"/>
                </a:cubicBezTo>
                <a:cubicBezTo>
                  <a:pt x="2501" y="369"/>
                  <a:pt x="2501" y="369"/>
                  <a:pt x="2501" y="369"/>
                </a:cubicBezTo>
                <a:cubicBezTo>
                  <a:pt x="2502" y="369"/>
                  <a:pt x="2502" y="369"/>
                  <a:pt x="2502" y="369"/>
                </a:cubicBezTo>
                <a:lnTo>
                  <a:pt x="2502" y="371"/>
                </a:lnTo>
                <a:close/>
                <a:moveTo>
                  <a:pt x="2502" y="367"/>
                </a:moveTo>
                <a:cubicBezTo>
                  <a:pt x="2501" y="367"/>
                  <a:pt x="2501" y="367"/>
                  <a:pt x="2501" y="367"/>
                </a:cubicBezTo>
                <a:cubicBezTo>
                  <a:pt x="2501" y="364"/>
                  <a:pt x="2501" y="364"/>
                  <a:pt x="2501" y="364"/>
                </a:cubicBezTo>
                <a:cubicBezTo>
                  <a:pt x="2502" y="364"/>
                  <a:pt x="2502" y="364"/>
                  <a:pt x="2502" y="364"/>
                </a:cubicBezTo>
                <a:lnTo>
                  <a:pt x="2502" y="367"/>
                </a:lnTo>
                <a:close/>
                <a:moveTo>
                  <a:pt x="2502" y="363"/>
                </a:moveTo>
                <a:cubicBezTo>
                  <a:pt x="2501" y="363"/>
                  <a:pt x="2501" y="363"/>
                  <a:pt x="2501" y="363"/>
                </a:cubicBezTo>
                <a:cubicBezTo>
                  <a:pt x="2501" y="360"/>
                  <a:pt x="2501" y="360"/>
                  <a:pt x="2501" y="360"/>
                </a:cubicBezTo>
                <a:cubicBezTo>
                  <a:pt x="2502" y="360"/>
                  <a:pt x="2502" y="360"/>
                  <a:pt x="2502" y="360"/>
                </a:cubicBezTo>
                <a:lnTo>
                  <a:pt x="2502" y="363"/>
                </a:lnTo>
                <a:close/>
                <a:moveTo>
                  <a:pt x="2504" y="383"/>
                </a:moveTo>
                <a:cubicBezTo>
                  <a:pt x="2503" y="383"/>
                  <a:pt x="2503" y="383"/>
                  <a:pt x="2503" y="383"/>
                </a:cubicBezTo>
                <a:cubicBezTo>
                  <a:pt x="2503" y="381"/>
                  <a:pt x="2503" y="381"/>
                  <a:pt x="2503" y="381"/>
                </a:cubicBezTo>
                <a:cubicBezTo>
                  <a:pt x="2504" y="381"/>
                  <a:pt x="2504" y="381"/>
                  <a:pt x="2504" y="381"/>
                </a:cubicBezTo>
                <a:lnTo>
                  <a:pt x="2504" y="383"/>
                </a:lnTo>
                <a:close/>
                <a:moveTo>
                  <a:pt x="2504" y="380"/>
                </a:moveTo>
                <a:cubicBezTo>
                  <a:pt x="2503" y="380"/>
                  <a:pt x="2503" y="380"/>
                  <a:pt x="2503" y="380"/>
                </a:cubicBezTo>
                <a:cubicBezTo>
                  <a:pt x="2503" y="377"/>
                  <a:pt x="2503" y="377"/>
                  <a:pt x="2503" y="377"/>
                </a:cubicBezTo>
                <a:cubicBezTo>
                  <a:pt x="2504" y="377"/>
                  <a:pt x="2504" y="377"/>
                  <a:pt x="2504" y="377"/>
                </a:cubicBezTo>
                <a:lnTo>
                  <a:pt x="2504" y="380"/>
                </a:lnTo>
                <a:close/>
                <a:moveTo>
                  <a:pt x="2504" y="375"/>
                </a:moveTo>
                <a:cubicBezTo>
                  <a:pt x="2503" y="375"/>
                  <a:pt x="2503" y="375"/>
                  <a:pt x="2503" y="375"/>
                </a:cubicBezTo>
                <a:cubicBezTo>
                  <a:pt x="2503" y="373"/>
                  <a:pt x="2503" y="373"/>
                  <a:pt x="2503" y="373"/>
                </a:cubicBezTo>
                <a:cubicBezTo>
                  <a:pt x="2504" y="373"/>
                  <a:pt x="2504" y="373"/>
                  <a:pt x="2504" y="373"/>
                </a:cubicBezTo>
                <a:lnTo>
                  <a:pt x="2504" y="375"/>
                </a:lnTo>
                <a:close/>
                <a:moveTo>
                  <a:pt x="2504" y="371"/>
                </a:moveTo>
                <a:cubicBezTo>
                  <a:pt x="2503" y="371"/>
                  <a:pt x="2503" y="371"/>
                  <a:pt x="2503" y="371"/>
                </a:cubicBezTo>
                <a:cubicBezTo>
                  <a:pt x="2503" y="369"/>
                  <a:pt x="2503" y="369"/>
                  <a:pt x="2503" y="369"/>
                </a:cubicBezTo>
                <a:cubicBezTo>
                  <a:pt x="2504" y="369"/>
                  <a:pt x="2504" y="369"/>
                  <a:pt x="2504" y="369"/>
                </a:cubicBezTo>
                <a:lnTo>
                  <a:pt x="2504" y="371"/>
                </a:lnTo>
                <a:close/>
                <a:moveTo>
                  <a:pt x="2504" y="367"/>
                </a:moveTo>
                <a:cubicBezTo>
                  <a:pt x="2503" y="367"/>
                  <a:pt x="2503" y="367"/>
                  <a:pt x="2503" y="367"/>
                </a:cubicBezTo>
                <a:cubicBezTo>
                  <a:pt x="2503" y="364"/>
                  <a:pt x="2503" y="364"/>
                  <a:pt x="2503" y="364"/>
                </a:cubicBezTo>
                <a:cubicBezTo>
                  <a:pt x="2504" y="364"/>
                  <a:pt x="2504" y="364"/>
                  <a:pt x="2504" y="364"/>
                </a:cubicBezTo>
                <a:lnTo>
                  <a:pt x="2504" y="367"/>
                </a:lnTo>
                <a:close/>
                <a:moveTo>
                  <a:pt x="2504" y="363"/>
                </a:moveTo>
                <a:cubicBezTo>
                  <a:pt x="2503" y="363"/>
                  <a:pt x="2503" y="363"/>
                  <a:pt x="2503" y="363"/>
                </a:cubicBezTo>
                <a:cubicBezTo>
                  <a:pt x="2503" y="360"/>
                  <a:pt x="2503" y="360"/>
                  <a:pt x="2503" y="360"/>
                </a:cubicBezTo>
                <a:cubicBezTo>
                  <a:pt x="2504" y="360"/>
                  <a:pt x="2504" y="360"/>
                  <a:pt x="2504" y="360"/>
                </a:cubicBezTo>
                <a:lnTo>
                  <a:pt x="2504" y="363"/>
                </a:lnTo>
                <a:close/>
                <a:moveTo>
                  <a:pt x="2503" y="231"/>
                </a:moveTo>
                <a:cubicBezTo>
                  <a:pt x="2504" y="231"/>
                  <a:pt x="2504" y="231"/>
                  <a:pt x="2504" y="231"/>
                </a:cubicBezTo>
                <a:cubicBezTo>
                  <a:pt x="2504" y="234"/>
                  <a:pt x="2504" y="234"/>
                  <a:pt x="2504" y="234"/>
                </a:cubicBezTo>
                <a:cubicBezTo>
                  <a:pt x="2503" y="234"/>
                  <a:pt x="2503" y="234"/>
                  <a:pt x="2503" y="234"/>
                </a:cubicBezTo>
                <a:lnTo>
                  <a:pt x="2503" y="231"/>
                </a:lnTo>
                <a:close/>
                <a:moveTo>
                  <a:pt x="2503" y="236"/>
                </a:moveTo>
                <a:cubicBezTo>
                  <a:pt x="2504" y="236"/>
                  <a:pt x="2504" y="236"/>
                  <a:pt x="2504" y="236"/>
                </a:cubicBezTo>
                <a:cubicBezTo>
                  <a:pt x="2504" y="238"/>
                  <a:pt x="2504" y="238"/>
                  <a:pt x="2504" y="238"/>
                </a:cubicBezTo>
                <a:cubicBezTo>
                  <a:pt x="2503" y="238"/>
                  <a:pt x="2503" y="238"/>
                  <a:pt x="2503" y="238"/>
                </a:cubicBezTo>
                <a:lnTo>
                  <a:pt x="2503" y="236"/>
                </a:lnTo>
                <a:close/>
                <a:moveTo>
                  <a:pt x="2503" y="239"/>
                </a:moveTo>
                <a:cubicBezTo>
                  <a:pt x="2504" y="239"/>
                  <a:pt x="2504" y="239"/>
                  <a:pt x="2504" y="239"/>
                </a:cubicBezTo>
                <a:cubicBezTo>
                  <a:pt x="2504" y="241"/>
                  <a:pt x="2504" y="241"/>
                  <a:pt x="2504" y="241"/>
                </a:cubicBezTo>
                <a:cubicBezTo>
                  <a:pt x="2503" y="241"/>
                  <a:pt x="2503" y="241"/>
                  <a:pt x="2503" y="241"/>
                </a:cubicBezTo>
                <a:lnTo>
                  <a:pt x="2503" y="239"/>
                </a:lnTo>
                <a:close/>
                <a:moveTo>
                  <a:pt x="2503" y="243"/>
                </a:moveTo>
                <a:cubicBezTo>
                  <a:pt x="2504" y="243"/>
                  <a:pt x="2504" y="243"/>
                  <a:pt x="2504" y="243"/>
                </a:cubicBezTo>
                <a:cubicBezTo>
                  <a:pt x="2504" y="245"/>
                  <a:pt x="2504" y="245"/>
                  <a:pt x="2504" y="245"/>
                </a:cubicBezTo>
                <a:cubicBezTo>
                  <a:pt x="2503" y="245"/>
                  <a:pt x="2503" y="245"/>
                  <a:pt x="2503" y="245"/>
                </a:cubicBezTo>
                <a:lnTo>
                  <a:pt x="2503" y="243"/>
                </a:lnTo>
                <a:close/>
                <a:moveTo>
                  <a:pt x="2503" y="246"/>
                </a:moveTo>
                <a:cubicBezTo>
                  <a:pt x="2504" y="246"/>
                  <a:pt x="2504" y="246"/>
                  <a:pt x="2504" y="246"/>
                </a:cubicBezTo>
                <a:cubicBezTo>
                  <a:pt x="2504" y="249"/>
                  <a:pt x="2504" y="249"/>
                  <a:pt x="2504" y="249"/>
                </a:cubicBezTo>
                <a:cubicBezTo>
                  <a:pt x="2503" y="249"/>
                  <a:pt x="2503" y="249"/>
                  <a:pt x="2503" y="249"/>
                </a:cubicBezTo>
                <a:lnTo>
                  <a:pt x="2503" y="246"/>
                </a:lnTo>
                <a:close/>
                <a:moveTo>
                  <a:pt x="2503" y="250"/>
                </a:moveTo>
                <a:cubicBezTo>
                  <a:pt x="2504" y="250"/>
                  <a:pt x="2504" y="250"/>
                  <a:pt x="2504" y="250"/>
                </a:cubicBezTo>
                <a:cubicBezTo>
                  <a:pt x="2504" y="252"/>
                  <a:pt x="2504" y="252"/>
                  <a:pt x="2504" y="252"/>
                </a:cubicBezTo>
                <a:cubicBezTo>
                  <a:pt x="2503" y="252"/>
                  <a:pt x="2503" y="252"/>
                  <a:pt x="2503" y="252"/>
                </a:cubicBezTo>
                <a:lnTo>
                  <a:pt x="2503" y="250"/>
                </a:lnTo>
                <a:close/>
                <a:moveTo>
                  <a:pt x="2503" y="254"/>
                </a:moveTo>
                <a:cubicBezTo>
                  <a:pt x="2504" y="254"/>
                  <a:pt x="2504" y="254"/>
                  <a:pt x="2504" y="254"/>
                </a:cubicBezTo>
                <a:cubicBezTo>
                  <a:pt x="2504" y="256"/>
                  <a:pt x="2504" y="256"/>
                  <a:pt x="2504" y="256"/>
                </a:cubicBezTo>
                <a:cubicBezTo>
                  <a:pt x="2503" y="256"/>
                  <a:pt x="2503" y="256"/>
                  <a:pt x="2503" y="256"/>
                </a:cubicBezTo>
                <a:lnTo>
                  <a:pt x="2503" y="254"/>
                </a:lnTo>
                <a:close/>
                <a:moveTo>
                  <a:pt x="2503" y="257"/>
                </a:moveTo>
                <a:cubicBezTo>
                  <a:pt x="2504" y="257"/>
                  <a:pt x="2504" y="257"/>
                  <a:pt x="2504" y="257"/>
                </a:cubicBezTo>
                <a:cubicBezTo>
                  <a:pt x="2504" y="259"/>
                  <a:pt x="2504" y="259"/>
                  <a:pt x="2504" y="259"/>
                </a:cubicBezTo>
                <a:cubicBezTo>
                  <a:pt x="2503" y="259"/>
                  <a:pt x="2503" y="259"/>
                  <a:pt x="2503" y="259"/>
                </a:cubicBezTo>
                <a:lnTo>
                  <a:pt x="2503" y="257"/>
                </a:lnTo>
                <a:close/>
                <a:moveTo>
                  <a:pt x="2503" y="261"/>
                </a:moveTo>
                <a:cubicBezTo>
                  <a:pt x="2504" y="261"/>
                  <a:pt x="2504" y="261"/>
                  <a:pt x="2504" y="261"/>
                </a:cubicBezTo>
                <a:cubicBezTo>
                  <a:pt x="2504" y="263"/>
                  <a:pt x="2504" y="263"/>
                  <a:pt x="2504" y="263"/>
                </a:cubicBezTo>
                <a:cubicBezTo>
                  <a:pt x="2503" y="263"/>
                  <a:pt x="2503" y="263"/>
                  <a:pt x="2503" y="263"/>
                </a:cubicBezTo>
                <a:lnTo>
                  <a:pt x="2503" y="261"/>
                </a:lnTo>
                <a:close/>
                <a:moveTo>
                  <a:pt x="2503" y="265"/>
                </a:moveTo>
                <a:cubicBezTo>
                  <a:pt x="2504" y="265"/>
                  <a:pt x="2504" y="265"/>
                  <a:pt x="2504" y="265"/>
                </a:cubicBezTo>
                <a:cubicBezTo>
                  <a:pt x="2504" y="267"/>
                  <a:pt x="2504" y="267"/>
                  <a:pt x="2504" y="267"/>
                </a:cubicBezTo>
                <a:cubicBezTo>
                  <a:pt x="2503" y="267"/>
                  <a:pt x="2503" y="267"/>
                  <a:pt x="2503" y="267"/>
                </a:cubicBezTo>
                <a:lnTo>
                  <a:pt x="2503" y="265"/>
                </a:lnTo>
                <a:close/>
                <a:moveTo>
                  <a:pt x="2503" y="268"/>
                </a:moveTo>
                <a:cubicBezTo>
                  <a:pt x="2504" y="268"/>
                  <a:pt x="2504" y="268"/>
                  <a:pt x="2504" y="268"/>
                </a:cubicBezTo>
                <a:cubicBezTo>
                  <a:pt x="2504" y="270"/>
                  <a:pt x="2504" y="270"/>
                  <a:pt x="2504" y="270"/>
                </a:cubicBezTo>
                <a:cubicBezTo>
                  <a:pt x="2503" y="270"/>
                  <a:pt x="2503" y="270"/>
                  <a:pt x="2503" y="270"/>
                </a:cubicBezTo>
                <a:lnTo>
                  <a:pt x="2503" y="268"/>
                </a:lnTo>
                <a:close/>
                <a:moveTo>
                  <a:pt x="2503" y="272"/>
                </a:moveTo>
                <a:cubicBezTo>
                  <a:pt x="2504" y="272"/>
                  <a:pt x="2504" y="272"/>
                  <a:pt x="2504" y="272"/>
                </a:cubicBezTo>
                <a:cubicBezTo>
                  <a:pt x="2504" y="274"/>
                  <a:pt x="2504" y="274"/>
                  <a:pt x="2504" y="274"/>
                </a:cubicBezTo>
                <a:cubicBezTo>
                  <a:pt x="2503" y="274"/>
                  <a:pt x="2503" y="274"/>
                  <a:pt x="2503" y="274"/>
                </a:cubicBezTo>
                <a:lnTo>
                  <a:pt x="2503" y="272"/>
                </a:lnTo>
                <a:close/>
                <a:moveTo>
                  <a:pt x="2503" y="275"/>
                </a:moveTo>
                <a:cubicBezTo>
                  <a:pt x="2504" y="275"/>
                  <a:pt x="2504" y="275"/>
                  <a:pt x="2504" y="275"/>
                </a:cubicBezTo>
                <a:cubicBezTo>
                  <a:pt x="2504" y="277"/>
                  <a:pt x="2504" y="277"/>
                  <a:pt x="2504" y="277"/>
                </a:cubicBezTo>
                <a:cubicBezTo>
                  <a:pt x="2503" y="277"/>
                  <a:pt x="2503" y="277"/>
                  <a:pt x="2503" y="277"/>
                </a:cubicBezTo>
                <a:lnTo>
                  <a:pt x="2503" y="275"/>
                </a:lnTo>
                <a:close/>
                <a:moveTo>
                  <a:pt x="2503" y="279"/>
                </a:moveTo>
                <a:cubicBezTo>
                  <a:pt x="2504" y="279"/>
                  <a:pt x="2504" y="279"/>
                  <a:pt x="2504" y="279"/>
                </a:cubicBezTo>
                <a:cubicBezTo>
                  <a:pt x="2504" y="281"/>
                  <a:pt x="2504" y="281"/>
                  <a:pt x="2504" y="281"/>
                </a:cubicBezTo>
                <a:cubicBezTo>
                  <a:pt x="2503" y="281"/>
                  <a:pt x="2503" y="281"/>
                  <a:pt x="2503" y="281"/>
                </a:cubicBezTo>
                <a:lnTo>
                  <a:pt x="2503" y="279"/>
                </a:lnTo>
                <a:close/>
                <a:moveTo>
                  <a:pt x="2503" y="283"/>
                </a:moveTo>
                <a:cubicBezTo>
                  <a:pt x="2504" y="283"/>
                  <a:pt x="2504" y="283"/>
                  <a:pt x="2504" y="283"/>
                </a:cubicBezTo>
                <a:cubicBezTo>
                  <a:pt x="2504" y="285"/>
                  <a:pt x="2504" y="285"/>
                  <a:pt x="2504" y="285"/>
                </a:cubicBezTo>
                <a:cubicBezTo>
                  <a:pt x="2503" y="285"/>
                  <a:pt x="2503" y="285"/>
                  <a:pt x="2503" y="285"/>
                </a:cubicBezTo>
                <a:lnTo>
                  <a:pt x="2503" y="283"/>
                </a:lnTo>
                <a:close/>
                <a:moveTo>
                  <a:pt x="2503" y="286"/>
                </a:moveTo>
                <a:cubicBezTo>
                  <a:pt x="2504" y="286"/>
                  <a:pt x="2504" y="286"/>
                  <a:pt x="2504" y="286"/>
                </a:cubicBezTo>
                <a:cubicBezTo>
                  <a:pt x="2504" y="288"/>
                  <a:pt x="2504" y="288"/>
                  <a:pt x="2504" y="288"/>
                </a:cubicBezTo>
                <a:cubicBezTo>
                  <a:pt x="2503" y="288"/>
                  <a:pt x="2503" y="288"/>
                  <a:pt x="2503" y="288"/>
                </a:cubicBezTo>
                <a:lnTo>
                  <a:pt x="2503" y="286"/>
                </a:lnTo>
                <a:close/>
                <a:moveTo>
                  <a:pt x="2503" y="290"/>
                </a:moveTo>
                <a:cubicBezTo>
                  <a:pt x="2504" y="290"/>
                  <a:pt x="2504" y="290"/>
                  <a:pt x="2504" y="290"/>
                </a:cubicBezTo>
                <a:cubicBezTo>
                  <a:pt x="2504" y="292"/>
                  <a:pt x="2504" y="292"/>
                  <a:pt x="2504" y="292"/>
                </a:cubicBezTo>
                <a:cubicBezTo>
                  <a:pt x="2503" y="292"/>
                  <a:pt x="2503" y="292"/>
                  <a:pt x="2503" y="292"/>
                </a:cubicBezTo>
                <a:lnTo>
                  <a:pt x="2503" y="290"/>
                </a:lnTo>
                <a:close/>
                <a:moveTo>
                  <a:pt x="2503" y="293"/>
                </a:moveTo>
                <a:cubicBezTo>
                  <a:pt x="2504" y="293"/>
                  <a:pt x="2504" y="293"/>
                  <a:pt x="2504" y="293"/>
                </a:cubicBezTo>
                <a:cubicBezTo>
                  <a:pt x="2504" y="297"/>
                  <a:pt x="2504" y="297"/>
                  <a:pt x="2504" y="297"/>
                </a:cubicBezTo>
                <a:cubicBezTo>
                  <a:pt x="2503" y="297"/>
                  <a:pt x="2503" y="297"/>
                  <a:pt x="2503" y="297"/>
                </a:cubicBezTo>
                <a:lnTo>
                  <a:pt x="2503" y="293"/>
                </a:lnTo>
                <a:close/>
                <a:moveTo>
                  <a:pt x="2503" y="298"/>
                </a:moveTo>
                <a:cubicBezTo>
                  <a:pt x="2504" y="298"/>
                  <a:pt x="2504" y="298"/>
                  <a:pt x="2504" y="298"/>
                </a:cubicBezTo>
                <a:cubicBezTo>
                  <a:pt x="2504" y="300"/>
                  <a:pt x="2504" y="300"/>
                  <a:pt x="2504" y="300"/>
                </a:cubicBezTo>
                <a:cubicBezTo>
                  <a:pt x="2503" y="300"/>
                  <a:pt x="2503" y="300"/>
                  <a:pt x="2503" y="300"/>
                </a:cubicBezTo>
                <a:lnTo>
                  <a:pt x="2503" y="298"/>
                </a:lnTo>
                <a:close/>
                <a:moveTo>
                  <a:pt x="2503" y="301"/>
                </a:moveTo>
                <a:cubicBezTo>
                  <a:pt x="2504" y="301"/>
                  <a:pt x="2504" y="301"/>
                  <a:pt x="2504" y="301"/>
                </a:cubicBezTo>
                <a:cubicBezTo>
                  <a:pt x="2504" y="303"/>
                  <a:pt x="2504" y="303"/>
                  <a:pt x="2504" y="303"/>
                </a:cubicBezTo>
                <a:cubicBezTo>
                  <a:pt x="2503" y="303"/>
                  <a:pt x="2503" y="303"/>
                  <a:pt x="2503" y="303"/>
                </a:cubicBezTo>
                <a:lnTo>
                  <a:pt x="2503" y="301"/>
                </a:lnTo>
                <a:close/>
                <a:moveTo>
                  <a:pt x="2503" y="305"/>
                </a:moveTo>
                <a:cubicBezTo>
                  <a:pt x="2504" y="305"/>
                  <a:pt x="2504" y="305"/>
                  <a:pt x="2504" y="305"/>
                </a:cubicBezTo>
                <a:cubicBezTo>
                  <a:pt x="2504" y="307"/>
                  <a:pt x="2504" y="307"/>
                  <a:pt x="2504" y="307"/>
                </a:cubicBezTo>
                <a:cubicBezTo>
                  <a:pt x="2503" y="307"/>
                  <a:pt x="2503" y="307"/>
                  <a:pt x="2503" y="307"/>
                </a:cubicBezTo>
                <a:lnTo>
                  <a:pt x="2503" y="305"/>
                </a:lnTo>
                <a:close/>
                <a:moveTo>
                  <a:pt x="2503" y="308"/>
                </a:moveTo>
                <a:cubicBezTo>
                  <a:pt x="2504" y="308"/>
                  <a:pt x="2504" y="308"/>
                  <a:pt x="2504" y="308"/>
                </a:cubicBezTo>
                <a:cubicBezTo>
                  <a:pt x="2504" y="310"/>
                  <a:pt x="2504" y="310"/>
                  <a:pt x="2504" y="310"/>
                </a:cubicBezTo>
                <a:cubicBezTo>
                  <a:pt x="2503" y="310"/>
                  <a:pt x="2503" y="310"/>
                  <a:pt x="2503" y="310"/>
                </a:cubicBezTo>
                <a:lnTo>
                  <a:pt x="2503" y="308"/>
                </a:lnTo>
                <a:close/>
                <a:moveTo>
                  <a:pt x="2503" y="312"/>
                </a:moveTo>
                <a:cubicBezTo>
                  <a:pt x="2504" y="312"/>
                  <a:pt x="2504" y="312"/>
                  <a:pt x="2504" y="312"/>
                </a:cubicBezTo>
                <a:cubicBezTo>
                  <a:pt x="2504" y="314"/>
                  <a:pt x="2504" y="314"/>
                  <a:pt x="2504" y="314"/>
                </a:cubicBezTo>
                <a:cubicBezTo>
                  <a:pt x="2503" y="314"/>
                  <a:pt x="2503" y="314"/>
                  <a:pt x="2503" y="314"/>
                </a:cubicBezTo>
                <a:lnTo>
                  <a:pt x="2503" y="312"/>
                </a:lnTo>
                <a:close/>
                <a:moveTo>
                  <a:pt x="2503" y="315"/>
                </a:moveTo>
                <a:cubicBezTo>
                  <a:pt x="2504" y="315"/>
                  <a:pt x="2504" y="315"/>
                  <a:pt x="2504" y="315"/>
                </a:cubicBezTo>
                <a:cubicBezTo>
                  <a:pt x="2504" y="317"/>
                  <a:pt x="2504" y="317"/>
                  <a:pt x="2504" y="317"/>
                </a:cubicBezTo>
                <a:cubicBezTo>
                  <a:pt x="2503" y="317"/>
                  <a:pt x="2503" y="317"/>
                  <a:pt x="2503" y="317"/>
                </a:cubicBezTo>
                <a:lnTo>
                  <a:pt x="2503" y="315"/>
                </a:lnTo>
                <a:close/>
                <a:moveTo>
                  <a:pt x="2503" y="318"/>
                </a:moveTo>
                <a:cubicBezTo>
                  <a:pt x="2504" y="318"/>
                  <a:pt x="2504" y="318"/>
                  <a:pt x="2504" y="318"/>
                </a:cubicBezTo>
                <a:cubicBezTo>
                  <a:pt x="2504" y="321"/>
                  <a:pt x="2504" y="321"/>
                  <a:pt x="2504" y="321"/>
                </a:cubicBezTo>
                <a:cubicBezTo>
                  <a:pt x="2503" y="321"/>
                  <a:pt x="2503" y="321"/>
                  <a:pt x="2503" y="321"/>
                </a:cubicBezTo>
                <a:lnTo>
                  <a:pt x="2503" y="318"/>
                </a:lnTo>
                <a:close/>
                <a:moveTo>
                  <a:pt x="2503" y="322"/>
                </a:moveTo>
                <a:cubicBezTo>
                  <a:pt x="2504" y="322"/>
                  <a:pt x="2504" y="322"/>
                  <a:pt x="2504" y="322"/>
                </a:cubicBezTo>
                <a:cubicBezTo>
                  <a:pt x="2504" y="324"/>
                  <a:pt x="2504" y="324"/>
                  <a:pt x="2504" y="324"/>
                </a:cubicBezTo>
                <a:cubicBezTo>
                  <a:pt x="2503" y="324"/>
                  <a:pt x="2503" y="324"/>
                  <a:pt x="2503" y="324"/>
                </a:cubicBezTo>
                <a:lnTo>
                  <a:pt x="2503" y="322"/>
                </a:lnTo>
                <a:close/>
                <a:moveTo>
                  <a:pt x="2503" y="325"/>
                </a:moveTo>
                <a:cubicBezTo>
                  <a:pt x="2504" y="325"/>
                  <a:pt x="2504" y="325"/>
                  <a:pt x="2504" y="325"/>
                </a:cubicBezTo>
                <a:cubicBezTo>
                  <a:pt x="2504" y="327"/>
                  <a:pt x="2504" y="327"/>
                  <a:pt x="2504" y="327"/>
                </a:cubicBezTo>
                <a:cubicBezTo>
                  <a:pt x="2503" y="327"/>
                  <a:pt x="2503" y="327"/>
                  <a:pt x="2503" y="327"/>
                </a:cubicBezTo>
                <a:lnTo>
                  <a:pt x="2503" y="325"/>
                </a:lnTo>
                <a:close/>
                <a:moveTo>
                  <a:pt x="2503" y="329"/>
                </a:moveTo>
                <a:cubicBezTo>
                  <a:pt x="2504" y="329"/>
                  <a:pt x="2504" y="329"/>
                  <a:pt x="2504" y="329"/>
                </a:cubicBezTo>
                <a:cubicBezTo>
                  <a:pt x="2504" y="331"/>
                  <a:pt x="2504" y="331"/>
                  <a:pt x="2504" y="331"/>
                </a:cubicBezTo>
                <a:cubicBezTo>
                  <a:pt x="2503" y="331"/>
                  <a:pt x="2503" y="331"/>
                  <a:pt x="2503" y="331"/>
                </a:cubicBezTo>
                <a:lnTo>
                  <a:pt x="2503" y="329"/>
                </a:lnTo>
                <a:close/>
                <a:moveTo>
                  <a:pt x="2503" y="332"/>
                </a:moveTo>
                <a:cubicBezTo>
                  <a:pt x="2504" y="332"/>
                  <a:pt x="2504" y="332"/>
                  <a:pt x="2504" y="332"/>
                </a:cubicBezTo>
                <a:cubicBezTo>
                  <a:pt x="2504" y="334"/>
                  <a:pt x="2504" y="334"/>
                  <a:pt x="2504" y="334"/>
                </a:cubicBezTo>
                <a:cubicBezTo>
                  <a:pt x="2503" y="334"/>
                  <a:pt x="2503" y="334"/>
                  <a:pt x="2503" y="334"/>
                </a:cubicBezTo>
                <a:lnTo>
                  <a:pt x="2503" y="332"/>
                </a:lnTo>
                <a:close/>
                <a:moveTo>
                  <a:pt x="2503" y="336"/>
                </a:moveTo>
                <a:cubicBezTo>
                  <a:pt x="2504" y="336"/>
                  <a:pt x="2504" y="336"/>
                  <a:pt x="2504" y="336"/>
                </a:cubicBezTo>
                <a:cubicBezTo>
                  <a:pt x="2504" y="338"/>
                  <a:pt x="2504" y="338"/>
                  <a:pt x="2504" y="338"/>
                </a:cubicBezTo>
                <a:cubicBezTo>
                  <a:pt x="2503" y="338"/>
                  <a:pt x="2503" y="338"/>
                  <a:pt x="2503" y="338"/>
                </a:cubicBezTo>
                <a:lnTo>
                  <a:pt x="2503" y="336"/>
                </a:lnTo>
                <a:close/>
                <a:moveTo>
                  <a:pt x="2503" y="339"/>
                </a:moveTo>
                <a:cubicBezTo>
                  <a:pt x="2504" y="339"/>
                  <a:pt x="2504" y="339"/>
                  <a:pt x="2504" y="339"/>
                </a:cubicBezTo>
                <a:cubicBezTo>
                  <a:pt x="2504" y="341"/>
                  <a:pt x="2504" y="341"/>
                  <a:pt x="2504" y="341"/>
                </a:cubicBezTo>
                <a:cubicBezTo>
                  <a:pt x="2503" y="341"/>
                  <a:pt x="2503" y="341"/>
                  <a:pt x="2503" y="341"/>
                </a:cubicBezTo>
                <a:lnTo>
                  <a:pt x="2503" y="339"/>
                </a:lnTo>
                <a:close/>
                <a:moveTo>
                  <a:pt x="2503" y="342"/>
                </a:moveTo>
                <a:cubicBezTo>
                  <a:pt x="2504" y="342"/>
                  <a:pt x="2504" y="342"/>
                  <a:pt x="2504" y="342"/>
                </a:cubicBezTo>
                <a:cubicBezTo>
                  <a:pt x="2504" y="344"/>
                  <a:pt x="2504" y="344"/>
                  <a:pt x="2504" y="344"/>
                </a:cubicBezTo>
                <a:cubicBezTo>
                  <a:pt x="2503" y="344"/>
                  <a:pt x="2503" y="344"/>
                  <a:pt x="2503" y="344"/>
                </a:cubicBezTo>
                <a:lnTo>
                  <a:pt x="2503" y="342"/>
                </a:lnTo>
                <a:close/>
                <a:moveTo>
                  <a:pt x="2503" y="346"/>
                </a:moveTo>
                <a:cubicBezTo>
                  <a:pt x="2504" y="346"/>
                  <a:pt x="2504" y="346"/>
                  <a:pt x="2504" y="346"/>
                </a:cubicBezTo>
                <a:cubicBezTo>
                  <a:pt x="2504" y="348"/>
                  <a:pt x="2504" y="348"/>
                  <a:pt x="2504" y="348"/>
                </a:cubicBezTo>
                <a:cubicBezTo>
                  <a:pt x="2503" y="348"/>
                  <a:pt x="2503" y="348"/>
                  <a:pt x="2503" y="348"/>
                </a:cubicBezTo>
                <a:lnTo>
                  <a:pt x="2503" y="346"/>
                </a:lnTo>
                <a:close/>
                <a:moveTo>
                  <a:pt x="2503" y="349"/>
                </a:moveTo>
                <a:cubicBezTo>
                  <a:pt x="2504" y="349"/>
                  <a:pt x="2504" y="349"/>
                  <a:pt x="2504" y="349"/>
                </a:cubicBezTo>
                <a:cubicBezTo>
                  <a:pt x="2504" y="351"/>
                  <a:pt x="2504" y="351"/>
                  <a:pt x="2504" y="351"/>
                </a:cubicBezTo>
                <a:cubicBezTo>
                  <a:pt x="2503" y="351"/>
                  <a:pt x="2503" y="351"/>
                  <a:pt x="2503" y="351"/>
                </a:cubicBezTo>
                <a:lnTo>
                  <a:pt x="2503" y="349"/>
                </a:lnTo>
                <a:close/>
                <a:moveTo>
                  <a:pt x="2503" y="353"/>
                </a:moveTo>
                <a:cubicBezTo>
                  <a:pt x="2504" y="353"/>
                  <a:pt x="2504" y="353"/>
                  <a:pt x="2504" y="353"/>
                </a:cubicBezTo>
                <a:cubicBezTo>
                  <a:pt x="2504" y="355"/>
                  <a:pt x="2504" y="355"/>
                  <a:pt x="2504" y="355"/>
                </a:cubicBezTo>
                <a:cubicBezTo>
                  <a:pt x="2503" y="355"/>
                  <a:pt x="2503" y="355"/>
                  <a:pt x="2503" y="355"/>
                </a:cubicBezTo>
                <a:lnTo>
                  <a:pt x="2503" y="353"/>
                </a:lnTo>
                <a:close/>
                <a:moveTo>
                  <a:pt x="2503" y="356"/>
                </a:moveTo>
                <a:cubicBezTo>
                  <a:pt x="2504" y="356"/>
                  <a:pt x="2504" y="356"/>
                  <a:pt x="2504" y="356"/>
                </a:cubicBezTo>
                <a:cubicBezTo>
                  <a:pt x="2504" y="358"/>
                  <a:pt x="2504" y="358"/>
                  <a:pt x="2504" y="358"/>
                </a:cubicBezTo>
                <a:cubicBezTo>
                  <a:pt x="2503" y="358"/>
                  <a:pt x="2503" y="358"/>
                  <a:pt x="2503" y="358"/>
                </a:cubicBezTo>
                <a:lnTo>
                  <a:pt x="2503" y="356"/>
                </a:lnTo>
                <a:close/>
                <a:moveTo>
                  <a:pt x="2501" y="231"/>
                </a:moveTo>
                <a:cubicBezTo>
                  <a:pt x="2502" y="231"/>
                  <a:pt x="2502" y="231"/>
                  <a:pt x="2502" y="231"/>
                </a:cubicBezTo>
                <a:cubicBezTo>
                  <a:pt x="2502" y="234"/>
                  <a:pt x="2502" y="234"/>
                  <a:pt x="2502" y="234"/>
                </a:cubicBezTo>
                <a:cubicBezTo>
                  <a:pt x="2501" y="234"/>
                  <a:pt x="2501" y="234"/>
                  <a:pt x="2501" y="234"/>
                </a:cubicBezTo>
                <a:lnTo>
                  <a:pt x="2501" y="231"/>
                </a:lnTo>
                <a:close/>
                <a:moveTo>
                  <a:pt x="2501" y="236"/>
                </a:moveTo>
                <a:cubicBezTo>
                  <a:pt x="2502" y="236"/>
                  <a:pt x="2502" y="236"/>
                  <a:pt x="2502" y="236"/>
                </a:cubicBezTo>
                <a:cubicBezTo>
                  <a:pt x="2502" y="238"/>
                  <a:pt x="2502" y="238"/>
                  <a:pt x="2502" y="238"/>
                </a:cubicBezTo>
                <a:cubicBezTo>
                  <a:pt x="2501" y="238"/>
                  <a:pt x="2501" y="238"/>
                  <a:pt x="2501" y="238"/>
                </a:cubicBezTo>
                <a:lnTo>
                  <a:pt x="2501" y="236"/>
                </a:lnTo>
                <a:close/>
                <a:moveTo>
                  <a:pt x="2501" y="239"/>
                </a:moveTo>
                <a:cubicBezTo>
                  <a:pt x="2502" y="239"/>
                  <a:pt x="2502" y="239"/>
                  <a:pt x="2502" y="239"/>
                </a:cubicBezTo>
                <a:cubicBezTo>
                  <a:pt x="2502" y="241"/>
                  <a:pt x="2502" y="241"/>
                  <a:pt x="2502" y="241"/>
                </a:cubicBezTo>
                <a:cubicBezTo>
                  <a:pt x="2501" y="241"/>
                  <a:pt x="2501" y="241"/>
                  <a:pt x="2501" y="241"/>
                </a:cubicBezTo>
                <a:lnTo>
                  <a:pt x="2501" y="239"/>
                </a:lnTo>
                <a:close/>
                <a:moveTo>
                  <a:pt x="2501" y="243"/>
                </a:moveTo>
                <a:cubicBezTo>
                  <a:pt x="2502" y="243"/>
                  <a:pt x="2502" y="243"/>
                  <a:pt x="2502" y="243"/>
                </a:cubicBezTo>
                <a:cubicBezTo>
                  <a:pt x="2502" y="245"/>
                  <a:pt x="2502" y="245"/>
                  <a:pt x="2502" y="245"/>
                </a:cubicBezTo>
                <a:cubicBezTo>
                  <a:pt x="2501" y="245"/>
                  <a:pt x="2501" y="245"/>
                  <a:pt x="2501" y="245"/>
                </a:cubicBezTo>
                <a:lnTo>
                  <a:pt x="2501" y="243"/>
                </a:lnTo>
                <a:close/>
                <a:moveTo>
                  <a:pt x="2501" y="246"/>
                </a:moveTo>
                <a:cubicBezTo>
                  <a:pt x="2502" y="246"/>
                  <a:pt x="2502" y="246"/>
                  <a:pt x="2502" y="246"/>
                </a:cubicBezTo>
                <a:cubicBezTo>
                  <a:pt x="2502" y="249"/>
                  <a:pt x="2502" y="249"/>
                  <a:pt x="2502" y="249"/>
                </a:cubicBezTo>
                <a:cubicBezTo>
                  <a:pt x="2501" y="249"/>
                  <a:pt x="2501" y="249"/>
                  <a:pt x="2501" y="249"/>
                </a:cubicBezTo>
                <a:lnTo>
                  <a:pt x="2501" y="246"/>
                </a:lnTo>
                <a:close/>
                <a:moveTo>
                  <a:pt x="2501" y="250"/>
                </a:moveTo>
                <a:cubicBezTo>
                  <a:pt x="2502" y="250"/>
                  <a:pt x="2502" y="250"/>
                  <a:pt x="2502" y="250"/>
                </a:cubicBezTo>
                <a:cubicBezTo>
                  <a:pt x="2502" y="252"/>
                  <a:pt x="2502" y="252"/>
                  <a:pt x="2502" y="252"/>
                </a:cubicBezTo>
                <a:cubicBezTo>
                  <a:pt x="2501" y="252"/>
                  <a:pt x="2501" y="252"/>
                  <a:pt x="2501" y="252"/>
                </a:cubicBezTo>
                <a:lnTo>
                  <a:pt x="2501" y="250"/>
                </a:lnTo>
                <a:close/>
                <a:moveTo>
                  <a:pt x="2501" y="254"/>
                </a:moveTo>
                <a:cubicBezTo>
                  <a:pt x="2502" y="254"/>
                  <a:pt x="2502" y="254"/>
                  <a:pt x="2502" y="254"/>
                </a:cubicBezTo>
                <a:cubicBezTo>
                  <a:pt x="2502" y="256"/>
                  <a:pt x="2502" y="256"/>
                  <a:pt x="2502" y="256"/>
                </a:cubicBezTo>
                <a:cubicBezTo>
                  <a:pt x="2501" y="256"/>
                  <a:pt x="2501" y="256"/>
                  <a:pt x="2501" y="256"/>
                </a:cubicBezTo>
                <a:lnTo>
                  <a:pt x="2501" y="254"/>
                </a:lnTo>
                <a:close/>
                <a:moveTo>
                  <a:pt x="2501" y="257"/>
                </a:moveTo>
                <a:cubicBezTo>
                  <a:pt x="2502" y="257"/>
                  <a:pt x="2502" y="257"/>
                  <a:pt x="2502" y="257"/>
                </a:cubicBezTo>
                <a:cubicBezTo>
                  <a:pt x="2502" y="259"/>
                  <a:pt x="2502" y="259"/>
                  <a:pt x="2502" y="259"/>
                </a:cubicBezTo>
                <a:cubicBezTo>
                  <a:pt x="2501" y="259"/>
                  <a:pt x="2501" y="259"/>
                  <a:pt x="2501" y="259"/>
                </a:cubicBezTo>
                <a:lnTo>
                  <a:pt x="2501" y="257"/>
                </a:lnTo>
                <a:close/>
                <a:moveTo>
                  <a:pt x="2501" y="261"/>
                </a:moveTo>
                <a:cubicBezTo>
                  <a:pt x="2502" y="261"/>
                  <a:pt x="2502" y="261"/>
                  <a:pt x="2502" y="261"/>
                </a:cubicBezTo>
                <a:cubicBezTo>
                  <a:pt x="2502" y="263"/>
                  <a:pt x="2502" y="263"/>
                  <a:pt x="2502" y="263"/>
                </a:cubicBezTo>
                <a:cubicBezTo>
                  <a:pt x="2501" y="263"/>
                  <a:pt x="2501" y="263"/>
                  <a:pt x="2501" y="263"/>
                </a:cubicBezTo>
                <a:lnTo>
                  <a:pt x="2501" y="261"/>
                </a:lnTo>
                <a:close/>
                <a:moveTo>
                  <a:pt x="2501" y="265"/>
                </a:moveTo>
                <a:cubicBezTo>
                  <a:pt x="2502" y="265"/>
                  <a:pt x="2502" y="265"/>
                  <a:pt x="2502" y="265"/>
                </a:cubicBezTo>
                <a:cubicBezTo>
                  <a:pt x="2502" y="267"/>
                  <a:pt x="2502" y="267"/>
                  <a:pt x="2502" y="267"/>
                </a:cubicBezTo>
                <a:cubicBezTo>
                  <a:pt x="2501" y="267"/>
                  <a:pt x="2501" y="267"/>
                  <a:pt x="2501" y="267"/>
                </a:cubicBezTo>
                <a:lnTo>
                  <a:pt x="2501" y="265"/>
                </a:lnTo>
                <a:close/>
                <a:moveTo>
                  <a:pt x="2501" y="268"/>
                </a:moveTo>
                <a:cubicBezTo>
                  <a:pt x="2502" y="268"/>
                  <a:pt x="2502" y="268"/>
                  <a:pt x="2502" y="268"/>
                </a:cubicBezTo>
                <a:cubicBezTo>
                  <a:pt x="2502" y="270"/>
                  <a:pt x="2502" y="270"/>
                  <a:pt x="2502" y="270"/>
                </a:cubicBezTo>
                <a:cubicBezTo>
                  <a:pt x="2501" y="270"/>
                  <a:pt x="2501" y="270"/>
                  <a:pt x="2501" y="270"/>
                </a:cubicBezTo>
                <a:lnTo>
                  <a:pt x="2501" y="268"/>
                </a:lnTo>
                <a:close/>
                <a:moveTo>
                  <a:pt x="2501" y="272"/>
                </a:moveTo>
                <a:cubicBezTo>
                  <a:pt x="2502" y="272"/>
                  <a:pt x="2502" y="272"/>
                  <a:pt x="2502" y="272"/>
                </a:cubicBezTo>
                <a:cubicBezTo>
                  <a:pt x="2502" y="274"/>
                  <a:pt x="2502" y="274"/>
                  <a:pt x="2502" y="274"/>
                </a:cubicBezTo>
                <a:cubicBezTo>
                  <a:pt x="2501" y="274"/>
                  <a:pt x="2501" y="274"/>
                  <a:pt x="2501" y="274"/>
                </a:cubicBezTo>
                <a:lnTo>
                  <a:pt x="2501" y="272"/>
                </a:lnTo>
                <a:close/>
                <a:moveTo>
                  <a:pt x="2501" y="275"/>
                </a:moveTo>
                <a:cubicBezTo>
                  <a:pt x="2502" y="275"/>
                  <a:pt x="2502" y="275"/>
                  <a:pt x="2502" y="275"/>
                </a:cubicBezTo>
                <a:cubicBezTo>
                  <a:pt x="2502" y="277"/>
                  <a:pt x="2502" y="277"/>
                  <a:pt x="2502" y="277"/>
                </a:cubicBezTo>
                <a:cubicBezTo>
                  <a:pt x="2501" y="277"/>
                  <a:pt x="2501" y="277"/>
                  <a:pt x="2501" y="277"/>
                </a:cubicBezTo>
                <a:lnTo>
                  <a:pt x="2501" y="275"/>
                </a:lnTo>
                <a:close/>
                <a:moveTo>
                  <a:pt x="2501" y="279"/>
                </a:moveTo>
                <a:cubicBezTo>
                  <a:pt x="2502" y="279"/>
                  <a:pt x="2502" y="279"/>
                  <a:pt x="2502" y="279"/>
                </a:cubicBezTo>
                <a:cubicBezTo>
                  <a:pt x="2502" y="281"/>
                  <a:pt x="2502" y="281"/>
                  <a:pt x="2502" y="281"/>
                </a:cubicBezTo>
                <a:cubicBezTo>
                  <a:pt x="2501" y="281"/>
                  <a:pt x="2501" y="281"/>
                  <a:pt x="2501" y="281"/>
                </a:cubicBezTo>
                <a:lnTo>
                  <a:pt x="2501" y="279"/>
                </a:lnTo>
                <a:close/>
                <a:moveTo>
                  <a:pt x="2501" y="283"/>
                </a:moveTo>
                <a:cubicBezTo>
                  <a:pt x="2502" y="283"/>
                  <a:pt x="2502" y="283"/>
                  <a:pt x="2502" y="283"/>
                </a:cubicBezTo>
                <a:cubicBezTo>
                  <a:pt x="2502" y="285"/>
                  <a:pt x="2502" y="285"/>
                  <a:pt x="2502" y="285"/>
                </a:cubicBezTo>
                <a:cubicBezTo>
                  <a:pt x="2501" y="285"/>
                  <a:pt x="2501" y="285"/>
                  <a:pt x="2501" y="285"/>
                </a:cubicBezTo>
                <a:lnTo>
                  <a:pt x="2501" y="283"/>
                </a:lnTo>
                <a:close/>
                <a:moveTo>
                  <a:pt x="2501" y="286"/>
                </a:moveTo>
                <a:cubicBezTo>
                  <a:pt x="2502" y="286"/>
                  <a:pt x="2502" y="286"/>
                  <a:pt x="2502" y="286"/>
                </a:cubicBezTo>
                <a:cubicBezTo>
                  <a:pt x="2502" y="288"/>
                  <a:pt x="2502" y="288"/>
                  <a:pt x="2502" y="288"/>
                </a:cubicBezTo>
                <a:cubicBezTo>
                  <a:pt x="2501" y="288"/>
                  <a:pt x="2501" y="288"/>
                  <a:pt x="2501" y="288"/>
                </a:cubicBezTo>
                <a:lnTo>
                  <a:pt x="2501" y="286"/>
                </a:lnTo>
                <a:close/>
                <a:moveTo>
                  <a:pt x="2501" y="290"/>
                </a:moveTo>
                <a:cubicBezTo>
                  <a:pt x="2502" y="290"/>
                  <a:pt x="2502" y="290"/>
                  <a:pt x="2502" y="290"/>
                </a:cubicBezTo>
                <a:cubicBezTo>
                  <a:pt x="2502" y="292"/>
                  <a:pt x="2502" y="292"/>
                  <a:pt x="2502" y="292"/>
                </a:cubicBezTo>
                <a:cubicBezTo>
                  <a:pt x="2501" y="292"/>
                  <a:pt x="2501" y="292"/>
                  <a:pt x="2501" y="292"/>
                </a:cubicBezTo>
                <a:lnTo>
                  <a:pt x="2501" y="290"/>
                </a:lnTo>
                <a:close/>
                <a:moveTo>
                  <a:pt x="2501" y="293"/>
                </a:moveTo>
                <a:cubicBezTo>
                  <a:pt x="2502" y="293"/>
                  <a:pt x="2502" y="293"/>
                  <a:pt x="2502" y="293"/>
                </a:cubicBezTo>
                <a:cubicBezTo>
                  <a:pt x="2502" y="297"/>
                  <a:pt x="2502" y="297"/>
                  <a:pt x="2502" y="297"/>
                </a:cubicBezTo>
                <a:cubicBezTo>
                  <a:pt x="2501" y="297"/>
                  <a:pt x="2501" y="297"/>
                  <a:pt x="2501" y="297"/>
                </a:cubicBezTo>
                <a:lnTo>
                  <a:pt x="2501" y="293"/>
                </a:lnTo>
                <a:close/>
                <a:moveTo>
                  <a:pt x="2501" y="298"/>
                </a:moveTo>
                <a:cubicBezTo>
                  <a:pt x="2502" y="298"/>
                  <a:pt x="2502" y="298"/>
                  <a:pt x="2502" y="298"/>
                </a:cubicBezTo>
                <a:cubicBezTo>
                  <a:pt x="2502" y="300"/>
                  <a:pt x="2502" y="300"/>
                  <a:pt x="2502" y="300"/>
                </a:cubicBezTo>
                <a:cubicBezTo>
                  <a:pt x="2501" y="300"/>
                  <a:pt x="2501" y="300"/>
                  <a:pt x="2501" y="300"/>
                </a:cubicBezTo>
                <a:lnTo>
                  <a:pt x="2501" y="298"/>
                </a:lnTo>
                <a:close/>
                <a:moveTo>
                  <a:pt x="2501" y="301"/>
                </a:moveTo>
                <a:cubicBezTo>
                  <a:pt x="2502" y="301"/>
                  <a:pt x="2502" y="301"/>
                  <a:pt x="2502" y="301"/>
                </a:cubicBezTo>
                <a:cubicBezTo>
                  <a:pt x="2502" y="303"/>
                  <a:pt x="2502" y="303"/>
                  <a:pt x="2502" y="303"/>
                </a:cubicBezTo>
                <a:cubicBezTo>
                  <a:pt x="2501" y="303"/>
                  <a:pt x="2501" y="303"/>
                  <a:pt x="2501" y="303"/>
                </a:cubicBezTo>
                <a:lnTo>
                  <a:pt x="2501" y="301"/>
                </a:lnTo>
                <a:close/>
                <a:moveTo>
                  <a:pt x="2501" y="305"/>
                </a:moveTo>
                <a:cubicBezTo>
                  <a:pt x="2502" y="305"/>
                  <a:pt x="2502" y="305"/>
                  <a:pt x="2502" y="305"/>
                </a:cubicBezTo>
                <a:cubicBezTo>
                  <a:pt x="2502" y="307"/>
                  <a:pt x="2502" y="307"/>
                  <a:pt x="2502" y="307"/>
                </a:cubicBezTo>
                <a:cubicBezTo>
                  <a:pt x="2501" y="307"/>
                  <a:pt x="2501" y="307"/>
                  <a:pt x="2501" y="307"/>
                </a:cubicBezTo>
                <a:lnTo>
                  <a:pt x="2501" y="305"/>
                </a:lnTo>
                <a:close/>
                <a:moveTo>
                  <a:pt x="2501" y="308"/>
                </a:moveTo>
                <a:cubicBezTo>
                  <a:pt x="2502" y="308"/>
                  <a:pt x="2502" y="308"/>
                  <a:pt x="2502" y="308"/>
                </a:cubicBezTo>
                <a:cubicBezTo>
                  <a:pt x="2502" y="310"/>
                  <a:pt x="2502" y="310"/>
                  <a:pt x="2502" y="310"/>
                </a:cubicBezTo>
                <a:cubicBezTo>
                  <a:pt x="2501" y="310"/>
                  <a:pt x="2501" y="310"/>
                  <a:pt x="2501" y="310"/>
                </a:cubicBezTo>
                <a:lnTo>
                  <a:pt x="2501" y="308"/>
                </a:lnTo>
                <a:close/>
                <a:moveTo>
                  <a:pt x="2501" y="312"/>
                </a:moveTo>
                <a:cubicBezTo>
                  <a:pt x="2502" y="312"/>
                  <a:pt x="2502" y="312"/>
                  <a:pt x="2502" y="312"/>
                </a:cubicBezTo>
                <a:cubicBezTo>
                  <a:pt x="2502" y="314"/>
                  <a:pt x="2502" y="314"/>
                  <a:pt x="2502" y="314"/>
                </a:cubicBezTo>
                <a:cubicBezTo>
                  <a:pt x="2501" y="314"/>
                  <a:pt x="2501" y="314"/>
                  <a:pt x="2501" y="314"/>
                </a:cubicBezTo>
                <a:lnTo>
                  <a:pt x="2501" y="312"/>
                </a:lnTo>
                <a:close/>
                <a:moveTo>
                  <a:pt x="2501" y="315"/>
                </a:moveTo>
                <a:cubicBezTo>
                  <a:pt x="2502" y="315"/>
                  <a:pt x="2502" y="315"/>
                  <a:pt x="2502" y="315"/>
                </a:cubicBezTo>
                <a:cubicBezTo>
                  <a:pt x="2502" y="317"/>
                  <a:pt x="2502" y="317"/>
                  <a:pt x="2502" y="317"/>
                </a:cubicBezTo>
                <a:cubicBezTo>
                  <a:pt x="2501" y="317"/>
                  <a:pt x="2501" y="317"/>
                  <a:pt x="2501" y="317"/>
                </a:cubicBezTo>
                <a:lnTo>
                  <a:pt x="2501" y="315"/>
                </a:lnTo>
                <a:close/>
                <a:moveTo>
                  <a:pt x="2501" y="318"/>
                </a:moveTo>
                <a:cubicBezTo>
                  <a:pt x="2502" y="318"/>
                  <a:pt x="2502" y="318"/>
                  <a:pt x="2502" y="318"/>
                </a:cubicBezTo>
                <a:cubicBezTo>
                  <a:pt x="2502" y="321"/>
                  <a:pt x="2502" y="321"/>
                  <a:pt x="2502" y="321"/>
                </a:cubicBezTo>
                <a:cubicBezTo>
                  <a:pt x="2501" y="321"/>
                  <a:pt x="2501" y="321"/>
                  <a:pt x="2501" y="321"/>
                </a:cubicBezTo>
                <a:lnTo>
                  <a:pt x="2501" y="318"/>
                </a:lnTo>
                <a:close/>
                <a:moveTo>
                  <a:pt x="2501" y="322"/>
                </a:moveTo>
                <a:cubicBezTo>
                  <a:pt x="2502" y="322"/>
                  <a:pt x="2502" y="322"/>
                  <a:pt x="2502" y="322"/>
                </a:cubicBezTo>
                <a:cubicBezTo>
                  <a:pt x="2502" y="324"/>
                  <a:pt x="2502" y="324"/>
                  <a:pt x="2502" y="324"/>
                </a:cubicBezTo>
                <a:cubicBezTo>
                  <a:pt x="2501" y="324"/>
                  <a:pt x="2501" y="324"/>
                  <a:pt x="2501" y="324"/>
                </a:cubicBezTo>
                <a:lnTo>
                  <a:pt x="2501" y="322"/>
                </a:lnTo>
                <a:close/>
                <a:moveTo>
                  <a:pt x="2501" y="325"/>
                </a:moveTo>
                <a:cubicBezTo>
                  <a:pt x="2502" y="325"/>
                  <a:pt x="2502" y="325"/>
                  <a:pt x="2502" y="325"/>
                </a:cubicBezTo>
                <a:cubicBezTo>
                  <a:pt x="2502" y="327"/>
                  <a:pt x="2502" y="327"/>
                  <a:pt x="2502" y="327"/>
                </a:cubicBezTo>
                <a:cubicBezTo>
                  <a:pt x="2501" y="327"/>
                  <a:pt x="2501" y="327"/>
                  <a:pt x="2501" y="327"/>
                </a:cubicBezTo>
                <a:lnTo>
                  <a:pt x="2501" y="325"/>
                </a:lnTo>
                <a:close/>
                <a:moveTo>
                  <a:pt x="2501" y="329"/>
                </a:moveTo>
                <a:cubicBezTo>
                  <a:pt x="2502" y="329"/>
                  <a:pt x="2502" y="329"/>
                  <a:pt x="2502" y="329"/>
                </a:cubicBezTo>
                <a:cubicBezTo>
                  <a:pt x="2502" y="331"/>
                  <a:pt x="2502" y="331"/>
                  <a:pt x="2502" y="331"/>
                </a:cubicBezTo>
                <a:cubicBezTo>
                  <a:pt x="2501" y="331"/>
                  <a:pt x="2501" y="331"/>
                  <a:pt x="2501" y="331"/>
                </a:cubicBezTo>
                <a:lnTo>
                  <a:pt x="2501" y="329"/>
                </a:lnTo>
                <a:close/>
                <a:moveTo>
                  <a:pt x="2501" y="332"/>
                </a:moveTo>
                <a:cubicBezTo>
                  <a:pt x="2502" y="332"/>
                  <a:pt x="2502" y="332"/>
                  <a:pt x="2502" y="332"/>
                </a:cubicBezTo>
                <a:cubicBezTo>
                  <a:pt x="2502" y="334"/>
                  <a:pt x="2502" y="334"/>
                  <a:pt x="2502" y="334"/>
                </a:cubicBezTo>
                <a:cubicBezTo>
                  <a:pt x="2501" y="334"/>
                  <a:pt x="2501" y="334"/>
                  <a:pt x="2501" y="334"/>
                </a:cubicBezTo>
                <a:lnTo>
                  <a:pt x="2501" y="332"/>
                </a:lnTo>
                <a:close/>
                <a:moveTo>
                  <a:pt x="2501" y="336"/>
                </a:moveTo>
                <a:cubicBezTo>
                  <a:pt x="2502" y="336"/>
                  <a:pt x="2502" y="336"/>
                  <a:pt x="2502" y="336"/>
                </a:cubicBezTo>
                <a:cubicBezTo>
                  <a:pt x="2502" y="338"/>
                  <a:pt x="2502" y="338"/>
                  <a:pt x="2502" y="338"/>
                </a:cubicBezTo>
                <a:cubicBezTo>
                  <a:pt x="2501" y="338"/>
                  <a:pt x="2501" y="338"/>
                  <a:pt x="2501" y="338"/>
                </a:cubicBezTo>
                <a:lnTo>
                  <a:pt x="2501" y="336"/>
                </a:lnTo>
                <a:close/>
                <a:moveTo>
                  <a:pt x="2501" y="339"/>
                </a:moveTo>
                <a:cubicBezTo>
                  <a:pt x="2502" y="339"/>
                  <a:pt x="2502" y="339"/>
                  <a:pt x="2502" y="339"/>
                </a:cubicBezTo>
                <a:cubicBezTo>
                  <a:pt x="2502" y="341"/>
                  <a:pt x="2502" y="341"/>
                  <a:pt x="2502" y="341"/>
                </a:cubicBezTo>
                <a:cubicBezTo>
                  <a:pt x="2501" y="341"/>
                  <a:pt x="2501" y="341"/>
                  <a:pt x="2501" y="341"/>
                </a:cubicBezTo>
                <a:lnTo>
                  <a:pt x="2501" y="339"/>
                </a:lnTo>
                <a:close/>
                <a:moveTo>
                  <a:pt x="2501" y="342"/>
                </a:moveTo>
                <a:cubicBezTo>
                  <a:pt x="2502" y="342"/>
                  <a:pt x="2502" y="342"/>
                  <a:pt x="2502" y="342"/>
                </a:cubicBezTo>
                <a:cubicBezTo>
                  <a:pt x="2502" y="344"/>
                  <a:pt x="2502" y="344"/>
                  <a:pt x="2502" y="344"/>
                </a:cubicBezTo>
                <a:cubicBezTo>
                  <a:pt x="2501" y="344"/>
                  <a:pt x="2501" y="344"/>
                  <a:pt x="2501" y="344"/>
                </a:cubicBezTo>
                <a:lnTo>
                  <a:pt x="2501" y="342"/>
                </a:lnTo>
                <a:close/>
                <a:moveTo>
                  <a:pt x="2501" y="346"/>
                </a:moveTo>
                <a:cubicBezTo>
                  <a:pt x="2502" y="346"/>
                  <a:pt x="2502" y="346"/>
                  <a:pt x="2502" y="346"/>
                </a:cubicBezTo>
                <a:cubicBezTo>
                  <a:pt x="2502" y="348"/>
                  <a:pt x="2502" y="348"/>
                  <a:pt x="2502" y="348"/>
                </a:cubicBezTo>
                <a:cubicBezTo>
                  <a:pt x="2501" y="348"/>
                  <a:pt x="2501" y="348"/>
                  <a:pt x="2501" y="348"/>
                </a:cubicBezTo>
                <a:lnTo>
                  <a:pt x="2501" y="346"/>
                </a:lnTo>
                <a:close/>
                <a:moveTo>
                  <a:pt x="2501" y="349"/>
                </a:moveTo>
                <a:cubicBezTo>
                  <a:pt x="2502" y="349"/>
                  <a:pt x="2502" y="349"/>
                  <a:pt x="2502" y="349"/>
                </a:cubicBezTo>
                <a:cubicBezTo>
                  <a:pt x="2502" y="351"/>
                  <a:pt x="2502" y="351"/>
                  <a:pt x="2502" y="351"/>
                </a:cubicBezTo>
                <a:cubicBezTo>
                  <a:pt x="2501" y="351"/>
                  <a:pt x="2501" y="351"/>
                  <a:pt x="2501" y="351"/>
                </a:cubicBezTo>
                <a:lnTo>
                  <a:pt x="2501" y="349"/>
                </a:lnTo>
                <a:close/>
                <a:moveTo>
                  <a:pt x="2501" y="353"/>
                </a:moveTo>
                <a:cubicBezTo>
                  <a:pt x="2502" y="353"/>
                  <a:pt x="2502" y="353"/>
                  <a:pt x="2502" y="353"/>
                </a:cubicBezTo>
                <a:cubicBezTo>
                  <a:pt x="2502" y="355"/>
                  <a:pt x="2502" y="355"/>
                  <a:pt x="2502" y="355"/>
                </a:cubicBezTo>
                <a:cubicBezTo>
                  <a:pt x="2501" y="355"/>
                  <a:pt x="2501" y="355"/>
                  <a:pt x="2501" y="355"/>
                </a:cubicBezTo>
                <a:lnTo>
                  <a:pt x="2501" y="353"/>
                </a:lnTo>
                <a:close/>
                <a:moveTo>
                  <a:pt x="2501" y="356"/>
                </a:moveTo>
                <a:cubicBezTo>
                  <a:pt x="2502" y="356"/>
                  <a:pt x="2502" y="356"/>
                  <a:pt x="2502" y="356"/>
                </a:cubicBezTo>
                <a:cubicBezTo>
                  <a:pt x="2502" y="358"/>
                  <a:pt x="2502" y="358"/>
                  <a:pt x="2502" y="358"/>
                </a:cubicBezTo>
                <a:cubicBezTo>
                  <a:pt x="2501" y="358"/>
                  <a:pt x="2501" y="358"/>
                  <a:pt x="2501" y="358"/>
                </a:cubicBezTo>
                <a:lnTo>
                  <a:pt x="2501" y="356"/>
                </a:lnTo>
                <a:close/>
                <a:moveTo>
                  <a:pt x="2499" y="231"/>
                </a:moveTo>
                <a:cubicBezTo>
                  <a:pt x="2500" y="231"/>
                  <a:pt x="2500" y="231"/>
                  <a:pt x="2500" y="231"/>
                </a:cubicBezTo>
                <a:cubicBezTo>
                  <a:pt x="2500" y="234"/>
                  <a:pt x="2500" y="234"/>
                  <a:pt x="2500" y="234"/>
                </a:cubicBezTo>
                <a:cubicBezTo>
                  <a:pt x="2499" y="234"/>
                  <a:pt x="2499" y="234"/>
                  <a:pt x="2499" y="234"/>
                </a:cubicBezTo>
                <a:lnTo>
                  <a:pt x="2499" y="231"/>
                </a:lnTo>
                <a:close/>
                <a:moveTo>
                  <a:pt x="2499" y="236"/>
                </a:moveTo>
                <a:cubicBezTo>
                  <a:pt x="2500" y="236"/>
                  <a:pt x="2500" y="236"/>
                  <a:pt x="2500" y="236"/>
                </a:cubicBezTo>
                <a:cubicBezTo>
                  <a:pt x="2500" y="238"/>
                  <a:pt x="2500" y="238"/>
                  <a:pt x="2500" y="238"/>
                </a:cubicBezTo>
                <a:cubicBezTo>
                  <a:pt x="2499" y="238"/>
                  <a:pt x="2499" y="238"/>
                  <a:pt x="2499" y="238"/>
                </a:cubicBezTo>
                <a:lnTo>
                  <a:pt x="2499" y="236"/>
                </a:lnTo>
                <a:close/>
                <a:moveTo>
                  <a:pt x="2499" y="239"/>
                </a:moveTo>
                <a:cubicBezTo>
                  <a:pt x="2500" y="239"/>
                  <a:pt x="2500" y="239"/>
                  <a:pt x="2500" y="239"/>
                </a:cubicBezTo>
                <a:cubicBezTo>
                  <a:pt x="2500" y="241"/>
                  <a:pt x="2500" y="241"/>
                  <a:pt x="2500" y="241"/>
                </a:cubicBezTo>
                <a:cubicBezTo>
                  <a:pt x="2499" y="241"/>
                  <a:pt x="2499" y="241"/>
                  <a:pt x="2499" y="241"/>
                </a:cubicBezTo>
                <a:lnTo>
                  <a:pt x="2499" y="239"/>
                </a:lnTo>
                <a:close/>
                <a:moveTo>
                  <a:pt x="2499" y="243"/>
                </a:moveTo>
                <a:cubicBezTo>
                  <a:pt x="2500" y="243"/>
                  <a:pt x="2500" y="243"/>
                  <a:pt x="2500" y="243"/>
                </a:cubicBezTo>
                <a:cubicBezTo>
                  <a:pt x="2500" y="245"/>
                  <a:pt x="2500" y="245"/>
                  <a:pt x="2500" y="245"/>
                </a:cubicBezTo>
                <a:cubicBezTo>
                  <a:pt x="2499" y="245"/>
                  <a:pt x="2499" y="245"/>
                  <a:pt x="2499" y="245"/>
                </a:cubicBezTo>
                <a:lnTo>
                  <a:pt x="2499" y="243"/>
                </a:lnTo>
                <a:close/>
                <a:moveTo>
                  <a:pt x="2499" y="246"/>
                </a:moveTo>
                <a:cubicBezTo>
                  <a:pt x="2500" y="246"/>
                  <a:pt x="2500" y="246"/>
                  <a:pt x="2500" y="246"/>
                </a:cubicBezTo>
                <a:cubicBezTo>
                  <a:pt x="2500" y="249"/>
                  <a:pt x="2500" y="249"/>
                  <a:pt x="2500" y="249"/>
                </a:cubicBezTo>
                <a:cubicBezTo>
                  <a:pt x="2499" y="249"/>
                  <a:pt x="2499" y="249"/>
                  <a:pt x="2499" y="249"/>
                </a:cubicBezTo>
                <a:lnTo>
                  <a:pt x="2499" y="246"/>
                </a:lnTo>
                <a:close/>
                <a:moveTo>
                  <a:pt x="2499" y="250"/>
                </a:moveTo>
                <a:cubicBezTo>
                  <a:pt x="2500" y="250"/>
                  <a:pt x="2500" y="250"/>
                  <a:pt x="2500" y="250"/>
                </a:cubicBezTo>
                <a:cubicBezTo>
                  <a:pt x="2500" y="252"/>
                  <a:pt x="2500" y="252"/>
                  <a:pt x="2500" y="252"/>
                </a:cubicBezTo>
                <a:cubicBezTo>
                  <a:pt x="2499" y="252"/>
                  <a:pt x="2499" y="252"/>
                  <a:pt x="2499" y="252"/>
                </a:cubicBezTo>
                <a:lnTo>
                  <a:pt x="2499" y="250"/>
                </a:lnTo>
                <a:close/>
                <a:moveTo>
                  <a:pt x="2499" y="254"/>
                </a:moveTo>
                <a:cubicBezTo>
                  <a:pt x="2500" y="254"/>
                  <a:pt x="2500" y="254"/>
                  <a:pt x="2500" y="254"/>
                </a:cubicBezTo>
                <a:cubicBezTo>
                  <a:pt x="2500" y="256"/>
                  <a:pt x="2500" y="256"/>
                  <a:pt x="2500" y="256"/>
                </a:cubicBezTo>
                <a:cubicBezTo>
                  <a:pt x="2499" y="256"/>
                  <a:pt x="2499" y="256"/>
                  <a:pt x="2499" y="256"/>
                </a:cubicBezTo>
                <a:lnTo>
                  <a:pt x="2499" y="254"/>
                </a:lnTo>
                <a:close/>
                <a:moveTo>
                  <a:pt x="2499" y="257"/>
                </a:moveTo>
                <a:cubicBezTo>
                  <a:pt x="2500" y="257"/>
                  <a:pt x="2500" y="257"/>
                  <a:pt x="2500" y="257"/>
                </a:cubicBezTo>
                <a:cubicBezTo>
                  <a:pt x="2500" y="259"/>
                  <a:pt x="2500" y="259"/>
                  <a:pt x="2500" y="259"/>
                </a:cubicBezTo>
                <a:cubicBezTo>
                  <a:pt x="2499" y="259"/>
                  <a:pt x="2499" y="259"/>
                  <a:pt x="2499" y="259"/>
                </a:cubicBezTo>
                <a:lnTo>
                  <a:pt x="2499" y="257"/>
                </a:lnTo>
                <a:close/>
                <a:moveTo>
                  <a:pt x="2499" y="261"/>
                </a:moveTo>
                <a:cubicBezTo>
                  <a:pt x="2500" y="261"/>
                  <a:pt x="2500" y="261"/>
                  <a:pt x="2500" y="261"/>
                </a:cubicBezTo>
                <a:cubicBezTo>
                  <a:pt x="2500" y="263"/>
                  <a:pt x="2500" y="263"/>
                  <a:pt x="2500" y="263"/>
                </a:cubicBezTo>
                <a:cubicBezTo>
                  <a:pt x="2499" y="263"/>
                  <a:pt x="2499" y="263"/>
                  <a:pt x="2499" y="263"/>
                </a:cubicBezTo>
                <a:lnTo>
                  <a:pt x="2499" y="261"/>
                </a:lnTo>
                <a:close/>
                <a:moveTo>
                  <a:pt x="2499" y="265"/>
                </a:moveTo>
                <a:cubicBezTo>
                  <a:pt x="2500" y="265"/>
                  <a:pt x="2500" y="265"/>
                  <a:pt x="2500" y="265"/>
                </a:cubicBezTo>
                <a:cubicBezTo>
                  <a:pt x="2500" y="267"/>
                  <a:pt x="2500" y="267"/>
                  <a:pt x="2500" y="267"/>
                </a:cubicBezTo>
                <a:cubicBezTo>
                  <a:pt x="2499" y="267"/>
                  <a:pt x="2499" y="267"/>
                  <a:pt x="2499" y="267"/>
                </a:cubicBezTo>
                <a:lnTo>
                  <a:pt x="2499" y="265"/>
                </a:lnTo>
                <a:close/>
                <a:moveTo>
                  <a:pt x="2499" y="268"/>
                </a:moveTo>
                <a:cubicBezTo>
                  <a:pt x="2500" y="268"/>
                  <a:pt x="2500" y="268"/>
                  <a:pt x="2500" y="268"/>
                </a:cubicBezTo>
                <a:cubicBezTo>
                  <a:pt x="2500" y="270"/>
                  <a:pt x="2500" y="270"/>
                  <a:pt x="2500" y="270"/>
                </a:cubicBezTo>
                <a:cubicBezTo>
                  <a:pt x="2499" y="270"/>
                  <a:pt x="2499" y="270"/>
                  <a:pt x="2499" y="270"/>
                </a:cubicBezTo>
                <a:lnTo>
                  <a:pt x="2499" y="268"/>
                </a:lnTo>
                <a:close/>
                <a:moveTo>
                  <a:pt x="2499" y="272"/>
                </a:moveTo>
                <a:cubicBezTo>
                  <a:pt x="2500" y="272"/>
                  <a:pt x="2500" y="272"/>
                  <a:pt x="2500" y="272"/>
                </a:cubicBezTo>
                <a:cubicBezTo>
                  <a:pt x="2500" y="274"/>
                  <a:pt x="2500" y="274"/>
                  <a:pt x="2500" y="274"/>
                </a:cubicBezTo>
                <a:cubicBezTo>
                  <a:pt x="2499" y="274"/>
                  <a:pt x="2499" y="274"/>
                  <a:pt x="2499" y="274"/>
                </a:cubicBezTo>
                <a:lnTo>
                  <a:pt x="2499" y="272"/>
                </a:lnTo>
                <a:close/>
                <a:moveTo>
                  <a:pt x="2499" y="275"/>
                </a:moveTo>
                <a:cubicBezTo>
                  <a:pt x="2500" y="275"/>
                  <a:pt x="2500" y="275"/>
                  <a:pt x="2500" y="275"/>
                </a:cubicBezTo>
                <a:cubicBezTo>
                  <a:pt x="2500" y="277"/>
                  <a:pt x="2500" y="277"/>
                  <a:pt x="2500" y="277"/>
                </a:cubicBezTo>
                <a:cubicBezTo>
                  <a:pt x="2499" y="277"/>
                  <a:pt x="2499" y="277"/>
                  <a:pt x="2499" y="277"/>
                </a:cubicBezTo>
                <a:lnTo>
                  <a:pt x="2499" y="275"/>
                </a:lnTo>
                <a:close/>
                <a:moveTo>
                  <a:pt x="2499" y="279"/>
                </a:moveTo>
                <a:cubicBezTo>
                  <a:pt x="2500" y="279"/>
                  <a:pt x="2500" y="279"/>
                  <a:pt x="2500" y="279"/>
                </a:cubicBezTo>
                <a:cubicBezTo>
                  <a:pt x="2500" y="281"/>
                  <a:pt x="2500" y="281"/>
                  <a:pt x="2500" y="281"/>
                </a:cubicBezTo>
                <a:cubicBezTo>
                  <a:pt x="2499" y="281"/>
                  <a:pt x="2499" y="281"/>
                  <a:pt x="2499" y="281"/>
                </a:cubicBezTo>
                <a:lnTo>
                  <a:pt x="2499" y="279"/>
                </a:lnTo>
                <a:close/>
                <a:moveTo>
                  <a:pt x="2499" y="283"/>
                </a:moveTo>
                <a:cubicBezTo>
                  <a:pt x="2500" y="283"/>
                  <a:pt x="2500" y="283"/>
                  <a:pt x="2500" y="283"/>
                </a:cubicBezTo>
                <a:cubicBezTo>
                  <a:pt x="2500" y="285"/>
                  <a:pt x="2500" y="285"/>
                  <a:pt x="2500" y="285"/>
                </a:cubicBezTo>
                <a:cubicBezTo>
                  <a:pt x="2499" y="285"/>
                  <a:pt x="2499" y="285"/>
                  <a:pt x="2499" y="285"/>
                </a:cubicBezTo>
                <a:lnTo>
                  <a:pt x="2499" y="283"/>
                </a:lnTo>
                <a:close/>
                <a:moveTo>
                  <a:pt x="2499" y="286"/>
                </a:moveTo>
                <a:cubicBezTo>
                  <a:pt x="2500" y="286"/>
                  <a:pt x="2500" y="286"/>
                  <a:pt x="2500" y="286"/>
                </a:cubicBezTo>
                <a:cubicBezTo>
                  <a:pt x="2500" y="288"/>
                  <a:pt x="2500" y="288"/>
                  <a:pt x="2500" y="288"/>
                </a:cubicBezTo>
                <a:cubicBezTo>
                  <a:pt x="2499" y="288"/>
                  <a:pt x="2499" y="288"/>
                  <a:pt x="2499" y="288"/>
                </a:cubicBezTo>
                <a:lnTo>
                  <a:pt x="2499" y="286"/>
                </a:lnTo>
                <a:close/>
                <a:moveTo>
                  <a:pt x="2499" y="290"/>
                </a:moveTo>
                <a:cubicBezTo>
                  <a:pt x="2500" y="290"/>
                  <a:pt x="2500" y="290"/>
                  <a:pt x="2500" y="290"/>
                </a:cubicBezTo>
                <a:cubicBezTo>
                  <a:pt x="2500" y="292"/>
                  <a:pt x="2500" y="292"/>
                  <a:pt x="2500" y="292"/>
                </a:cubicBezTo>
                <a:cubicBezTo>
                  <a:pt x="2499" y="292"/>
                  <a:pt x="2499" y="292"/>
                  <a:pt x="2499" y="292"/>
                </a:cubicBezTo>
                <a:lnTo>
                  <a:pt x="2499" y="290"/>
                </a:lnTo>
                <a:close/>
                <a:moveTo>
                  <a:pt x="2499" y="293"/>
                </a:moveTo>
                <a:cubicBezTo>
                  <a:pt x="2500" y="293"/>
                  <a:pt x="2500" y="293"/>
                  <a:pt x="2500" y="293"/>
                </a:cubicBezTo>
                <a:cubicBezTo>
                  <a:pt x="2500" y="297"/>
                  <a:pt x="2500" y="297"/>
                  <a:pt x="2500" y="297"/>
                </a:cubicBezTo>
                <a:cubicBezTo>
                  <a:pt x="2499" y="297"/>
                  <a:pt x="2499" y="297"/>
                  <a:pt x="2499" y="297"/>
                </a:cubicBezTo>
                <a:lnTo>
                  <a:pt x="2499" y="293"/>
                </a:lnTo>
                <a:close/>
                <a:moveTo>
                  <a:pt x="2499" y="298"/>
                </a:moveTo>
                <a:cubicBezTo>
                  <a:pt x="2500" y="298"/>
                  <a:pt x="2500" y="298"/>
                  <a:pt x="2500" y="298"/>
                </a:cubicBezTo>
                <a:cubicBezTo>
                  <a:pt x="2500" y="300"/>
                  <a:pt x="2500" y="300"/>
                  <a:pt x="2500" y="300"/>
                </a:cubicBezTo>
                <a:cubicBezTo>
                  <a:pt x="2499" y="300"/>
                  <a:pt x="2499" y="300"/>
                  <a:pt x="2499" y="300"/>
                </a:cubicBezTo>
                <a:lnTo>
                  <a:pt x="2499" y="298"/>
                </a:lnTo>
                <a:close/>
                <a:moveTo>
                  <a:pt x="2499" y="301"/>
                </a:moveTo>
                <a:cubicBezTo>
                  <a:pt x="2500" y="301"/>
                  <a:pt x="2500" y="301"/>
                  <a:pt x="2500" y="301"/>
                </a:cubicBezTo>
                <a:cubicBezTo>
                  <a:pt x="2500" y="303"/>
                  <a:pt x="2500" y="303"/>
                  <a:pt x="2500" y="303"/>
                </a:cubicBezTo>
                <a:cubicBezTo>
                  <a:pt x="2499" y="303"/>
                  <a:pt x="2499" y="303"/>
                  <a:pt x="2499" y="303"/>
                </a:cubicBezTo>
                <a:lnTo>
                  <a:pt x="2499" y="301"/>
                </a:lnTo>
                <a:close/>
                <a:moveTo>
                  <a:pt x="2499" y="305"/>
                </a:moveTo>
                <a:cubicBezTo>
                  <a:pt x="2500" y="305"/>
                  <a:pt x="2500" y="305"/>
                  <a:pt x="2500" y="305"/>
                </a:cubicBezTo>
                <a:cubicBezTo>
                  <a:pt x="2500" y="307"/>
                  <a:pt x="2500" y="307"/>
                  <a:pt x="2500" y="307"/>
                </a:cubicBezTo>
                <a:cubicBezTo>
                  <a:pt x="2499" y="307"/>
                  <a:pt x="2499" y="307"/>
                  <a:pt x="2499" y="307"/>
                </a:cubicBezTo>
                <a:lnTo>
                  <a:pt x="2499" y="305"/>
                </a:lnTo>
                <a:close/>
                <a:moveTo>
                  <a:pt x="2499" y="308"/>
                </a:moveTo>
                <a:cubicBezTo>
                  <a:pt x="2500" y="308"/>
                  <a:pt x="2500" y="308"/>
                  <a:pt x="2500" y="308"/>
                </a:cubicBezTo>
                <a:cubicBezTo>
                  <a:pt x="2500" y="310"/>
                  <a:pt x="2500" y="310"/>
                  <a:pt x="2500" y="310"/>
                </a:cubicBezTo>
                <a:cubicBezTo>
                  <a:pt x="2499" y="310"/>
                  <a:pt x="2499" y="310"/>
                  <a:pt x="2499" y="310"/>
                </a:cubicBezTo>
                <a:lnTo>
                  <a:pt x="2499" y="308"/>
                </a:lnTo>
                <a:close/>
                <a:moveTo>
                  <a:pt x="2499" y="312"/>
                </a:moveTo>
                <a:cubicBezTo>
                  <a:pt x="2500" y="312"/>
                  <a:pt x="2500" y="312"/>
                  <a:pt x="2500" y="312"/>
                </a:cubicBezTo>
                <a:cubicBezTo>
                  <a:pt x="2500" y="314"/>
                  <a:pt x="2500" y="314"/>
                  <a:pt x="2500" y="314"/>
                </a:cubicBezTo>
                <a:cubicBezTo>
                  <a:pt x="2499" y="314"/>
                  <a:pt x="2499" y="314"/>
                  <a:pt x="2499" y="314"/>
                </a:cubicBezTo>
                <a:lnTo>
                  <a:pt x="2499" y="312"/>
                </a:lnTo>
                <a:close/>
                <a:moveTo>
                  <a:pt x="2499" y="315"/>
                </a:moveTo>
                <a:cubicBezTo>
                  <a:pt x="2500" y="315"/>
                  <a:pt x="2500" y="315"/>
                  <a:pt x="2500" y="315"/>
                </a:cubicBezTo>
                <a:cubicBezTo>
                  <a:pt x="2500" y="317"/>
                  <a:pt x="2500" y="317"/>
                  <a:pt x="2500" y="317"/>
                </a:cubicBezTo>
                <a:cubicBezTo>
                  <a:pt x="2499" y="317"/>
                  <a:pt x="2499" y="317"/>
                  <a:pt x="2499" y="317"/>
                </a:cubicBezTo>
                <a:lnTo>
                  <a:pt x="2499" y="315"/>
                </a:lnTo>
                <a:close/>
                <a:moveTo>
                  <a:pt x="2499" y="318"/>
                </a:moveTo>
                <a:cubicBezTo>
                  <a:pt x="2500" y="318"/>
                  <a:pt x="2500" y="318"/>
                  <a:pt x="2500" y="318"/>
                </a:cubicBezTo>
                <a:cubicBezTo>
                  <a:pt x="2500" y="321"/>
                  <a:pt x="2500" y="321"/>
                  <a:pt x="2500" y="321"/>
                </a:cubicBezTo>
                <a:cubicBezTo>
                  <a:pt x="2499" y="321"/>
                  <a:pt x="2499" y="321"/>
                  <a:pt x="2499" y="321"/>
                </a:cubicBezTo>
                <a:lnTo>
                  <a:pt x="2499" y="318"/>
                </a:lnTo>
                <a:close/>
                <a:moveTo>
                  <a:pt x="2499" y="322"/>
                </a:moveTo>
                <a:cubicBezTo>
                  <a:pt x="2500" y="322"/>
                  <a:pt x="2500" y="322"/>
                  <a:pt x="2500" y="322"/>
                </a:cubicBezTo>
                <a:cubicBezTo>
                  <a:pt x="2500" y="324"/>
                  <a:pt x="2500" y="324"/>
                  <a:pt x="2500" y="324"/>
                </a:cubicBezTo>
                <a:cubicBezTo>
                  <a:pt x="2499" y="324"/>
                  <a:pt x="2499" y="324"/>
                  <a:pt x="2499" y="324"/>
                </a:cubicBezTo>
                <a:lnTo>
                  <a:pt x="2499" y="322"/>
                </a:lnTo>
                <a:close/>
                <a:moveTo>
                  <a:pt x="2499" y="325"/>
                </a:moveTo>
                <a:cubicBezTo>
                  <a:pt x="2500" y="325"/>
                  <a:pt x="2500" y="325"/>
                  <a:pt x="2500" y="325"/>
                </a:cubicBezTo>
                <a:cubicBezTo>
                  <a:pt x="2500" y="327"/>
                  <a:pt x="2500" y="327"/>
                  <a:pt x="2500" y="327"/>
                </a:cubicBezTo>
                <a:cubicBezTo>
                  <a:pt x="2499" y="327"/>
                  <a:pt x="2499" y="327"/>
                  <a:pt x="2499" y="327"/>
                </a:cubicBezTo>
                <a:lnTo>
                  <a:pt x="2499" y="325"/>
                </a:lnTo>
                <a:close/>
                <a:moveTo>
                  <a:pt x="2499" y="329"/>
                </a:moveTo>
                <a:cubicBezTo>
                  <a:pt x="2500" y="329"/>
                  <a:pt x="2500" y="329"/>
                  <a:pt x="2500" y="329"/>
                </a:cubicBezTo>
                <a:cubicBezTo>
                  <a:pt x="2500" y="331"/>
                  <a:pt x="2500" y="331"/>
                  <a:pt x="2500" y="331"/>
                </a:cubicBezTo>
                <a:cubicBezTo>
                  <a:pt x="2499" y="331"/>
                  <a:pt x="2499" y="331"/>
                  <a:pt x="2499" y="331"/>
                </a:cubicBezTo>
                <a:lnTo>
                  <a:pt x="2499" y="329"/>
                </a:lnTo>
                <a:close/>
                <a:moveTo>
                  <a:pt x="2499" y="332"/>
                </a:moveTo>
                <a:cubicBezTo>
                  <a:pt x="2500" y="332"/>
                  <a:pt x="2500" y="332"/>
                  <a:pt x="2500" y="332"/>
                </a:cubicBezTo>
                <a:cubicBezTo>
                  <a:pt x="2500" y="334"/>
                  <a:pt x="2500" y="334"/>
                  <a:pt x="2500" y="334"/>
                </a:cubicBezTo>
                <a:cubicBezTo>
                  <a:pt x="2499" y="334"/>
                  <a:pt x="2499" y="334"/>
                  <a:pt x="2499" y="334"/>
                </a:cubicBezTo>
                <a:lnTo>
                  <a:pt x="2499" y="332"/>
                </a:lnTo>
                <a:close/>
                <a:moveTo>
                  <a:pt x="2499" y="336"/>
                </a:moveTo>
                <a:cubicBezTo>
                  <a:pt x="2500" y="336"/>
                  <a:pt x="2500" y="336"/>
                  <a:pt x="2500" y="336"/>
                </a:cubicBezTo>
                <a:cubicBezTo>
                  <a:pt x="2500" y="338"/>
                  <a:pt x="2500" y="338"/>
                  <a:pt x="2500" y="338"/>
                </a:cubicBezTo>
                <a:cubicBezTo>
                  <a:pt x="2499" y="338"/>
                  <a:pt x="2499" y="338"/>
                  <a:pt x="2499" y="338"/>
                </a:cubicBezTo>
                <a:lnTo>
                  <a:pt x="2499" y="336"/>
                </a:lnTo>
                <a:close/>
                <a:moveTo>
                  <a:pt x="2499" y="339"/>
                </a:moveTo>
                <a:cubicBezTo>
                  <a:pt x="2500" y="339"/>
                  <a:pt x="2500" y="339"/>
                  <a:pt x="2500" y="339"/>
                </a:cubicBezTo>
                <a:cubicBezTo>
                  <a:pt x="2500" y="341"/>
                  <a:pt x="2500" y="341"/>
                  <a:pt x="2500" y="341"/>
                </a:cubicBezTo>
                <a:cubicBezTo>
                  <a:pt x="2499" y="341"/>
                  <a:pt x="2499" y="341"/>
                  <a:pt x="2499" y="341"/>
                </a:cubicBezTo>
                <a:lnTo>
                  <a:pt x="2499" y="339"/>
                </a:lnTo>
                <a:close/>
                <a:moveTo>
                  <a:pt x="2499" y="342"/>
                </a:moveTo>
                <a:cubicBezTo>
                  <a:pt x="2500" y="342"/>
                  <a:pt x="2500" y="342"/>
                  <a:pt x="2500" y="342"/>
                </a:cubicBezTo>
                <a:cubicBezTo>
                  <a:pt x="2500" y="344"/>
                  <a:pt x="2500" y="344"/>
                  <a:pt x="2500" y="344"/>
                </a:cubicBezTo>
                <a:cubicBezTo>
                  <a:pt x="2499" y="344"/>
                  <a:pt x="2499" y="344"/>
                  <a:pt x="2499" y="344"/>
                </a:cubicBezTo>
                <a:lnTo>
                  <a:pt x="2499" y="342"/>
                </a:lnTo>
                <a:close/>
                <a:moveTo>
                  <a:pt x="2499" y="346"/>
                </a:moveTo>
                <a:cubicBezTo>
                  <a:pt x="2500" y="346"/>
                  <a:pt x="2500" y="346"/>
                  <a:pt x="2500" y="346"/>
                </a:cubicBezTo>
                <a:cubicBezTo>
                  <a:pt x="2500" y="348"/>
                  <a:pt x="2500" y="348"/>
                  <a:pt x="2500" y="348"/>
                </a:cubicBezTo>
                <a:cubicBezTo>
                  <a:pt x="2499" y="348"/>
                  <a:pt x="2499" y="348"/>
                  <a:pt x="2499" y="348"/>
                </a:cubicBezTo>
                <a:lnTo>
                  <a:pt x="2499" y="346"/>
                </a:lnTo>
                <a:close/>
                <a:moveTo>
                  <a:pt x="2499" y="349"/>
                </a:moveTo>
                <a:cubicBezTo>
                  <a:pt x="2500" y="349"/>
                  <a:pt x="2500" y="349"/>
                  <a:pt x="2500" y="349"/>
                </a:cubicBezTo>
                <a:cubicBezTo>
                  <a:pt x="2500" y="351"/>
                  <a:pt x="2500" y="351"/>
                  <a:pt x="2500" y="351"/>
                </a:cubicBezTo>
                <a:cubicBezTo>
                  <a:pt x="2499" y="351"/>
                  <a:pt x="2499" y="351"/>
                  <a:pt x="2499" y="351"/>
                </a:cubicBezTo>
                <a:lnTo>
                  <a:pt x="2499" y="349"/>
                </a:lnTo>
                <a:close/>
                <a:moveTo>
                  <a:pt x="2499" y="353"/>
                </a:moveTo>
                <a:cubicBezTo>
                  <a:pt x="2500" y="353"/>
                  <a:pt x="2500" y="353"/>
                  <a:pt x="2500" y="353"/>
                </a:cubicBezTo>
                <a:cubicBezTo>
                  <a:pt x="2500" y="355"/>
                  <a:pt x="2500" y="355"/>
                  <a:pt x="2500" y="355"/>
                </a:cubicBezTo>
                <a:cubicBezTo>
                  <a:pt x="2499" y="355"/>
                  <a:pt x="2499" y="355"/>
                  <a:pt x="2499" y="355"/>
                </a:cubicBezTo>
                <a:lnTo>
                  <a:pt x="2499" y="353"/>
                </a:lnTo>
                <a:close/>
                <a:moveTo>
                  <a:pt x="2499" y="356"/>
                </a:moveTo>
                <a:cubicBezTo>
                  <a:pt x="2500" y="356"/>
                  <a:pt x="2500" y="356"/>
                  <a:pt x="2500" y="356"/>
                </a:cubicBezTo>
                <a:cubicBezTo>
                  <a:pt x="2500" y="358"/>
                  <a:pt x="2500" y="358"/>
                  <a:pt x="2500" y="358"/>
                </a:cubicBezTo>
                <a:cubicBezTo>
                  <a:pt x="2499" y="358"/>
                  <a:pt x="2499" y="358"/>
                  <a:pt x="2499" y="358"/>
                </a:cubicBezTo>
                <a:lnTo>
                  <a:pt x="2499" y="356"/>
                </a:lnTo>
                <a:close/>
                <a:moveTo>
                  <a:pt x="2499" y="363"/>
                </a:moveTo>
                <a:cubicBezTo>
                  <a:pt x="2497" y="363"/>
                  <a:pt x="2497" y="363"/>
                  <a:pt x="2497" y="363"/>
                </a:cubicBezTo>
                <a:cubicBezTo>
                  <a:pt x="2497" y="360"/>
                  <a:pt x="2497" y="360"/>
                  <a:pt x="2497" y="360"/>
                </a:cubicBezTo>
                <a:cubicBezTo>
                  <a:pt x="2499" y="360"/>
                  <a:pt x="2499" y="360"/>
                  <a:pt x="2499" y="360"/>
                </a:cubicBezTo>
                <a:lnTo>
                  <a:pt x="2499" y="363"/>
                </a:lnTo>
                <a:close/>
                <a:moveTo>
                  <a:pt x="2497" y="231"/>
                </a:moveTo>
                <a:cubicBezTo>
                  <a:pt x="2499" y="231"/>
                  <a:pt x="2499" y="231"/>
                  <a:pt x="2499" y="231"/>
                </a:cubicBezTo>
                <a:cubicBezTo>
                  <a:pt x="2499" y="234"/>
                  <a:pt x="2499" y="234"/>
                  <a:pt x="2499" y="234"/>
                </a:cubicBezTo>
                <a:cubicBezTo>
                  <a:pt x="2497" y="234"/>
                  <a:pt x="2497" y="234"/>
                  <a:pt x="2497" y="234"/>
                </a:cubicBezTo>
                <a:lnTo>
                  <a:pt x="2497" y="231"/>
                </a:lnTo>
                <a:close/>
                <a:moveTo>
                  <a:pt x="2497" y="236"/>
                </a:moveTo>
                <a:cubicBezTo>
                  <a:pt x="2499" y="236"/>
                  <a:pt x="2499" y="236"/>
                  <a:pt x="2499" y="236"/>
                </a:cubicBezTo>
                <a:cubicBezTo>
                  <a:pt x="2499" y="238"/>
                  <a:pt x="2499" y="238"/>
                  <a:pt x="2499" y="238"/>
                </a:cubicBezTo>
                <a:cubicBezTo>
                  <a:pt x="2497" y="238"/>
                  <a:pt x="2497" y="238"/>
                  <a:pt x="2497" y="238"/>
                </a:cubicBezTo>
                <a:lnTo>
                  <a:pt x="2497" y="236"/>
                </a:lnTo>
                <a:close/>
                <a:moveTo>
                  <a:pt x="2497" y="239"/>
                </a:moveTo>
                <a:cubicBezTo>
                  <a:pt x="2499" y="239"/>
                  <a:pt x="2499" y="239"/>
                  <a:pt x="2499" y="239"/>
                </a:cubicBezTo>
                <a:cubicBezTo>
                  <a:pt x="2499" y="241"/>
                  <a:pt x="2499" y="241"/>
                  <a:pt x="2499" y="241"/>
                </a:cubicBezTo>
                <a:cubicBezTo>
                  <a:pt x="2497" y="241"/>
                  <a:pt x="2497" y="241"/>
                  <a:pt x="2497" y="241"/>
                </a:cubicBezTo>
                <a:lnTo>
                  <a:pt x="2497" y="239"/>
                </a:lnTo>
                <a:close/>
                <a:moveTo>
                  <a:pt x="2497" y="243"/>
                </a:moveTo>
                <a:cubicBezTo>
                  <a:pt x="2499" y="243"/>
                  <a:pt x="2499" y="243"/>
                  <a:pt x="2499" y="243"/>
                </a:cubicBezTo>
                <a:cubicBezTo>
                  <a:pt x="2499" y="245"/>
                  <a:pt x="2499" y="245"/>
                  <a:pt x="2499" y="245"/>
                </a:cubicBezTo>
                <a:cubicBezTo>
                  <a:pt x="2497" y="245"/>
                  <a:pt x="2497" y="245"/>
                  <a:pt x="2497" y="245"/>
                </a:cubicBezTo>
                <a:lnTo>
                  <a:pt x="2497" y="243"/>
                </a:lnTo>
                <a:close/>
                <a:moveTo>
                  <a:pt x="2497" y="246"/>
                </a:moveTo>
                <a:cubicBezTo>
                  <a:pt x="2499" y="246"/>
                  <a:pt x="2499" y="246"/>
                  <a:pt x="2499" y="246"/>
                </a:cubicBezTo>
                <a:cubicBezTo>
                  <a:pt x="2499" y="249"/>
                  <a:pt x="2499" y="249"/>
                  <a:pt x="2499" y="249"/>
                </a:cubicBezTo>
                <a:cubicBezTo>
                  <a:pt x="2497" y="249"/>
                  <a:pt x="2497" y="249"/>
                  <a:pt x="2497" y="249"/>
                </a:cubicBezTo>
                <a:lnTo>
                  <a:pt x="2497" y="246"/>
                </a:lnTo>
                <a:close/>
                <a:moveTo>
                  <a:pt x="2497" y="250"/>
                </a:moveTo>
                <a:cubicBezTo>
                  <a:pt x="2499" y="250"/>
                  <a:pt x="2499" y="250"/>
                  <a:pt x="2499" y="250"/>
                </a:cubicBezTo>
                <a:cubicBezTo>
                  <a:pt x="2499" y="252"/>
                  <a:pt x="2499" y="252"/>
                  <a:pt x="2499" y="252"/>
                </a:cubicBezTo>
                <a:cubicBezTo>
                  <a:pt x="2497" y="252"/>
                  <a:pt x="2497" y="252"/>
                  <a:pt x="2497" y="252"/>
                </a:cubicBezTo>
                <a:lnTo>
                  <a:pt x="2497" y="250"/>
                </a:lnTo>
                <a:close/>
                <a:moveTo>
                  <a:pt x="2497" y="254"/>
                </a:moveTo>
                <a:cubicBezTo>
                  <a:pt x="2499" y="254"/>
                  <a:pt x="2499" y="254"/>
                  <a:pt x="2499" y="254"/>
                </a:cubicBezTo>
                <a:cubicBezTo>
                  <a:pt x="2499" y="256"/>
                  <a:pt x="2499" y="256"/>
                  <a:pt x="2499" y="256"/>
                </a:cubicBezTo>
                <a:cubicBezTo>
                  <a:pt x="2497" y="256"/>
                  <a:pt x="2497" y="256"/>
                  <a:pt x="2497" y="256"/>
                </a:cubicBezTo>
                <a:lnTo>
                  <a:pt x="2497" y="254"/>
                </a:lnTo>
                <a:close/>
                <a:moveTo>
                  <a:pt x="2497" y="257"/>
                </a:moveTo>
                <a:cubicBezTo>
                  <a:pt x="2499" y="257"/>
                  <a:pt x="2499" y="257"/>
                  <a:pt x="2499" y="257"/>
                </a:cubicBezTo>
                <a:cubicBezTo>
                  <a:pt x="2499" y="259"/>
                  <a:pt x="2499" y="259"/>
                  <a:pt x="2499" y="259"/>
                </a:cubicBezTo>
                <a:cubicBezTo>
                  <a:pt x="2497" y="259"/>
                  <a:pt x="2497" y="259"/>
                  <a:pt x="2497" y="259"/>
                </a:cubicBezTo>
                <a:lnTo>
                  <a:pt x="2497" y="257"/>
                </a:lnTo>
                <a:close/>
                <a:moveTo>
                  <a:pt x="2497" y="261"/>
                </a:moveTo>
                <a:cubicBezTo>
                  <a:pt x="2499" y="261"/>
                  <a:pt x="2499" y="261"/>
                  <a:pt x="2499" y="261"/>
                </a:cubicBezTo>
                <a:cubicBezTo>
                  <a:pt x="2499" y="263"/>
                  <a:pt x="2499" y="263"/>
                  <a:pt x="2499" y="263"/>
                </a:cubicBezTo>
                <a:cubicBezTo>
                  <a:pt x="2497" y="263"/>
                  <a:pt x="2497" y="263"/>
                  <a:pt x="2497" y="263"/>
                </a:cubicBezTo>
                <a:lnTo>
                  <a:pt x="2497" y="261"/>
                </a:lnTo>
                <a:close/>
                <a:moveTo>
                  <a:pt x="2497" y="265"/>
                </a:moveTo>
                <a:cubicBezTo>
                  <a:pt x="2499" y="265"/>
                  <a:pt x="2499" y="265"/>
                  <a:pt x="2499" y="265"/>
                </a:cubicBezTo>
                <a:cubicBezTo>
                  <a:pt x="2499" y="267"/>
                  <a:pt x="2499" y="267"/>
                  <a:pt x="2499" y="267"/>
                </a:cubicBezTo>
                <a:cubicBezTo>
                  <a:pt x="2497" y="267"/>
                  <a:pt x="2497" y="267"/>
                  <a:pt x="2497" y="267"/>
                </a:cubicBezTo>
                <a:lnTo>
                  <a:pt x="2497" y="265"/>
                </a:lnTo>
                <a:close/>
                <a:moveTo>
                  <a:pt x="2497" y="268"/>
                </a:moveTo>
                <a:cubicBezTo>
                  <a:pt x="2499" y="268"/>
                  <a:pt x="2499" y="268"/>
                  <a:pt x="2499" y="268"/>
                </a:cubicBezTo>
                <a:cubicBezTo>
                  <a:pt x="2499" y="270"/>
                  <a:pt x="2499" y="270"/>
                  <a:pt x="2499" y="270"/>
                </a:cubicBezTo>
                <a:cubicBezTo>
                  <a:pt x="2497" y="270"/>
                  <a:pt x="2497" y="270"/>
                  <a:pt x="2497" y="270"/>
                </a:cubicBezTo>
                <a:lnTo>
                  <a:pt x="2497" y="268"/>
                </a:lnTo>
                <a:close/>
                <a:moveTo>
                  <a:pt x="2497" y="272"/>
                </a:moveTo>
                <a:cubicBezTo>
                  <a:pt x="2499" y="272"/>
                  <a:pt x="2499" y="272"/>
                  <a:pt x="2499" y="272"/>
                </a:cubicBezTo>
                <a:cubicBezTo>
                  <a:pt x="2499" y="274"/>
                  <a:pt x="2499" y="274"/>
                  <a:pt x="2499" y="274"/>
                </a:cubicBezTo>
                <a:cubicBezTo>
                  <a:pt x="2497" y="274"/>
                  <a:pt x="2497" y="274"/>
                  <a:pt x="2497" y="274"/>
                </a:cubicBezTo>
                <a:lnTo>
                  <a:pt x="2497" y="272"/>
                </a:lnTo>
                <a:close/>
                <a:moveTo>
                  <a:pt x="2497" y="275"/>
                </a:moveTo>
                <a:cubicBezTo>
                  <a:pt x="2499" y="275"/>
                  <a:pt x="2499" y="275"/>
                  <a:pt x="2499" y="275"/>
                </a:cubicBezTo>
                <a:cubicBezTo>
                  <a:pt x="2499" y="277"/>
                  <a:pt x="2499" y="277"/>
                  <a:pt x="2499" y="277"/>
                </a:cubicBezTo>
                <a:cubicBezTo>
                  <a:pt x="2497" y="277"/>
                  <a:pt x="2497" y="277"/>
                  <a:pt x="2497" y="277"/>
                </a:cubicBezTo>
                <a:lnTo>
                  <a:pt x="2497" y="275"/>
                </a:lnTo>
                <a:close/>
                <a:moveTo>
                  <a:pt x="2497" y="279"/>
                </a:moveTo>
                <a:cubicBezTo>
                  <a:pt x="2499" y="279"/>
                  <a:pt x="2499" y="279"/>
                  <a:pt x="2499" y="279"/>
                </a:cubicBezTo>
                <a:cubicBezTo>
                  <a:pt x="2499" y="281"/>
                  <a:pt x="2499" y="281"/>
                  <a:pt x="2499" y="281"/>
                </a:cubicBezTo>
                <a:cubicBezTo>
                  <a:pt x="2497" y="281"/>
                  <a:pt x="2497" y="281"/>
                  <a:pt x="2497" y="281"/>
                </a:cubicBezTo>
                <a:lnTo>
                  <a:pt x="2497" y="279"/>
                </a:lnTo>
                <a:close/>
                <a:moveTo>
                  <a:pt x="2497" y="283"/>
                </a:moveTo>
                <a:cubicBezTo>
                  <a:pt x="2499" y="283"/>
                  <a:pt x="2499" y="283"/>
                  <a:pt x="2499" y="283"/>
                </a:cubicBezTo>
                <a:cubicBezTo>
                  <a:pt x="2499" y="285"/>
                  <a:pt x="2499" y="285"/>
                  <a:pt x="2499" y="285"/>
                </a:cubicBezTo>
                <a:cubicBezTo>
                  <a:pt x="2497" y="285"/>
                  <a:pt x="2497" y="285"/>
                  <a:pt x="2497" y="285"/>
                </a:cubicBezTo>
                <a:lnTo>
                  <a:pt x="2497" y="283"/>
                </a:lnTo>
                <a:close/>
                <a:moveTo>
                  <a:pt x="2497" y="286"/>
                </a:moveTo>
                <a:cubicBezTo>
                  <a:pt x="2499" y="286"/>
                  <a:pt x="2499" y="286"/>
                  <a:pt x="2499" y="286"/>
                </a:cubicBezTo>
                <a:cubicBezTo>
                  <a:pt x="2499" y="288"/>
                  <a:pt x="2499" y="288"/>
                  <a:pt x="2499" y="288"/>
                </a:cubicBezTo>
                <a:cubicBezTo>
                  <a:pt x="2497" y="288"/>
                  <a:pt x="2497" y="288"/>
                  <a:pt x="2497" y="288"/>
                </a:cubicBezTo>
                <a:lnTo>
                  <a:pt x="2497" y="286"/>
                </a:lnTo>
                <a:close/>
                <a:moveTo>
                  <a:pt x="2497" y="290"/>
                </a:moveTo>
                <a:cubicBezTo>
                  <a:pt x="2499" y="290"/>
                  <a:pt x="2499" y="290"/>
                  <a:pt x="2499" y="290"/>
                </a:cubicBezTo>
                <a:cubicBezTo>
                  <a:pt x="2499" y="292"/>
                  <a:pt x="2499" y="292"/>
                  <a:pt x="2499" y="292"/>
                </a:cubicBezTo>
                <a:cubicBezTo>
                  <a:pt x="2497" y="292"/>
                  <a:pt x="2497" y="292"/>
                  <a:pt x="2497" y="292"/>
                </a:cubicBezTo>
                <a:lnTo>
                  <a:pt x="2497" y="290"/>
                </a:lnTo>
                <a:close/>
                <a:moveTo>
                  <a:pt x="2497" y="293"/>
                </a:moveTo>
                <a:cubicBezTo>
                  <a:pt x="2499" y="293"/>
                  <a:pt x="2499" y="293"/>
                  <a:pt x="2499" y="293"/>
                </a:cubicBezTo>
                <a:cubicBezTo>
                  <a:pt x="2499" y="297"/>
                  <a:pt x="2499" y="297"/>
                  <a:pt x="2499" y="297"/>
                </a:cubicBezTo>
                <a:cubicBezTo>
                  <a:pt x="2497" y="297"/>
                  <a:pt x="2497" y="297"/>
                  <a:pt x="2497" y="297"/>
                </a:cubicBezTo>
                <a:lnTo>
                  <a:pt x="2497" y="293"/>
                </a:lnTo>
                <a:close/>
                <a:moveTo>
                  <a:pt x="2497" y="298"/>
                </a:moveTo>
                <a:cubicBezTo>
                  <a:pt x="2499" y="298"/>
                  <a:pt x="2499" y="298"/>
                  <a:pt x="2499" y="298"/>
                </a:cubicBezTo>
                <a:cubicBezTo>
                  <a:pt x="2499" y="300"/>
                  <a:pt x="2499" y="300"/>
                  <a:pt x="2499" y="300"/>
                </a:cubicBezTo>
                <a:cubicBezTo>
                  <a:pt x="2497" y="300"/>
                  <a:pt x="2497" y="300"/>
                  <a:pt x="2497" y="300"/>
                </a:cubicBezTo>
                <a:lnTo>
                  <a:pt x="2497" y="298"/>
                </a:lnTo>
                <a:close/>
                <a:moveTo>
                  <a:pt x="2497" y="301"/>
                </a:moveTo>
                <a:cubicBezTo>
                  <a:pt x="2499" y="301"/>
                  <a:pt x="2499" y="301"/>
                  <a:pt x="2499" y="301"/>
                </a:cubicBezTo>
                <a:cubicBezTo>
                  <a:pt x="2499" y="303"/>
                  <a:pt x="2499" y="303"/>
                  <a:pt x="2499" y="303"/>
                </a:cubicBezTo>
                <a:cubicBezTo>
                  <a:pt x="2497" y="303"/>
                  <a:pt x="2497" y="303"/>
                  <a:pt x="2497" y="303"/>
                </a:cubicBezTo>
                <a:lnTo>
                  <a:pt x="2497" y="301"/>
                </a:lnTo>
                <a:close/>
                <a:moveTo>
                  <a:pt x="2497" y="305"/>
                </a:moveTo>
                <a:cubicBezTo>
                  <a:pt x="2499" y="305"/>
                  <a:pt x="2499" y="305"/>
                  <a:pt x="2499" y="305"/>
                </a:cubicBezTo>
                <a:cubicBezTo>
                  <a:pt x="2499" y="307"/>
                  <a:pt x="2499" y="307"/>
                  <a:pt x="2499" y="307"/>
                </a:cubicBezTo>
                <a:cubicBezTo>
                  <a:pt x="2497" y="307"/>
                  <a:pt x="2497" y="307"/>
                  <a:pt x="2497" y="307"/>
                </a:cubicBezTo>
                <a:lnTo>
                  <a:pt x="2497" y="305"/>
                </a:lnTo>
                <a:close/>
                <a:moveTo>
                  <a:pt x="2497" y="308"/>
                </a:moveTo>
                <a:cubicBezTo>
                  <a:pt x="2499" y="308"/>
                  <a:pt x="2499" y="308"/>
                  <a:pt x="2499" y="308"/>
                </a:cubicBezTo>
                <a:cubicBezTo>
                  <a:pt x="2499" y="310"/>
                  <a:pt x="2499" y="310"/>
                  <a:pt x="2499" y="310"/>
                </a:cubicBezTo>
                <a:cubicBezTo>
                  <a:pt x="2497" y="310"/>
                  <a:pt x="2497" y="310"/>
                  <a:pt x="2497" y="310"/>
                </a:cubicBezTo>
                <a:lnTo>
                  <a:pt x="2497" y="308"/>
                </a:lnTo>
                <a:close/>
                <a:moveTo>
                  <a:pt x="2497" y="312"/>
                </a:moveTo>
                <a:cubicBezTo>
                  <a:pt x="2499" y="312"/>
                  <a:pt x="2499" y="312"/>
                  <a:pt x="2499" y="312"/>
                </a:cubicBezTo>
                <a:cubicBezTo>
                  <a:pt x="2499" y="314"/>
                  <a:pt x="2499" y="314"/>
                  <a:pt x="2499" y="314"/>
                </a:cubicBezTo>
                <a:cubicBezTo>
                  <a:pt x="2497" y="314"/>
                  <a:pt x="2497" y="314"/>
                  <a:pt x="2497" y="314"/>
                </a:cubicBezTo>
                <a:lnTo>
                  <a:pt x="2497" y="312"/>
                </a:lnTo>
                <a:close/>
                <a:moveTo>
                  <a:pt x="2497" y="315"/>
                </a:moveTo>
                <a:cubicBezTo>
                  <a:pt x="2499" y="315"/>
                  <a:pt x="2499" y="315"/>
                  <a:pt x="2499" y="315"/>
                </a:cubicBezTo>
                <a:cubicBezTo>
                  <a:pt x="2499" y="317"/>
                  <a:pt x="2499" y="317"/>
                  <a:pt x="2499" y="317"/>
                </a:cubicBezTo>
                <a:cubicBezTo>
                  <a:pt x="2497" y="317"/>
                  <a:pt x="2497" y="317"/>
                  <a:pt x="2497" y="317"/>
                </a:cubicBezTo>
                <a:lnTo>
                  <a:pt x="2497" y="315"/>
                </a:lnTo>
                <a:close/>
                <a:moveTo>
                  <a:pt x="2497" y="318"/>
                </a:moveTo>
                <a:cubicBezTo>
                  <a:pt x="2499" y="318"/>
                  <a:pt x="2499" y="318"/>
                  <a:pt x="2499" y="318"/>
                </a:cubicBezTo>
                <a:cubicBezTo>
                  <a:pt x="2499" y="321"/>
                  <a:pt x="2499" y="321"/>
                  <a:pt x="2499" y="321"/>
                </a:cubicBezTo>
                <a:cubicBezTo>
                  <a:pt x="2497" y="321"/>
                  <a:pt x="2497" y="321"/>
                  <a:pt x="2497" y="321"/>
                </a:cubicBezTo>
                <a:lnTo>
                  <a:pt x="2497" y="318"/>
                </a:lnTo>
                <a:close/>
                <a:moveTo>
                  <a:pt x="2497" y="322"/>
                </a:moveTo>
                <a:cubicBezTo>
                  <a:pt x="2499" y="322"/>
                  <a:pt x="2499" y="322"/>
                  <a:pt x="2499" y="322"/>
                </a:cubicBezTo>
                <a:cubicBezTo>
                  <a:pt x="2499" y="324"/>
                  <a:pt x="2499" y="324"/>
                  <a:pt x="2499" y="324"/>
                </a:cubicBezTo>
                <a:cubicBezTo>
                  <a:pt x="2497" y="324"/>
                  <a:pt x="2497" y="324"/>
                  <a:pt x="2497" y="324"/>
                </a:cubicBezTo>
                <a:lnTo>
                  <a:pt x="2497" y="322"/>
                </a:lnTo>
                <a:close/>
                <a:moveTo>
                  <a:pt x="2497" y="325"/>
                </a:moveTo>
                <a:cubicBezTo>
                  <a:pt x="2499" y="325"/>
                  <a:pt x="2499" y="325"/>
                  <a:pt x="2499" y="325"/>
                </a:cubicBezTo>
                <a:cubicBezTo>
                  <a:pt x="2499" y="327"/>
                  <a:pt x="2499" y="327"/>
                  <a:pt x="2499" y="327"/>
                </a:cubicBezTo>
                <a:cubicBezTo>
                  <a:pt x="2497" y="327"/>
                  <a:pt x="2497" y="327"/>
                  <a:pt x="2497" y="327"/>
                </a:cubicBezTo>
                <a:lnTo>
                  <a:pt x="2497" y="325"/>
                </a:lnTo>
                <a:close/>
                <a:moveTo>
                  <a:pt x="2497" y="329"/>
                </a:moveTo>
                <a:cubicBezTo>
                  <a:pt x="2499" y="329"/>
                  <a:pt x="2499" y="329"/>
                  <a:pt x="2499" y="329"/>
                </a:cubicBezTo>
                <a:cubicBezTo>
                  <a:pt x="2499" y="331"/>
                  <a:pt x="2499" y="331"/>
                  <a:pt x="2499" y="331"/>
                </a:cubicBezTo>
                <a:cubicBezTo>
                  <a:pt x="2497" y="331"/>
                  <a:pt x="2497" y="331"/>
                  <a:pt x="2497" y="331"/>
                </a:cubicBezTo>
                <a:lnTo>
                  <a:pt x="2497" y="329"/>
                </a:lnTo>
                <a:close/>
                <a:moveTo>
                  <a:pt x="2497" y="332"/>
                </a:moveTo>
                <a:cubicBezTo>
                  <a:pt x="2499" y="332"/>
                  <a:pt x="2499" y="332"/>
                  <a:pt x="2499" y="332"/>
                </a:cubicBezTo>
                <a:cubicBezTo>
                  <a:pt x="2499" y="334"/>
                  <a:pt x="2499" y="334"/>
                  <a:pt x="2499" y="334"/>
                </a:cubicBezTo>
                <a:cubicBezTo>
                  <a:pt x="2497" y="334"/>
                  <a:pt x="2497" y="334"/>
                  <a:pt x="2497" y="334"/>
                </a:cubicBezTo>
                <a:lnTo>
                  <a:pt x="2497" y="332"/>
                </a:lnTo>
                <a:close/>
                <a:moveTo>
                  <a:pt x="2497" y="336"/>
                </a:moveTo>
                <a:cubicBezTo>
                  <a:pt x="2499" y="336"/>
                  <a:pt x="2499" y="336"/>
                  <a:pt x="2499" y="336"/>
                </a:cubicBezTo>
                <a:cubicBezTo>
                  <a:pt x="2499" y="338"/>
                  <a:pt x="2499" y="338"/>
                  <a:pt x="2499" y="338"/>
                </a:cubicBezTo>
                <a:cubicBezTo>
                  <a:pt x="2497" y="338"/>
                  <a:pt x="2497" y="338"/>
                  <a:pt x="2497" y="338"/>
                </a:cubicBezTo>
                <a:lnTo>
                  <a:pt x="2497" y="336"/>
                </a:lnTo>
                <a:close/>
                <a:moveTo>
                  <a:pt x="2497" y="339"/>
                </a:moveTo>
                <a:cubicBezTo>
                  <a:pt x="2499" y="339"/>
                  <a:pt x="2499" y="339"/>
                  <a:pt x="2499" y="339"/>
                </a:cubicBezTo>
                <a:cubicBezTo>
                  <a:pt x="2499" y="341"/>
                  <a:pt x="2499" y="341"/>
                  <a:pt x="2499" y="341"/>
                </a:cubicBezTo>
                <a:cubicBezTo>
                  <a:pt x="2497" y="341"/>
                  <a:pt x="2497" y="341"/>
                  <a:pt x="2497" y="341"/>
                </a:cubicBezTo>
                <a:lnTo>
                  <a:pt x="2497" y="339"/>
                </a:lnTo>
                <a:close/>
                <a:moveTo>
                  <a:pt x="2497" y="342"/>
                </a:moveTo>
                <a:cubicBezTo>
                  <a:pt x="2499" y="342"/>
                  <a:pt x="2499" y="342"/>
                  <a:pt x="2499" y="342"/>
                </a:cubicBezTo>
                <a:cubicBezTo>
                  <a:pt x="2499" y="344"/>
                  <a:pt x="2499" y="344"/>
                  <a:pt x="2499" y="344"/>
                </a:cubicBezTo>
                <a:cubicBezTo>
                  <a:pt x="2497" y="344"/>
                  <a:pt x="2497" y="344"/>
                  <a:pt x="2497" y="344"/>
                </a:cubicBezTo>
                <a:lnTo>
                  <a:pt x="2497" y="342"/>
                </a:lnTo>
                <a:close/>
                <a:moveTo>
                  <a:pt x="2497" y="346"/>
                </a:moveTo>
                <a:cubicBezTo>
                  <a:pt x="2499" y="346"/>
                  <a:pt x="2499" y="346"/>
                  <a:pt x="2499" y="346"/>
                </a:cubicBezTo>
                <a:cubicBezTo>
                  <a:pt x="2499" y="348"/>
                  <a:pt x="2499" y="348"/>
                  <a:pt x="2499" y="348"/>
                </a:cubicBezTo>
                <a:cubicBezTo>
                  <a:pt x="2497" y="348"/>
                  <a:pt x="2497" y="348"/>
                  <a:pt x="2497" y="348"/>
                </a:cubicBezTo>
                <a:lnTo>
                  <a:pt x="2497" y="346"/>
                </a:lnTo>
                <a:close/>
                <a:moveTo>
                  <a:pt x="2497" y="349"/>
                </a:moveTo>
                <a:cubicBezTo>
                  <a:pt x="2499" y="349"/>
                  <a:pt x="2499" y="349"/>
                  <a:pt x="2499" y="349"/>
                </a:cubicBezTo>
                <a:cubicBezTo>
                  <a:pt x="2499" y="351"/>
                  <a:pt x="2499" y="351"/>
                  <a:pt x="2499" y="351"/>
                </a:cubicBezTo>
                <a:cubicBezTo>
                  <a:pt x="2497" y="351"/>
                  <a:pt x="2497" y="351"/>
                  <a:pt x="2497" y="351"/>
                </a:cubicBezTo>
                <a:lnTo>
                  <a:pt x="2497" y="349"/>
                </a:lnTo>
                <a:close/>
                <a:moveTo>
                  <a:pt x="2497" y="353"/>
                </a:moveTo>
                <a:cubicBezTo>
                  <a:pt x="2499" y="353"/>
                  <a:pt x="2499" y="353"/>
                  <a:pt x="2499" y="353"/>
                </a:cubicBezTo>
                <a:cubicBezTo>
                  <a:pt x="2499" y="355"/>
                  <a:pt x="2499" y="355"/>
                  <a:pt x="2499" y="355"/>
                </a:cubicBezTo>
                <a:cubicBezTo>
                  <a:pt x="2497" y="355"/>
                  <a:pt x="2497" y="355"/>
                  <a:pt x="2497" y="355"/>
                </a:cubicBezTo>
                <a:lnTo>
                  <a:pt x="2497" y="353"/>
                </a:lnTo>
                <a:close/>
                <a:moveTo>
                  <a:pt x="2497" y="356"/>
                </a:moveTo>
                <a:cubicBezTo>
                  <a:pt x="2499" y="356"/>
                  <a:pt x="2499" y="356"/>
                  <a:pt x="2499" y="356"/>
                </a:cubicBezTo>
                <a:cubicBezTo>
                  <a:pt x="2499" y="358"/>
                  <a:pt x="2499" y="358"/>
                  <a:pt x="2499" y="358"/>
                </a:cubicBezTo>
                <a:cubicBezTo>
                  <a:pt x="2497" y="358"/>
                  <a:pt x="2497" y="358"/>
                  <a:pt x="2497" y="358"/>
                </a:cubicBezTo>
                <a:lnTo>
                  <a:pt x="2497" y="356"/>
                </a:lnTo>
                <a:close/>
                <a:moveTo>
                  <a:pt x="2496" y="231"/>
                </a:moveTo>
                <a:cubicBezTo>
                  <a:pt x="2497" y="231"/>
                  <a:pt x="2497" y="231"/>
                  <a:pt x="2497" y="231"/>
                </a:cubicBezTo>
                <a:cubicBezTo>
                  <a:pt x="2497" y="234"/>
                  <a:pt x="2497" y="234"/>
                  <a:pt x="2497" y="234"/>
                </a:cubicBezTo>
                <a:cubicBezTo>
                  <a:pt x="2496" y="234"/>
                  <a:pt x="2496" y="234"/>
                  <a:pt x="2496" y="234"/>
                </a:cubicBezTo>
                <a:lnTo>
                  <a:pt x="2496" y="231"/>
                </a:lnTo>
                <a:close/>
                <a:moveTo>
                  <a:pt x="2496" y="236"/>
                </a:moveTo>
                <a:cubicBezTo>
                  <a:pt x="2497" y="236"/>
                  <a:pt x="2497" y="236"/>
                  <a:pt x="2497" y="236"/>
                </a:cubicBezTo>
                <a:cubicBezTo>
                  <a:pt x="2497" y="238"/>
                  <a:pt x="2497" y="238"/>
                  <a:pt x="2497" y="238"/>
                </a:cubicBezTo>
                <a:cubicBezTo>
                  <a:pt x="2496" y="238"/>
                  <a:pt x="2496" y="238"/>
                  <a:pt x="2496" y="238"/>
                </a:cubicBezTo>
                <a:lnTo>
                  <a:pt x="2496" y="236"/>
                </a:lnTo>
                <a:close/>
                <a:moveTo>
                  <a:pt x="2496" y="239"/>
                </a:moveTo>
                <a:cubicBezTo>
                  <a:pt x="2497" y="239"/>
                  <a:pt x="2497" y="239"/>
                  <a:pt x="2497" y="239"/>
                </a:cubicBezTo>
                <a:cubicBezTo>
                  <a:pt x="2497" y="241"/>
                  <a:pt x="2497" y="241"/>
                  <a:pt x="2497" y="241"/>
                </a:cubicBezTo>
                <a:cubicBezTo>
                  <a:pt x="2496" y="241"/>
                  <a:pt x="2496" y="241"/>
                  <a:pt x="2496" y="241"/>
                </a:cubicBezTo>
                <a:lnTo>
                  <a:pt x="2496" y="239"/>
                </a:lnTo>
                <a:close/>
                <a:moveTo>
                  <a:pt x="2496" y="243"/>
                </a:moveTo>
                <a:cubicBezTo>
                  <a:pt x="2497" y="243"/>
                  <a:pt x="2497" y="243"/>
                  <a:pt x="2497" y="243"/>
                </a:cubicBezTo>
                <a:cubicBezTo>
                  <a:pt x="2497" y="245"/>
                  <a:pt x="2497" y="245"/>
                  <a:pt x="2497" y="245"/>
                </a:cubicBezTo>
                <a:cubicBezTo>
                  <a:pt x="2496" y="245"/>
                  <a:pt x="2496" y="245"/>
                  <a:pt x="2496" y="245"/>
                </a:cubicBezTo>
                <a:lnTo>
                  <a:pt x="2496" y="243"/>
                </a:lnTo>
                <a:close/>
                <a:moveTo>
                  <a:pt x="2496" y="246"/>
                </a:moveTo>
                <a:cubicBezTo>
                  <a:pt x="2497" y="246"/>
                  <a:pt x="2497" y="246"/>
                  <a:pt x="2497" y="246"/>
                </a:cubicBezTo>
                <a:cubicBezTo>
                  <a:pt x="2497" y="249"/>
                  <a:pt x="2497" y="249"/>
                  <a:pt x="2497" y="249"/>
                </a:cubicBezTo>
                <a:cubicBezTo>
                  <a:pt x="2496" y="249"/>
                  <a:pt x="2496" y="249"/>
                  <a:pt x="2496" y="249"/>
                </a:cubicBezTo>
                <a:lnTo>
                  <a:pt x="2496" y="246"/>
                </a:lnTo>
                <a:close/>
                <a:moveTo>
                  <a:pt x="2496" y="250"/>
                </a:moveTo>
                <a:cubicBezTo>
                  <a:pt x="2497" y="250"/>
                  <a:pt x="2497" y="250"/>
                  <a:pt x="2497" y="250"/>
                </a:cubicBezTo>
                <a:cubicBezTo>
                  <a:pt x="2497" y="252"/>
                  <a:pt x="2497" y="252"/>
                  <a:pt x="2497" y="252"/>
                </a:cubicBezTo>
                <a:cubicBezTo>
                  <a:pt x="2496" y="252"/>
                  <a:pt x="2496" y="252"/>
                  <a:pt x="2496" y="252"/>
                </a:cubicBezTo>
                <a:lnTo>
                  <a:pt x="2496" y="250"/>
                </a:lnTo>
                <a:close/>
                <a:moveTo>
                  <a:pt x="2496" y="254"/>
                </a:moveTo>
                <a:cubicBezTo>
                  <a:pt x="2497" y="254"/>
                  <a:pt x="2497" y="254"/>
                  <a:pt x="2497" y="254"/>
                </a:cubicBezTo>
                <a:cubicBezTo>
                  <a:pt x="2497" y="256"/>
                  <a:pt x="2497" y="256"/>
                  <a:pt x="2497" y="256"/>
                </a:cubicBezTo>
                <a:cubicBezTo>
                  <a:pt x="2496" y="256"/>
                  <a:pt x="2496" y="256"/>
                  <a:pt x="2496" y="256"/>
                </a:cubicBezTo>
                <a:lnTo>
                  <a:pt x="2496" y="254"/>
                </a:lnTo>
                <a:close/>
                <a:moveTo>
                  <a:pt x="2496" y="257"/>
                </a:moveTo>
                <a:cubicBezTo>
                  <a:pt x="2497" y="257"/>
                  <a:pt x="2497" y="257"/>
                  <a:pt x="2497" y="257"/>
                </a:cubicBezTo>
                <a:cubicBezTo>
                  <a:pt x="2497" y="259"/>
                  <a:pt x="2497" y="259"/>
                  <a:pt x="2497" y="259"/>
                </a:cubicBezTo>
                <a:cubicBezTo>
                  <a:pt x="2496" y="259"/>
                  <a:pt x="2496" y="259"/>
                  <a:pt x="2496" y="259"/>
                </a:cubicBezTo>
                <a:lnTo>
                  <a:pt x="2496" y="257"/>
                </a:lnTo>
                <a:close/>
                <a:moveTo>
                  <a:pt x="2496" y="261"/>
                </a:moveTo>
                <a:cubicBezTo>
                  <a:pt x="2497" y="261"/>
                  <a:pt x="2497" y="261"/>
                  <a:pt x="2497" y="261"/>
                </a:cubicBezTo>
                <a:cubicBezTo>
                  <a:pt x="2497" y="263"/>
                  <a:pt x="2497" y="263"/>
                  <a:pt x="2497" y="263"/>
                </a:cubicBezTo>
                <a:cubicBezTo>
                  <a:pt x="2496" y="263"/>
                  <a:pt x="2496" y="263"/>
                  <a:pt x="2496" y="263"/>
                </a:cubicBezTo>
                <a:lnTo>
                  <a:pt x="2496" y="261"/>
                </a:lnTo>
                <a:close/>
                <a:moveTo>
                  <a:pt x="2496" y="265"/>
                </a:moveTo>
                <a:cubicBezTo>
                  <a:pt x="2497" y="265"/>
                  <a:pt x="2497" y="265"/>
                  <a:pt x="2497" y="265"/>
                </a:cubicBezTo>
                <a:cubicBezTo>
                  <a:pt x="2497" y="267"/>
                  <a:pt x="2497" y="267"/>
                  <a:pt x="2497" y="267"/>
                </a:cubicBezTo>
                <a:cubicBezTo>
                  <a:pt x="2496" y="267"/>
                  <a:pt x="2496" y="267"/>
                  <a:pt x="2496" y="267"/>
                </a:cubicBezTo>
                <a:lnTo>
                  <a:pt x="2496" y="265"/>
                </a:lnTo>
                <a:close/>
                <a:moveTo>
                  <a:pt x="2496" y="268"/>
                </a:moveTo>
                <a:cubicBezTo>
                  <a:pt x="2497" y="268"/>
                  <a:pt x="2497" y="268"/>
                  <a:pt x="2497" y="268"/>
                </a:cubicBezTo>
                <a:cubicBezTo>
                  <a:pt x="2497" y="270"/>
                  <a:pt x="2497" y="270"/>
                  <a:pt x="2497" y="270"/>
                </a:cubicBezTo>
                <a:cubicBezTo>
                  <a:pt x="2496" y="270"/>
                  <a:pt x="2496" y="270"/>
                  <a:pt x="2496" y="270"/>
                </a:cubicBezTo>
                <a:lnTo>
                  <a:pt x="2496" y="268"/>
                </a:lnTo>
                <a:close/>
                <a:moveTo>
                  <a:pt x="2496" y="272"/>
                </a:moveTo>
                <a:cubicBezTo>
                  <a:pt x="2497" y="272"/>
                  <a:pt x="2497" y="272"/>
                  <a:pt x="2497" y="272"/>
                </a:cubicBezTo>
                <a:cubicBezTo>
                  <a:pt x="2497" y="274"/>
                  <a:pt x="2497" y="274"/>
                  <a:pt x="2497" y="274"/>
                </a:cubicBezTo>
                <a:cubicBezTo>
                  <a:pt x="2496" y="274"/>
                  <a:pt x="2496" y="274"/>
                  <a:pt x="2496" y="274"/>
                </a:cubicBezTo>
                <a:lnTo>
                  <a:pt x="2496" y="272"/>
                </a:lnTo>
                <a:close/>
                <a:moveTo>
                  <a:pt x="2496" y="275"/>
                </a:moveTo>
                <a:cubicBezTo>
                  <a:pt x="2497" y="275"/>
                  <a:pt x="2497" y="275"/>
                  <a:pt x="2497" y="275"/>
                </a:cubicBezTo>
                <a:cubicBezTo>
                  <a:pt x="2497" y="277"/>
                  <a:pt x="2497" y="277"/>
                  <a:pt x="2497" y="277"/>
                </a:cubicBezTo>
                <a:cubicBezTo>
                  <a:pt x="2496" y="277"/>
                  <a:pt x="2496" y="277"/>
                  <a:pt x="2496" y="277"/>
                </a:cubicBezTo>
                <a:lnTo>
                  <a:pt x="2496" y="275"/>
                </a:lnTo>
                <a:close/>
                <a:moveTo>
                  <a:pt x="2496" y="279"/>
                </a:moveTo>
                <a:cubicBezTo>
                  <a:pt x="2497" y="279"/>
                  <a:pt x="2497" y="279"/>
                  <a:pt x="2497" y="279"/>
                </a:cubicBezTo>
                <a:cubicBezTo>
                  <a:pt x="2497" y="281"/>
                  <a:pt x="2497" y="281"/>
                  <a:pt x="2497" y="281"/>
                </a:cubicBezTo>
                <a:cubicBezTo>
                  <a:pt x="2496" y="281"/>
                  <a:pt x="2496" y="281"/>
                  <a:pt x="2496" y="281"/>
                </a:cubicBezTo>
                <a:lnTo>
                  <a:pt x="2496" y="279"/>
                </a:lnTo>
                <a:close/>
                <a:moveTo>
                  <a:pt x="2496" y="283"/>
                </a:moveTo>
                <a:cubicBezTo>
                  <a:pt x="2497" y="283"/>
                  <a:pt x="2497" y="283"/>
                  <a:pt x="2497" y="283"/>
                </a:cubicBezTo>
                <a:cubicBezTo>
                  <a:pt x="2497" y="285"/>
                  <a:pt x="2497" y="285"/>
                  <a:pt x="2497" y="285"/>
                </a:cubicBezTo>
                <a:cubicBezTo>
                  <a:pt x="2496" y="285"/>
                  <a:pt x="2496" y="285"/>
                  <a:pt x="2496" y="285"/>
                </a:cubicBezTo>
                <a:lnTo>
                  <a:pt x="2496" y="283"/>
                </a:lnTo>
                <a:close/>
                <a:moveTo>
                  <a:pt x="2496" y="286"/>
                </a:moveTo>
                <a:cubicBezTo>
                  <a:pt x="2497" y="286"/>
                  <a:pt x="2497" y="286"/>
                  <a:pt x="2497" y="286"/>
                </a:cubicBezTo>
                <a:cubicBezTo>
                  <a:pt x="2497" y="288"/>
                  <a:pt x="2497" y="288"/>
                  <a:pt x="2497" y="288"/>
                </a:cubicBezTo>
                <a:cubicBezTo>
                  <a:pt x="2496" y="288"/>
                  <a:pt x="2496" y="288"/>
                  <a:pt x="2496" y="288"/>
                </a:cubicBezTo>
                <a:lnTo>
                  <a:pt x="2496" y="286"/>
                </a:lnTo>
                <a:close/>
                <a:moveTo>
                  <a:pt x="2496" y="290"/>
                </a:moveTo>
                <a:cubicBezTo>
                  <a:pt x="2497" y="290"/>
                  <a:pt x="2497" y="290"/>
                  <a:pt x="2497" y="290"/>
                </a:cubicBezTo>
                <a:cubicBezTo>
                  <a:pt x="2497" y="292"/>
                  <a:pt x="2497" y="292"/>
                  <a:pt x="2497" y="292"/>
                </a:cubicBezTo>
                <a:cubicBezTo>
                  <a:pt x="2496" y="292"/>
                  <a:pt x="2496" y="292"/>
                  <a:pt x="2496" y="292"/>
                </a:cubicBezTo>
                <a:lnTo>
                  <a:pt x="2496" y="290"/>
                </a:lnTo>
                <a:close/>
                <a:moveTo>
                  <a:pt x="2496" y="293"/>
                </a:moveTo>
                <a:cubicBezTo>
                  <a:pt x="2497" y="293"/>
                  <a:pt x="2497" y="293"/>
                  <a:pt x="2497" y="293"/>
                </a:cubicBezTo>
                <a:cubicBezTo>
                  <a:pt x="2497" y="297"/>
                  <a:pt x="2497" y="297"/>
                  <a:pt x="2497" y="297"/>
                </a:cubicBezTo>
                <a:cubicBezTo>
                  <a:pt x="2496" y="297"/>
                  <a:pt x="2496" y="297"/>
                  <a:pt x="2496" y="297"/>
                </a:cubicBezTo>
                <a:lnTo>
                  <a:pt x="2496" y="293"/>
                </a:lnTo>
                <a:close/>
                <a:moveTo>
                  <a:pt x="2496" y="298"/>
                </a:moveTo>
                <a:cubicBezTo>
                  <a:pt x="2497" y="298"/>
                  <a:pt x="2497" y="298"/>
                  <a:pt x="2497" y="298"/>
                </a:cubicBezTo>
                <a:cubicBezTo>
                  <a:pt x="2497" y="300"/>
                  <a:pt x="2497" y="300"/>
                  <a:pt x="2497" y="300"/>
                </a:cubicBezTo>
                <a:cubicBezTo>
                  <a:pt x="2496" y="300"/>
                  <a:pt x="2496" y="300"/>
                  <a:pt x="2496" y="300"/>
                </a:cubicBezTo>
                <a:lnTo>
                  <a:pt x="2496" y="298"/>
                </a:lnTo>
                <a:close/>
                <a:moveTo>
                  <a:pt x="2496" y="301"/>
                </a:moveTo>
                <a:cubicBezTo>
                  <a:pt x="2497" y="301"/>
                  <a:pt x="2497" y="301"/>
                  <a:pt x="2497" y="301"/>
                </a:cubicBezTo>
                <a:cubicBezTo>
                  <a:pt x="2497" y="303"/>
                  <a:pt x="2497" y="303"/>
                  <a:pt x="2497" y="303"/>
                </a:cubicBezTo>
                <a:cubicBezTo>
                  <a:pt x="2496" y="303"/>
                  <a:pt x="2496" y="303"/>
                  <a:pt x="2496" y="303"/>
                </a:cubicBezTo>
                <a:lnTo>
                  <a:pt x="2496" y="301"/>
                </a:lnTo>
                <a:close/>
                <a:moveTo>
                  <a:pt x="2496" y="305"/>
                </a:moveTo>
                <a:cubicBezTo>
                  <a:pt x="2497" y="305"/>
                  <a:pt x="2497" y="305"/>
                  <a:pt x="2497" y="305"/>
                </a:cubicBezTo>
                <a:cubicBezTo>
                  <a:pt x="2497" y="307"/>
                  <a:pt x="2497" y="307"/>
                  <a:pt x="2497" y="307"/>
                </a:cubicBezTo>
                <a:cubicBezTo>
                  <a:pt x="2496" y="307"/>
                  <a:pt x="2496" y="307"/>
                  <a:pt x="2496" y="307"/>
                </a:cubicBezTo>
                <a:lnTo>
                  <a:pt x="2496" y="305"/>
                </a:lnTo>
                <a:close/>
                <a:moveTo>
                  <a:pt x="2496" y="308"/>
                </a:moveTo>
                <a:cubicBezTo>
                  <a:pt x="2497" y="308"/>
                  <a:pt x="2497" y="308"/>
                  <a:pt x="2497" y="308"/>
                </a:cubicBezTo>
                <a:cubicBezTo>
                  <a:pt x="2497" y="310"/>
                  <a:pt x="2497" y="310"/>
                  <a:pt x="2497" y="310"/>
                </a:cubicBezTo>
                <a:cubicBezTo>
                  <a:pt x="2496" y="310"/>
                  <a:pt x="2496" y="310"/>
                  <a:pt x="2496" y="310"/>
                </a:cubicBezTo>
                <a:lnTo>
                  <a:pt x="2496" y="308"/>
                </a:lnTo>
                <a:close/>
                <a:moveTo>
                  <a:pt x="2496" y="312"/>
                </a:moveTo>
                <a:cubicBezTo>
                  <a:pt x="2497" y="312"/>
                  <a:pt x="2497" y="312"/>
                  <a:pt x="2497" y="312"/>
                </a:cubicBezTo>
                <a:cubicBezTo>
                  <a:pt x="2497" y="314"/>
                  <a:pt x="2497" y="314"/>
                  <a:pt x="2497" y="314"/>
                </a:cubicBezTo>
                <a:cubicBezTo>
                  <a:pt x="2496" y="314"/>
                  <a:pt x="2496" y="314"/>
                  <a:pt x="2496" y="314"/>
                </a:cubicBezTo>
                <a:lnTo>
                  <a:pt x="2496" y="312"/>
                </a:lnTo>
                <a:close/>
                <a:moveTo>
                  <a:pt x="2496" y="315"/>
                </a:moveTo>
                <a:cubicBezTo>
                  <a:pt x="2497" y="315"/>
                  <a:pt x="2497" y="315"/>
                  <a:pt x="2497" y="315"/>
                </a:cubicBezTo>
                <a:cubicBezTo>
                  <a:pt x="2497" y="317"/>
                  <a:pt x="2497" y="317"/>
                  <a:pt x="2497" y="317"/>
                </a:cubicBezTo>
                <a:cubicBezTo>
                  <a:pt x="2496" y="317"/>
                  <a:pt x="2496" y="317"/>
                  <a:pt x="2496" y="317"/>
                </a:cubicBezTo>
                <a:lnTo>
                  <a:pt x="2496" y="315"/>
                </a:lnTo>
                <a:close/>
                <a:moveTo>
                  <a:pt x="2496" y="318"/>
                </a:moveTo>
                <a:cubicBezTo>
                  <a:pt x="2497" y="318"/>
                  <a:pt x="2497" y="318"/>
                  <a:pt x="2497" y="318"/>
                </a:cubicBezTo>
                <a:cubicBezTo>
                  <a:pt x="2497" y="321"/>
                  <a:pt x="2497" y="321"/>
                  <a:pt x="2497" y="321"/>
                </a:cubicBezTo>
                <a:cubicBezTo>
                  <a:pt x="2496" y="321"/>
                  <a:pt x="2496" y="321"/>
                  <a:pt x="2496" y="321"/>
                </a:cubicBezTo>
                <a:lnTo>
                  <a:pt x="2496" y="318"/>
                </a:lnTo>
                <a:close/>
                <a:moveTo>
                  <a:pt x="2496" y="322"/>
                </a:moveTo>
                <a:cubicBezTo>
                  <a:pt x="2497" y="322"/>
                  <a:pt x="2497" y="322"/>
                  <a:pt x="2497" y="322"/>
                </a:cubicBezTo>
                <a:cubicBezTo>
                  <a:pt x="2497" y="324"/>
                  <a:pt x="2497" y="324"/>
                  <a:pt x="2497" y="324"/>
                </a:cubicBezTo>
                <a:cubicBezTo>
                  <a:pt x="2496" y="324"/>
                  <a:pt x="2496" y="324"/>
                  <a:pt x="2496" y="324"/>
                </a:cubicBezTo>
                <a:lnTo>
                  <a:pt x="2496" y="322"/>
                </a:lnTo>
                <a:close/>
                <a:moveTo>
                  <a:pt x="2496" y="325"/>
                </a:moveTo>
                <a:cubicBezTo>
                  <a:pt x="2497" y="325"/>
                  <a:pt x="2497" y="325"/>
                  <a:pt x="2497" y="325"/>
                </a:cubicBezTo>
                <a:cubicBezTo>
                  <a:pt x="2497" y="327"/>
                  <a:pt x="2497" y="327"/>
                  <a:pt x="2497" y="327"/>
                </a:cubicBezTo>
                <a:cubicBezTo>
                  <a:pt x="2496" y="327"/>
                  <a:pt x="2496" y="327"/>
                  <a:pt x="2496" y="327"/>
                </a:cubicBezTo>
                <a:lnTo>
                  <a:pt x="2496" y="325"/>
                </a:lnTo>
                <a:close/>
                <a:moveTo>
                  <a:pt x="2496" y="329"/>
                </a:moveTo>
                <a:cubicBezTo>
                  <a:pt x="2497" y="329"/>
                  <a:pt x="2497" y="329"/>
                  <a:pt x="2497" y="329"/>
                </a:cubicBezTo>
                <a:cubicBezTo>
                  <a:pt x="2497" y="331"/>
                  <a:pt x="2497" y="331"/>
                  <a:pt x="2497" y="331"/>
                </a:cubicBezTo>
                <a:cubicBezTo>
                  <a:pt x="2496" y="331"/>
                  <a:pt x="2496" y="331"/>
                  <a:pt x="2496" y="331"/>
                </a:cubicBezTo>
                <a:lnTo>
                  <a:pt x="2496" y="329"/>
                </a:lnTo>
                <a:close/>
                <a:moveTo>
                  <a:pt x="2496" y="332"/>
                </a:moveTo>
                <a:cubicBezTo>
                  <a:pt x="2497" y="332"/>
                  <a:pt x="2497" y="332"/>
                  <a:pt x="2497" y="332"/>
                </a:cubicBezTo>
                <a:cubicBezTo>
                  <a:pt x="2497" y="334"/>
                  <a:pt x="2497" y="334"/>
                  <a:pt x="2497" y="334"/>
                </a:cubicBezTo>
                <a:cubicBezTo>
                  <a:pt x="2496" y="334"/>
                  <a:pt x="2496" y="334"/>
                  <a:pt x="2496" y="334"/>
                </a:cubicBezTo>
                <a:lnTo>
                  <a:pt x="2496" y="332"/>
                </a:lnTo>
                <a:close/>
                <a:moveTo>
                  <a:pt x="2496" y="336"/>
                </a:moveTo>
                <a:cubicBezTo>
                  <a:pt x="2497" y="336"/>
                  <a:pt x="2497" y="336"/>
                  <a:pt x="2497" y="336"/>
                </a:cubicBezTo>
                <a:cubicBezTo>
                  <a:pt x="2497" y="338"/>
                  <a:pt x="2497" y="338"/>
                  <a:pt x="2497" y="338"/>
                </a:cubicBezTo>
                <a:cubicBezTo>
                  <a:pt x="2496" y="338"/>
                  <a:pt x="2496" y="338"/>
                  <a:pt x="2496" y="338"/>
                </a:cubicBezTo>
                <a:lnTo>
                  <a:pt x="2496" y="336"/>
                </a:lnTo>
                <a:close/>
                <a:moveTo>
                  <a:pt x="2496" y="339"/>
                </a:moveTo>
                <a:cubicBezTo>
                  <a:pt x="2497" y="339"/>
                  <a:pt x="2497" y="339"/>
                  <a:pt x="2497" y="339"/>
                </a:cubicBezTo>
                <a:cubicBezTo>
                  <a:pt x="2497" y="341"/>
                  <a:pt x="2497" y="341"/>
                  <a:pt x="2497" y="341"/>
                </a:cubicBezTo>
                <a:cubicBezTo>
                  <a:pt x="2496" y="341"/>
                  <a:pt x="2496" y="341"/>
                  <a:pt x="2496" y="341"/>
                </a:cubicBezTo>
                <a:lnTo>
                  <a:pt x="2496" y="339"/>
                </a:lnTo>
                <a:close/>
                <a:moveTo>
                  <a:pt x="2496" y="342"/>
                </a:moveTo>
                <a:cubicBezTo>
                  <a:pt x="2497" y="342"/>
                  <a:pt x="2497" y="342"/>
                  <a:pt x="2497" y="342"/>
                </a:cubicBezTo>
                <a:cubicBezTo>
                  <a:pt x="2497" y="344"/>
                  <a:pt x="2497" y="344"/>
                  <a:pt x="2497" y="344"/>
                </a:cubicBezTo>
                <a:cubicBezTo>
                  <a:pt x="2496" y="344"/>
                  <a:pt x="2496" y="344"/>
                  <a:pt x="2496" y="344"/>
                </a:cubicBezTo>
                <a:lnTo>
                  <a:pt x="2496" y="342"/>
                </a:lnTo>
                <a:close/>
                <a:moveTo>
                  <a:pt x="2496" y="346"/>
                </a:moveTo>
                <a:cubicBezTo>
                  <a:pt x="2497" y="346"/>
                  <a:pt x="2497" y="346"/>
                  <a:pt x="2497" y="346"/>
                </a:cubicBezTo>
                <a:cubicBezTo>
                  <a:pt x="2497" y="348"/>
                  <a:pt x="2497" y="348"/>
                  <a:pt x="2497" y="348"/>
                </a:cubicBezTo>
                <a:cubicBezTo>
                  <a:pt x="2496" y="348"/>
                  <a:pt x="2496" y="348"/>
                  <a:pt x="2496" y="348"/>
                </a:cubicBezTo>
                <a:lnTo>
                  <a:pt x="2496" y="346"/>
                </a:lnTo>
                <a:close/>
                <a:moveTo>
                  <a:pt x="2496" y="349"/>
                </a:moveTo>
                <a:cubicBezTo>
                  <a:pt x="2497" y="349"/>
                  <a:pt x="2497" y="349"/>
                  <a:pt x="2497" y="349"/>
                </a:cubicBezTo>
                <a:cubicBezTo>
                  <a:pt x="2497" y="351"/>
                  <a:pt x="2497" y="351"/>
                  <a:pt x="2497" y="351"/>
                </a:cubicBezTo>
                <a:cubicBezTo>
                  <a:pt x="2496" y="351"/>
                  <a:pt x="2496" y="351"/>
                  <a:pt x="2496" y="351"/>
                </a:cubicBezTo>
                <a:lnTo>
                  <a:pt x="2496" y="349"/>
                </a:lnTo>
                <a:close/>
                <a:moveTo>
                  <a:pt x="2496" y="353"/>
                </a:moveTo>
                <a:cubicBezTo>
                  <a:pt x="2497" y="353"/>
                  <a:pt x="2497" y="353"/>
                  <a:pt x="2497" y="353"/>
                </a:cubicBezTo>
                <a:cubicBezTo>
                  <a:pt x="2497" y="355"/>
                  <a:pt x="2497" y="355"/>
                  <a:pt x="2497" y="355"/>
                </a:cubicBezTo>
                <a:cubicBezTo>
                  <a:pt x="2496" y="355"/>
                  <a:pt x="2496" y="355"/>
                  <a:pt x="2496" y="355"/>
                </a:cubicBezTo>
                <a:lnTo>
                  <a:pt x="2496" y="353"/>
                </a:lnTo>
                <a:close/>
                <a:moveTo>
                  <a:pt x="2496" y="356"/>
                </a:moveTo>
                <a:cubicBezTo>
                  <a:pt x="2497" y="356"/>
                  <a:pt x="2497" y="356"/>
                  <a:pt x="2497" y="356"/>
                </a:cubicBezTo>
                <a:cubicBezTo>
                  <a:pt x="2497" y="358"/>
                  <a:pt x="2497" y="358"/>
                  <a:pt x="2497" y="358"/>
                </a:cubicBezTo>
                <a:cubicBezTo>
                  <a:pt x="2496" y="358"/>
                  <a:pt x="2496" y="358"/>
                  <a:pt x="2496" y="358"/>
                </a:cubicBezTo>
                <a:lnTo>
                  <a:pt x="2496" y="356"/>
                </a:lnTo>
                <a:close/>
                <a:moveTo>
                  <a:pt x="2496" y="360"/>
                </a:moveTo>
                <a:cubicBezTo>
                  <a:pt x="2497" y="360"/>
                  <a:pt x="2497" y="360"/>
                  <a:pt x="2497" y="360"/>
                </a:cubicBezTo>
                <a:cubicBezTo>
                  <a:pt x="2497" y="363"/>
                  <a:pt x="2497" y="363"/>
                  <a:pt x="2497" y="363"/>
                </a:cubicBezTo>
                <a:cubicBezTo>
                  <a:pt x="2496" y="363"/>
                  <a:pt x="2496" y="363"/>
                  <a:pt x="2496" y="363"/>
                </a:cubicBezTo>
                <a:lnTo>
                  <a:pt x="2496" y="360"/>
                </a:lnTo>
                <a:close/>
                <a:moveTo>
                  <a:pt x="2496" y="364"/>
                </a:moveTo>
                <a:cubicBezTo>
                  <a:pt x="2497" y="364"/>
                  <a:pt x="2497" y="364"/>
                  <a:pt x="2497" y="364"/>
                </a:cubicBezTo>
                <a:cubicBezTo>
                  <a:pt x="2497" y="367"/>
                  <a:pt x="2497" y="367"/>
                  <a:pt x="2497" y="367"/>
                </a:cubicBezTo>
                <a:cubicBezTo>
                  <a:pt x="2496" y="367"/>
                  <a:pt x="2496" y="367"/>
                  <a:pt x="2496" y="367"/>
                </a:cubicBezTo>
                <a:lnTo>
                  <a:pt x="2496" y="364"/>
                </a:lnTo>
                <a:close/>
                <a:moveTo>
                  <a:pt x="2496" y="369"/>
                </a:moveTo>
                <a:cubicBezTo>
                  <a:pt x="2497" y="369"/>
                  <a:pt x="2497" y="369"/>
                  <a:pt x="2497" y="369"/>
                </a:cubicBezTo>
                <a:cubicBezTo>
                  <a:pt x="2497" y="371"/>
                  <a:pt x="2497" y="371"/>
                  <a:pt x="2497" y="371"/>
                </a:cubicBezTo>
                <a:cubicBezTo>
                  <a:pt x="2496" y="371"/>
                  <a:pt x="2496" y="371"/>
                  <a:pt x="2496" y="371"/>
                </a:cubicBezTo>
                <a:lnTo>
                  <a:pt x="2496" y="369"/>
                </a:lnTo>
                <a:close/>
                <a:moveTo>
                  <a:pt x="2496" y="373"/>
                </a:moveTo>
                <a:cubicBezTo>
                  <a:pt x="2497" y="373"/>
                  <a:pt x="2497" y="373"/>
                  <a:pt x="2497" y="373"/>
                </a:cubicBezTo>
                <a:cubicBezTo>
                  <a:pt x="2497" y="375"/>
                  <a:pt x="2497" y="375"/>
                  <a:pt x="2497" y="375"/>
                </a:cubicBezTo>
                <a:cubicBezTo>
                  <a:pt x="2496" y="375"/>
                  <a:pt x="2496" y="375"/>
                  <a:pt x="2496" y="375"/>
                </a:cubicBezTo>
                <a:lnTo>
                  <a:pt x="2496" y="373"/>
                </a:lnTo>
                <a:close/>
                <a:moveTo>
                  <a:pt x="2496" y="377"/>
                </a:moveTo>
                <a:cubicBezTo>
                  <a:pt x="2497" y="377"/>
                  <a:pt x="2497" y="377"/>
                  <a:pt x="2497" y="377"/>
                </a:cubicBezTo>
                <a:cubicBezTo>
                  <a:pt x="2497" y="380"/>
                  <a:pt x="2497" y="380"/>
                  <a:pt x="2497" y="380"/>
                </a:cubicBezTo>
                <a:cubicBezTo>
                  <a:pt x="2496" y="380"/>
                  <a:pt x="2496" y="380"/>
                  <a:pt x="2496" y="380"/>
                </a:cubicBezTo>
                <a:lnTo>
                  <a:pt x="2496" y="377"/>
                </a:lnTo>
                <a:close/>
                <a:moveTo>
                  <a:pt x="2496" y="381"/>
                </a:moveTo>
                <a:cubicBezTo>
                  <a:pt x="2497" y="381"/>
                  <a:pt x="2497" y="381"/>
                  <a:pt x="2497" y="381"/>
                </a:cubicBezTo>
                <a:cubicBezTo>
                  <a:pt x="2497" y="383"/>
                  <a:pt x="2497" y="383"/>
                  <a:pt x="2497" y="383"/>
                </a:cubicBezTo>
                <a:cubicBezTo>
                  <a:pt x="2496" y="383"/>
                  <a:pt x="2496" y="383"/>
                  <a:pt x="2496" y="383"/>
                </a:cubicBezTo>
                <a:lnTo>
                  <a:pt x="2496" y="381"/>
                </a:lnTo>
                <a:close/>
                <a:moveTo>
                  <a:pt x="2494" y="231"/>
                </a:moveTo>
                <a:cubicBezTo>
                  <a:pt x="2495" y="231"/>
                  <a:pt x="2495" y="231"/>
                  <a:pt x="2495" y="231"/>
                </a:cubicBezTo>
                <a:cubicBezTo>
                  <a:pt x="2495" y="234"/>
                  <a:pt x="2495" y="234"/>
                  <a:pt x="2495" y="234"/>
                </a:cubicBezTo>
                <a:cubicBezTo>
                  <a:pt x="2494" y="234"/>
                  <a:pt x="2494" y="234"/>
                  <a:pt x="2494" y="234"/>
                </a:cubicBezTo>
                <a:lnTo>
                  <a:pt x="2494" y="231"/>
                </a:lnTo>
                <a:close/>
                <a:moveTo>
                  <a:pt x="2494" y="236"/>
                </a:moveTo>
                <a:cubicBezTo>
                  <a:pt x="2495" y="236"/>
                  <a:pt x="2495" y="236"/>
                  <a:pt x="2495" y="236"/>
                </a:cubicBezTo>
                <a:cubicBezTo>
                  <a:pt x="2495" y="238"/>
                  <a:pt x="2495" y="238"/>
                  <a:pt x="2495" y="238"/>
                </a:cubicBezTo>
                <a:cubicBezTo>
                  <a:pt x="2494" y="238"/>
                  <a:pt x="2494" y="238"/>
                  <a:pt x="2494" y="238"/>
                </a:cubicBezTo>
                <a:lnTo>
                  <a:pt x="2494" y="236"/>
                </a:lnTo>
                <a:close/>
                <a:moveTo>
                  <a:pt x="2494" y="239"/>
                </a:moveTo>
                <a:cubicBezTo>
                  <a:pt x="2495" y="239"/>
                  <a:pt x="2495" y="239"/>
                  <a:pt x="2495" y="239"/>
                </a:cubicBezTo>
                <a:cubicBezTo>
                  <a:pt x="2495" y="241"/>
                  <a:pt x="2495" y="241"/>
                  <a:pt x="2495" y="241"/>
                </a:cubicBezTo>
                <a:cubicBezTo>
                  <a:pt x="2494" y="241"/>
                  <a:pt x="2494" y="241"/>
                  <a:pt x="2494" y="241"/>
                </a:cubicBezTo>
                <a:lnTo>
                  <a:pt x="2494" y="239"/>
                </a:lnTo>
                <a:close/>
                <a:moveTo>
                  <a:pt x="2494" y="243"/>
                </a:moveTo>
                <a:cubicBezTo>
                  <a:pt x="2495" y="243"/>
                  <a:pt x="2495" y="243"/>
                  <a:pt x="2495" y="243"/>
                </a:cubicBezTo>
                <a:cubicBezTo>
                  <a:pt x="2495" y="245"/>
                  <a:pt x="2495" y="245"/>
                  <a:pt x="2495" y="245"/>
                </a:cubicBezTo>
                <a:cubicBezTo>
                  <a:pt x="2494" y="245"/>
                  <a:pt x="2494" y="245"/>
                  <a:pt x="2494" y="245"/>
                </a:cubicBezTo>
                <a:lnTo>
                  <a:pt x="2494" y="243"/>
                </a:lnTo>
                <a:close/>
                <a:moveTo>
                  <a:pt x="2494" y="246"/>
                </a:moveTo>
                <a:cubicBezTo>
                  <a:pt x="2495" y="246"/>
                  <a:pt x="2495" y="246"/>
                  <a:pt x="2495" y="246"/>
                </a:cubicBezTo>
                <a:cubicBezTo>
                  <a:pt x="2495" y="249"/>
                  <a:pt x="2495" y="249"/>
                  <a:pt x="2495" y="249"/>
                </a:cubicBezTo>
                <a:cubicBezTo>
                  <a:pt x="2494" y="249"/>
                  <a:pt x="2494" y="249"/>
                  <a:pt x="2494" y="249"/>
                </a:cubicBezTo>
                <a:lnTo>
                  <a:pt x="2494" y="246"/>
                </a:lnTo>
                <a:close/>
                <a:moveTo>
                  <a:pt x="2494" y="250"/>
                </a:moveTo>
                <a:cubicBezTo>
                  <a:pt x="2495" y="250"/>
                  <a:pt x="2495" y="250"/>
                  <a:pt x="2495" y="250"/>
                </a:cubicBezTo>
                <a:cubicBezTo>
                  <a:pt x="2495" y="252"/>
                  <a:pt x="2495" y="252"/>
                  <a:pt x="2495" y="252"/>
                </a:cubicBezTo>
                <a:cubicBezTo>
                  <a:pt x="2494" y="252"/>
                  <a:pt x="2494" y="252"/>
                  <a:pt x="2494" y="252"/>
                </a:cubicBezTo>
                <a:lnTo>
                  <a:pt x="2494" y="250"/>
                </a:lnTo>
                <a:close/>
                <a:moveTo>
                  <a:pt x="2494" y="254"/>
                </a:moveTo>
                <a:cubicBezTo>
                  <a:pt x="2495" y="254"/>
                  <a:pt x="2495" y="254"/>
                  <a:pt x="2495" y="254"/>
                </a:cubicBezTo>
                <a:cubicBezTo>
                  <a:pt x="2495" y="256"/>
                  <a:pt x="2495" y="256"/>
                  <a:pt x="2495" y="256"/>
                </a:cubicBezTo>
                <a:cubicBezTo>
                  <a:pt x="2494" y="256"/>
                  <a:pt x="2494" y="256"/>
                  <a:pt x="2494" y="256"/>
                </a:cubicBezTo>
                <a:lnTo>
                  <a:pt x="2494" y="254"/>
                </a:lnTo>
                <a:close/>
                <a:moveTo>
                  <a:pt x="2494" y="257"/>
                </a:moveTo>
                <a:cubicBezTo>
                  <a:pt x="2495" y="257"/>
                  <a:pt x="2495" y="257"/>
                  <a:pt x="2495" y="257"/>
                </a:cubicBezTo>
                <a:cubicBezTo>
                  <a:pt x="2495" y="259"/>
                  <a:pt x="2495" y="259"/>
                  <a:pt x="2495" y="259"/>
                </a:cubicBezTo>
                <a:cubicBezTo>
                  <a:pt x="2494" y="259"/>
                  <a:pt x="2494" y="259"/>
                  <a:pt x="2494" y="259"/>
                </a:cubicBezTo>
                <a:lnTo>
                  <a:pt x="2494" y="257"/>
                </a:lnTo>
                <a:close/>
                <a:moveTo>
                  <a:pt x="2494" y="261"/>
                </a:moveTo>
                <a:cubicBezTo>
                  <a:pt x="2495" y="261"/>
                  <a:pt x="2495" y="261"/>
                  <a:pt x="2495" y="261"/>
                </a:cubicBezTo>
                <a:cubicBezTo>
                  <a:pt x="2495" y="263"/>
                  <a:pt x="2495" y="263"/>
                  <a:pt x="2495" y="263"/>
                </a:cubicBezTo>
                <a:cubicBezTo>
                  <a:pt x="2494" y="263"/>
                  <a:pt x="2494" y="263"/>
                  <a:pt x="2494" y="263"/>
                </a:cubicBezTo>
                <a:lnTo>
                  <a:pt x="2494" y="261"/>
                </a:lnTo>
                <a:close/>
                <a:moveTo>
                  <a:pt x="2494" y="265"/>
                </a:moveTo>
                <a:cubicBezTo>
                  <a:pt x="2495" y="265"/>
                  <a:pt x="2495" y="265"/>
                  <a:pt x="2495" y="265"/>
                </a:cubicBezTo>
                <a:cubicBezTo>
                  <a:pt x="2495" y="267"/>
                  <a:pt x="2495" y="267"/>
                  <a:pt x="2495" y="267"/>
                </a:cubicBezTo>
                <a:cubicBezTo>
                  <a:pt x="2494" y="267"/>
                  <a:pt x="2494" y="267"/>
                  <a:pt x="2494" y="267"/>
                </a:cubicBezTo>
                <a:lnTo>
                  <a:pt x="2494" y="265"/>
                </a:lnTo>
                <a:close/>
                <a:moveTo>
                  <a:pt x="2494" y="268"/>
                </a:moveTo>
                <a:cubicBezTo>
                  <a:pt x="2495" y="268"/>
                  <a:pt x="2495" y="268"/>
                  <a:pt x="2495" y="268"/>
                </a:cubicBezTo>
                <a:cubicBezTo>
                  <a:pt x="2495" y="270"/>
                  <a:pt x="2495" y="270"/>
                  <a:pt x="2495" y="270"/>
                </a:cubicBezTo>
                <a:cubicBezTo>
                  <a:pt x="2494" y="270"/>
                  <a:pt x="2494" y="270"/>
                  <a:pt x="2494" y="270"/>
                </a:cubicBezTo>
                <a:lnTo>
                  <a:pt x="2494" y="268"/>
                </a:lnTo>
                <a:close/>
                <a:moveTo>
                  <a:pt x="2494" y="272"/>
                </a:moveTo>
                <a:cubicBezTo>
                  <a:pt x="2495" y="272"/>
                  <a:pt x="2495" y="272"/>
                  <a:pt x="2495" y="272"/>
                </a:cubicBezTo>
                <a:cubicBezTo>
                  <a:pt x="2495" y="274"/>
                  <a:pt x="2495" y="274"/>
                  <a:pt x="2495" y="274"/>
                </a:cubicBezTo>
                <a:cubicBezTo>
                  <a:pt x="2494" y="274"/>
                  <a:pt x="2494" y="274"/>
                  <a:pt x="2494" y="274"/>
                </a:cubicBezTo>
                <a:lnTo>
                  <a:pt x="2494" y="272"/>
                </a:lnTo>
                <a:close/>
                <a:moveTo>
                  <a:pt x="2494" y="275"/>
                </a:moveTo>
                <a:cubicBezTo>
                  <a:pt x="2495" y="275"/>
                  <a:pt x="2495" y="275"/>
                  <a:pt x="2495" y="275"/>
                </a:cubicBezTo>
                <a:cubicBezTo>
                  <a:pt x="2495" y="277"/>
                  <a:pt x="2495" y="277"/>
                  <a:pt x="2495" y="277"/>
                </a:cubicBezTo>
                <a:cubicBezTo>
                  <a:pt x="2494" y="277"/>
                  <a:pt x="2494" y="277"/>
                  <a:pt x="2494" y="277"/>
                </a:cubicBezTo>
                <a:lnTo>
                  <a:pt x="2494" y="275"/>
                </a:lnTo>
                <a:close/>
                <a:moveTo>
                  <a:pt x="2494" y="279"/>
                </a:moveTo>
                <a:cubicBezTo>
                  <a:pt x="2495" y="279"/>
                  <a:pt x="2495" y="279"/>
                  <a:pt x="2495" y="279"/>
                </a:cubicBezTo>
                <a:cubicBezTo>
                  <a:pt x="2495" y="281"/>
                  <a:pt x="2495" y="281"/>
                  <a:pt x="2495" y="281"/>
                </a:cubicBezTo>
                <a:cubicBezTo>
                  <a:pt x="2494" y="281"/>
                  <a:pt x="2494" y="281"/>
                  <a:pt x="2494" y="281"/>
                </a:cubicBezTo>
                <a:lnTo>
                  <a:pt x="2494" y="279"/>
                </a:lnTo>
                <a:close/>
                <a:moveTo>
                  <a:pt x="2494" y="283"/>
                </a:moveTo>
                <a:cubicBezTo>
                  <a:pt x="2495" y="283"/>
                  <a:pt x="2495" y="283"/>
                  <a:pt x="2495" y="283"/>
                </a:cubicBezTo>
                <a:cubicBezTo>
                  <a:pt x="2495" y="285"/>
                  <a:pt x="2495" y="285"/>
                  <a:pt x="2495" y="285"/>
                </a:cubicBezTo>
                <a:cubicBezTo>
                  <a:pt x="2494" y="285"/>
                  <a:pt x="2494" y="285"/>
                  <a:pt x="2494" y="285"/>
                </a:cubicBezTo>
                <a:lnTo>
                  <a:pt x="2494" y="283"/>
                </a:lnTo>
                <a:close/>
                <a:moveTo>
                  <a:pt x="2494" y="286"/>
                </a:moveTo>
                <a:cubicBezTo>
                  <a:pt x="2495" y="286"/>
                  <a:pt x="2495" y="286"/>
                  <a:pt x="2495" y="286"/>
                </a:cubicBezTo>
                <a:cubicBezTo>
                  <a:pt x="2495" y="288"/>
                  <a:pt x="2495" y="288"/>
                  <a:pt x="2495" y="288"/>
                </a:cubicBezTo>
                <a:cubicBezTo>
                  <a:pt x="2494" y="288"/>
                  <a:pt x="2494" y="288"/>
                  <a:pt x="2494" y="288"/>
                </a:cubicBezTo>
                <a:lnTo>
                  <a:pt x="2494" y="286"/>
                </a:lnTo>
                <a:close/>
                <a:moveTo>
                  <a:pt x="2494" y="290"/>
                </a:moveTo>
                <a:cubicBezTo>
                  <a:pt x="2495" y="290"/>
                  <a:pt x="2495" y="290"/>
                  <a:pt x="2495" y="290"/>
                </a:cubicBezTo>
                <a:cubicBezTo>
                  <a:pt x="2495" y="292"/>
                  <a:pt x="2495" y="292"/>
                  <a:pt x="2495" y="292"/>
                </a:cubicBezTo>
                <a:cubicBezTo>
                  <a:pt x="2494" y="292"/>
                  <a:pt x="2494" y="292"/>
                  <a:pt x="2494" y="292"/>
                </a:cubicBezTo>
                <a:lnTo>
                  <a:pt x="2494" y="290"/>
                </a:lnTo>
                <a:close/>
                <a:moveTo>
                  <a:pt x="2494" y="293"/>
                </a:moveTo>
                <a:cubicBezTo>
                  <a:pt x="2495" y="293"/>
                  <a:pt x="2495" y="293"/>
                  <a:pt x="2495" y="293"/>
                </a:cubicBezTo>
                <a:cubicBezTo>
                  <a:pt x="2495" y="297"/>
                  <a:pt x="2495" y="297"/>
                  <a:pt x="2495" y="297"/>
                </a:cubicBezTo>
                <a:cubicBezTo>
                  <a:pt x="2494" y="297"/>
                  <a:pt x="2494" y="297"/>
                  <a:pt x="2494" y="297"/>
                </a:cubicBezTo>
                <a:lnTo>
                  <a:pt x="2494" y="293"/>
                </a:lnTo>
                <a:close/>
                <a:moveTo>
                  <a:pt x="2494" y="298"/>
                </a:moveTo>
                <a:cubicBezTo>
                  <a:pt x="2495" y="298"/>
                  <a:pt x="2495" y="298"/>
                  <a:pt x="2495" y="298"/>
                </a:cubicBezTo>
                <a:cubicBezTo>
                  <a:pt x="2495" y="300"/>
                  <a:pt x="2495" y="300"/>
                  <a:pt x="2495" y="300"/>
                </a:cubicBezTo>
                <a:cubicBezTo>
                  <a:pt x="2494" y="300"/>
                  <a:pt x="2494" y="300"/>
                  <a:pt x="2494" y="300"/>
                </a:cubicBezTo>
                <a:lnTo>
                  <a:pt x="2494" y="298"/>
                </a:lnTo>
                <a:close/>
                <a:moveTo>
                  <a:pt x="2494" y="301"/>
                </a:moveTo>
                <a:cubicBezTo>
                  <a:pt x="2495" y="301"/>
                  <a:pt x="2495" y="301"/>
                  <a:pt x="2495" y="301"/>
                </a:cubicBezTo>
                <a:cubicBezTo>
                  <a:pt x="2495" y="303"/>
                  <a:pt x="2495" y="303"/>
                  <a:pt x="2495" y="303"/>
                </a:cubicBezTo>
                <a:cubicBezTo>
                  <a:pt x="2494" y="303"/>
                  <a:pt x="2494" y="303"/>
                  <a:pt x="2494" y="303"/>
                </a:cubicBezTo>
                <a:lnTo>
                  <a:pt x="2494" y="301"/>
                </a:lnTo>
                <a:close/>
                <a:moveTo>
                  <a:pt x="2494" y="305"/>
                </a:moveTo>
                <a:cubicBezTo>
                  <a:pt x="2495" y="305"/>
                  <a:pt x="2495" y="305"/>
                  <a:pt x="2495" y="305"/>
                </a:cubicBezTo>
                <a:cubicBezTo>
                  <a:pt x="2495" y="307"/>
                  <a:pt x="2495" y="307"/>
                  <a:pt x="2495" y="307"/>
                </a:cubicBezTo>
                <a:cubicBezTo>
                  <a:pt x="2494" y="307"/>
                  <a:pt x="2494" y="307"/>
                  <a:pt x="2494" y="307"/>
                </a:cubicBezTo>
                <a:lnTo>
                  <a:pt x="2494" y="305"/>
                </a:lnTo>
                <a:close/>
                <a:moveTo>
                  <a:pt x="2494" y="308"/>
                </a:moveTo>
                <a:cubicBezTo>
                  <a:pt x="2495" y="308"/>
                  <a:pt x="2495" y="308"/>
                  <a:pt x="2495" y="308"/>
                </a:cubicBezTo>
                <a:cubicBezTo>
                  <a:pt x="2495" y="310"/>
                  <a:pt x="2495" y="310"/>
                  <a:pt x="2495" y="310"/>
                </a:cubicBezTo>
                <a:cubicBezTo>
                  <a:pt x="2494" y="310"/>
                  <a:pt x="2494" y="310"/>
                  <a:pt x="2494" y="310"/>
                </a:cubicBezTo>
                <a:lnTo>
                  <a:pt x="2494" y="308"/>
                </a:lnTo>
                <a:close/>
                <a:moveTo>
                  <a:pt x="2494" y="312"/>
                </a:moveTo>
                <a:cubicBezTo>
                  <a:pt x="2495" y="312"/>
                  <a:pt x="2495" y="312"/>
                  <a:pt x="2495" y="312"/>
                </a:cubicBezTo>
                <a:cubicBezTo>
                  <a:pt x="2495" y="314"/>
                  <a:pt x="2495" y="314"/>
                  <a:pt x="2495" y="314"/>
                </a:cubicBezTo>
                <a:cubicBezTo>
                  <a:pt x="2494" y="314"/>
                  <a:pt x="2494" y="314"/>
                  <a:pt x="2494" y="314"/>
                </a:cubicBezTo>
                <a:lnTo>
                  <a:pt x="2494" y="312"/>
                </a:lnTo>
                <a:close/>
                <a:moveTo>
                  <a:pt x="2494" y="315"/>
                </a:moveTo>
                <a:cubicBezTo>
                  <a:pt x="2495" y="315"/>
                  <a:pt x="2495" y="315"/>
                  <a:pt x="2495" y="315"/>
                </a:cubicBezTo>
                <a:cubicBezTo>
                  <a:pt x="2495" y="317"/>
                  <a:pt x="2495" y="317"/>
                  <a:pt x="2495" y="317"/>
                </a:cubicBezTo>
                <a:cubicBezTo>
                  <a:pt x="2494" y="317"/>
                  <a:pt x="2494" y="317"/>
                  <a:pt x="2494" y="317"/>
                </a:cubicBezTo>
                <a:lnTo>
                  <a:pt x="2494" y="315"/>
                </a:lnTo>
                <a:close/>
                <a:moveTo>
                  <a:pt x="2494" y="318"/>
                </a:moveTo>
                <a:cubicBezTo>
                  <a:pt x="2495" y="318"/>
                  <a:pt x="2495" y="318"/>
                  <a:pt x="2495" y="318"/>
                </a:cubicBezTo>
                <a:cubicBezTo>
                  <a:pt x="2495" y="321"/>
                  <a:pt x="2495" y="321"/>
                  <a:pt x="2495" y="321"/>
                </a:cubicBezTo>
                <a:cubicBezTo>
                  <a:pt x="2494" y="321"/>
                  <a:pt x="2494" y="321"/>
                  <a:pt x="2494" y="321"/>
                </a:cubicBezTo>
                <a:lnTo>
                  <a:pt x="2494" y="318"/>
                </a:lnTo>
                <a:close/>
                <a:moveTo>
                  <a:pt x="2494" y="322"/>
                </a:moveTo>
                <a:cubicBezTo>
                  <a:pt x="2495" y="322"/>
                  <a:pt x="2495" y="322"/>
                  <a:pt x="2495" y="322"/>
                </a:cubicBezTo>
                <a:cubicBezTo>
                  <a:pt x="2495" y="324"/>
                  <a:pt x="2495" y="324"/>
                  <a:pt x="2495" y="324"/>
                </a:cubicBezTo>
                <a:cubicBezTo>
                  <a:pt x="2494" y="324"/>
                  <a:pt x="2494" y="324"/>
                  <a:pt x="2494" y="324"/>
                </a:cubicBezTo>
                <a:lnTo>
                  <a:pt x="2494" y="322"/>
                </a:lnTo>
                <a:close/>
                <a:moveTo>
                  <a:pt x="2494" y="325"/>
                </a:moveTo>
                <a:cubicBezTo>
                  <a:pt x="2495" y="325"/>
                  <a:pt x="2495" y="325"/>
                  <a:pt x="2495" y="325"/>
                </a:cubicBezTo>
                <a:cubicBezTo>
                  <a:pt x="2495" y="327"/>
                  <a:pt x="2495" y="327"/>
                  <a:pt x="2495" y="327"/>
                </a:cubicBezTo>
                <a:cubicBezTo>
                  <a:pt x="2494" y="327"/>
                  <a:pt x="2494" y="327"/>
                  <a:pt x="2494" y="327"/>
                </a:cubicBezTo>
                <a:lnTo>
                  <a:pt x="2494" y="325"/>
                </a:lnTo>
                <a:close/>
                <a:moveTo>
                  <a:pt x="2494" y="329"/>
                </a:moveTo>
                <a:cubicBezTo>
                  <a:pt x="2495" y="329"/>
                  <a:pt x="2495" y="329"/>
                  <a:pt x="2495" y="329"/>
                </a:cubicBezTo>
                <a:cubicBezTo>
                  <a:pt x="2495" y="331"/>
                  <a:pt x="2495" y="331"/>
                  <a:pt x="2495" y="331"/>
                </a:cubicBezTo>
                <a:cubicBezTo>
                  <a:pt x="2494" y="331"/>
                  <a:pt x="2494" y="331"/>
                  <a:pt x="2494" y="331"/>
                </a:cubicBezTo>
                <a:lnTo>
                  <a:pt x="2494" y="329"/>
                </a:lnTo>
                <a:close/>
                <a:moveTo>
                  <a:pt x="2494" y="332"/>
                </a:moveTo>
                <a:cubicBezTo>
                  <a:pt x="2495" y="332"/>
                  <a:pt x="2495" y="332"/>
                  <a:pt x="2495" y="332"/>
                </a:cubicBezTo>
                <a:cubicBezTo>
                  <a:pt x="2495" y="334"/>
                  <a:pt x="2495" y="334"/>
                  <a:pt x="2495" y="334"/>
                </a:cubicBezTo>
                <a:cubicBezTo>
                  <a:pt x="2494" y="334"/>
                  <a:pt x="2494" y="334"/>
                  <a:pt x="2494" y="334"/>
                </a:cubicBezTo>
                <a:lnTo>
                  <a:pt x="2494" y="332"/>
                </a:lnTo>
                <a:close/>
                <a:moveTo>
                  <a:pt x="2494" y="336"/>
                </a:moveTo>
                <a:cubicBezTo>
                  <a:pt x="2495" y="336"/>
                  <a:pt x="2495" y="336"/>
                  <a:pt x="2495" y="336"/>
                </a:cubicBezTo>
                <a:cubicBezTo>
                  <a:pt x="2495" y="338"/>
                  <a:pt x="2495" y="338"/>
                  <a:pt x="2495" y="338"/>
                </a:cubicBezTo>
                <a:cubicBezTo>
                  <a:pt x="2494" y="338"/>
                  <a:pt x="2494" y="338"/>
                  <a:pt x="2494" y="338"/>
                </a:cubicBezTo>
                <a:lnTo>
                  <a:pt x="2494" y="336"/>
                </a:lnTo>
                <a:close/>
                <a:moveTo>
                  <a:pt x="2494" y="339"/>
                </a:moveTo>
                <a:cubicBezTo>
                  <a:pt x="2495" y="339"/>
                  <a:pt x="2495" y="339"/>
                  <a:pt x="2495" y="339"/>
                </a:cubicBezTo>
                <a:cubicBezTo>
                  <a:pt x="2495" y="341"/>
                  <a:pt x="2495" y="341"/>
                  <a:pt x="2495" y="341"/>
                </a:cubicBezTo>
                <a:cubicBezTo>
                  <a:pt x="2494" y="341"/>
                  <a:pt x="2494" y="341"/>
                  <a:pt x="2494" y="341"/>
                </a:cubicBezTo>
                <a:lnTo>
                  <a:pt x="2494" y="339"/>
                </a:lnTo>
                <a:close/>
                <a:moveTo>
                  <a:pt x="2494" y="342"/>
                </a:moveTo>
                <a:cubicBezTo>
                  <a:pt x="2495" y="342"/>
                  <a:pt x="2495" y="342"/>
                  <a:pt x="2495" y="342"/>
                </a:cubicBezTo>
                <a:cubicBezTo>
                  <a:pt x="2495" y="344"/>
                  <a:pt x="2495" y="344"/>
                  <a:pt x="2495" y="344"/>
                </a:cubicBezTo>
                <a:cubicBezTo>
                  <a:pt x="2494" y="344"/>
                  <a:pt x="2494" y="344"/>
                  <a:pt x="2494" y="344"/>
                </a:cubicBezTo>
                <a:lnTo>
                  <a:pt x="2494" y="342"/>
                </a:lnTo>
                <a:close/>
                <a:moveTo>
                  <a:pt x="2494" y="346"/>
                </a:moveTo>
                <a:cubicBezTo>
                  <a:pt x="2495" y="346"/>
                  <a:pt x="2495" y="346"/>
                  <a:pt x="2495" y="346"/>
                </a:cubicBezTo>
                <a:cubicBezTo>
                  <a:pt x="2495" y="348"/>
                  <a:pt x="2495" y="348"/>
                  <a:pt x="2495" y="348"/>
                </a:cubicBezTo>
                <a:cubicBezTo>
                  <a:pt x="2494" y="348"/>
                  <a:pt x="2494" y="348"/>
                  <a:pt x="2494" y="348"/>
                </a:cubicBezTo>
                <a:lnTo>
                  <a:pt x="2494" y="346"/>
                </a:lnTo>
                <a:close/>
                <a:moveTo>
                  <a:pt x="2494" y="349"/>
                </a:moveTo>
                <a:cubicBezTo>
                  <a:pt x="2495" y="349"/>
                  <a:pt x="2495" y="349"/>
                  <a:pt x="2495" y="349"/>
                </a:cubicBezTo>
                <a:cubicBezTo>
                  <a:pt x="2495" y="351"/>
                  <a:pt x="2495" y="351"/>
                  <a:pt x="2495" y="351"/>
                </a:cubicBezTo>
                <a:cubicBezTo>
                  <a:pt x="2494" y="351"/>
                  <a:pt x="2494" y="351"/>
                  <a:pt x="2494" y="351"/>
                </a:cubicBezTo>
                <a:lnTo>
                  <a:pt x="2494" y="349"/>
                </a:lnTo>
                <a:close/>
                <a:moveTo>
                  <a:pt x="2494" y="353"/>
                </a:moveTo>
                <a:cubicBezTo>
                  <a:pt x="2495" y="353"/>
                  <a:pt x="2495" y="353"/>
                  <a:pt x="2495" y="353"/>
                </a:cubicBezTo>
                <a:cubicBezTo>
                  <a:pt x="2495" y="355"/>
                  <a:pt x="2495" y="355"/>
                  <a:pt x="2495" y="355"/>
                </a:cubicBezTo>
                <a:cubicBezTo>
                  <a:pt x="2494" y="355"/>
                  <a:pt x="2494" y="355"/>
                  <a:pt x="2494" y="355"/>
                </a:cubicBezTo>
                <a:lnTo>
                  <a:pt x="2494" y="353"/>
                </a:lnTo>
                <a:close/>
                <a:moveTo>
                  <a:pt x="2494" y="356"/>
                </a:moveTo>
                <a:cubicBezTo>
                  <a:pt x="2495" y="356"/>
                  <a:pt x="2495" y="356"/>
                  <a:pt x="2495" y="356"/>
                </a:cubicBezTo>
                <a:cubicBezTo>
                  <a:pt x="2495" y="358"/>
                  <a:pt x="2495" y="358"/>
                  <a:pt x="2495" y="358"/>
                </a:cubicBezTo>
                <a:cubicBezTo>
                  <a:pt x="2494" y="358"/>
                  <a:pt x="2494" y="358"/>
                  <a:pt x="2494" y="358"/>
                </a:cubicBezTo>
                <a:lnTo>
                  <a:pt x="2494" y="356"/>
                </a:lnTo>
                <a:close/>
                <a:moveTo>
                  <a:pt x="2492" y="231"/>
                </a:moveTo>
                <a:cubicBezTo>
                  <a:pt x="2493" y="231"/>
                  <a:pt x="2493" y="231"/>
                  <a:pt x="2493" y="231"/>
                </a:cubicBezTo>
                <a:cubicBezTo>
                  <a:pt x="2493" y="234"/>
                  <a:pt x="2493" y="234"/>
                  <a:pt x="2493" y="234"/>
                </a:cubicBezTo>
                <a:cubicBezTo>
                  <a:pt x="2492" y="234"/>
                  <a:pt x="2492" y="234"/>
                  <a:pt x="2492" y="234"/>
                </a:cubicBezTo>
                <a:lnTo>
                  <a:pt x="2492" y="231"/>
                </a:lnTo>
                <a:close/>
                <a:moveTo>
                  <a:pt x="2492" y="236"/>
                </a:moveTo>
                <a:cubicBezTo>
                  <a:pt x="2493" y="236"/>
                  <a:pt x="2493" y="236"/>
                  <a:pt x="2493" y="236"/>
                </a:cubicBezTo>
                <a:cubicBezTo>
                  <a:pt x="2493" y="238"/>
                  <a:pt x="2493" y="238"/>
                  <a:pt x="2493" y="238"/>
                </a:cubicBezTo>
                <a:cubicBezTo>
                  <a:pt x="2492" y="238"/>
                  <a:pt x="2492" y="238"/>
                  <a:pt x="2492" y="238"/>
                </a:cubicBezTo>
                <a:lnTo>
                  <a:pt x="2492" y="236"/>
                </a:lnTo>
                <a:close/>
                <a:moveTo>
                  <a:pt x="2492" y="239"/>
                </a:moveTo>
                <a:cubicBezTo>
                  <a:pt x="2493" y="239"/>
                  <a:pt x="2493" y="239"/>
                  <a:pt x="2493" y="239"/>
                </a:cubicBezTo>
                <a:cubicBezTo>
                  <a:pt x="2493" y="241"/>
                  <a:pt x="2493" y="241"/>
                  <a:pt x="2493" y="241"/>
                </a:cubicBezTo>
                <a:cubicBezTo>
                  <a:pt x="2492" y="241"/>
                  <a:pt x="2492" y="241"/>
                  <a:pt x="2492" y="241"/>
                </a:cubicBezTo>
                <a:lnTo>
                  <a:pt x="2492" y="239"/>
                </a:lnTo>
                <a:close/>
                <a:moveTo>
                  <a:pt x="2492" y="243"/>
                </a:moveTo>
                <a:cubicBezTo>
                  <a:pt x="2493" y="243"/>
                  <a:pt x="2493" y="243"/>
                  <a:pt x="2493" y="243"/>
                </a:cubicBezTo>
                <a:cubicBezTo>
                  <a:pt x="2493" y="245"/>
                  <a:pt x="2493" y="245"/>
                  <a:pt x="2493" y="245"/>
                </a:cubicBezTo>
                <a:cubicBezTo>
                  <a:pt x="2492" y="245"/>
                  <a:pt x="2492" y="245"/>
                  <a:pt x="2492" y="245"/>
                </a:cubicBezTo>
                <a:lnTo>
                  <a:pt x="2492" y="243"/>
                </a:lnTo>
                <a:close/>
                <a:moveTo>
                  <a:pt x="2492" y="246"/>
                </a:moveTo>
                <a:cubicBezTo>
                  <a:pt x="2493" y="246"/>
                  <a:pt x="2493" y="246"/>
                  <a:pt x="2493" y="246"/>
                </a:cubicBezTo>
                <a:cubicBezTo>
                  <a:pt x="2493" y="249"/>
                  <a:pt x="2493" y="249"/>
                  <a:pt x="2493" y="249"/>
                </a:cubicBezTo>
                <a:cubicBezTo>
                  <a:pt x="2492" y="249"/>
                  <a:pt x="2492" y="249"/>
                  <a:pt x="2492" y="249"/>
                </a:cubicBezTo>
                <a:lnTo>
                  <a:pt x="2492" y="246"/>
                </a:lnTo>
                <a:close/>
                <a:moveTo>
                  <a:pt x="2492" y="250"/>
                </a:moveTo>
                <a:cubicBezTo>
                  <a:pt x="2493" y="250"/>
                  <a:pt x="2493" y="250"/>
                  <a:pt x="2493" y="250"/>
                </a:cubicBezTo>
                <a:cubicBezTo>
                  <a:pt x="2493" y="252"/>
                  <a:pt x="2493" y="252"/>
                  <a:pt x="2493" y="252"/>
                </a:cubicBezTo>
                <a:cubicBezTo>
                  <a:pt x="2492" y="252"/>
                  <a:pt x="2492" y="252"/>
                  <a:pt x="2492" y="252"/>
                </a:cubicBezTo>
                <a:lnTo>
                  <a:pt x="2492" y="250"/>
                </a:lnTo>
                <a:close/>
                <a:moveTo>
                  <a:pt x="2492" y="254"/>
                </a:moveTo>
                <a:cubicBezTo>
                  <a:pt x="2493" y="254"/>
                  <a:pt x="2493" y="254"/>
                  <a:pt x="2493" y="254"/>
                </a:cubicBezTo>
                <a:cubicBezTo>
                  <a:pt x="2493" y="256"/>
                  <a:pt x="2493" y="256"/>
                  <a:pt x="2493" y="256"/>
                </a:cubicBezTo>
                <a:cubicBezTo>
                  <a:pt x="2492" y="256"/>
                  <a:pt x="2492" y="256"/>
                  <a:pt x="2492" y="256"/>
                </a:cubicBezTo>
                <a:lnTo>
                  <a:pt x="2492" y="254"/>
                </a:lnTo>
                <a:close/>
                <a:moveTo>
                  <a:pt x="2492" y="257"/>
                </a:moveTo>
                <a:cubicBezTo>
                  <a:pt x="2493" y="257"/>
                  <a:pt x="2493" y="257"/>
                  <a:pt x="2493" y="257"/>
                </a:cubicBezTo>
                <a:cubicBezTo>
                  <a:pt x="2493" y="259"/>
                  <a:pt x="2493" y="259"/>
                  <a:pt x="2493" y="259"/>
                </a:cubicBezTo>
                <a:cubicBezTo>
                  <a:pt x="2492" y="259"/>
                  <a:pt x="2492" y="259"/>
                  <a:pt x="2492" y="259"/>
                </a:cubicBezTo>
                <a:lnTo>
                  <a:pt x="2492" y="257"/>
                </a:lnTo>
                <a:close/>
                <a:moveTo>
                  <a:pt x="2492" y="261"/>
                </a:moveTo>
                <a:cubicBezTo>
                  <a:pt x="2493" y="261"/>
                  <a:pt x="2493" y="261"/>
                  <a:pt x="2493" y="261"/>
                </a:cubicBezTo>
                <a:cubicBezTo>
                  <a:pt x="2493" y="263"/>
                  <a:pt x="2493" y="263"/>
                  <a:pt x="2493" y="263"/>
                </a:cubicBezTo>
                <a:cubicBezTo>
                  <a:pt x="2492" y="263"/>
                  <a:pt x="2492" y="263"/>
                  <a:pt x="2492" y="263"/>
                </a:cubicBezTo>
                <a:lnTo>
                  <a:pt x="2492" y="261"/>
                </a:lnTo>
                <a:close/>
                <a:moveTo>
                  <a:pt x="2492" y="265"/>
                </a:moveTo>
                <a:cubicBezTo>
                  <a:pt x="2493" y="265"/>
                  <a:pt x="2493" y="265"/>
                  <a:pt x="2493" y="265"/>
                </a:cubicBezTo>
                <a:cubicBezTo>
                  <a:pt x="2493" y="267"/>
                  <a:pt x="2493" y="267"/>
                  <a:pt x="2493" y="267"/>
                </a:cubicBezTo>
                <a:cubicBezTo>
                  <a:pt x="2492" y="267"/>
                  <a:pt x="2492" y="267"/>
                  <a:pt x="2492" y="267"/>
                </a:cubicBezTo>
                <a:lnTo>
                  <a:pt x="2492" y="265"/>
                </a:lnTo>
                <a:close/>
                <a:moveTo>
                  <a:pt x="2492" y="268"/>
                </a:moveTo>
                <a:cubicBezTo>
                  <a:pt x="2493" y="268"/>
                  <a:pt x="2493" y="268"/>
                  <a:pt x="2493" y="268"/>
                </a:cubicBezTo>
                <a:cubicBezTo>
                  <a:pt x="2493" y="270"/>
                  <a:pt x="2493" y="270"/>
                  <a:pt x="2493" y="270"/>
                </a:cubicBezTo>
                <a:cubicBezTo>
                  <a:pt x="2492" y="270"/>
                  <a:pt x="2492" y="270"/>
                  <a:pt x="2492" y="270"/>
                </a:cubicBezTo>
                <a:lnTo>
                  <a:pt x="2492" y="268"/>
                </a:lnTo>
                <a:close/>
                <a:moveTo>
                  <a:pt x="2492" y="272"/>
                </a:moveTo>
                <a:cubicBezTo>
                  <a:pt x="2493" y="272"/>
                  <a:pt x="2493" y="272"/>
                  <a:pt x="2493" y="272"/>
                </a:cubicBezTo>
                <a:cubicBezTo>
                  <a:pt x="2493" y="274"/>
                  <a:pt x="2493" y="274"/>
                  <a:pt x="2493" y="274"/>
                </a:cubicBezTo>
                <a:cubicBezTo>
                  <a:pt x="2492" y="274"/>
                  <a:pt x="2492" y="274"/>
                  <a:pt x="2492" y="274"/>
                </a:cubicBezTo>
                <a:lnTo>
                  <a:pt x="2492" y="272"/>
                </a:lnTo>
                <a:close/>
                <a:moveTo>
                  <a:pt x="2492" y="275"/>
                </a:moveTo>
                <a:cubicBezTo>
                  <a:pt x="2493" y="275"/>
                  <a:pt x="2493" y="275"/>
                  <a:pt x="2493" y="275"/>
                </a:cubicBezTo>
                <a:cubicBezTo>
                  <a:pt x="2493" y="277"/>
                  <a:pt x="2493" y="277"/>
                  <a:pt x="2493" y="277"/>
                </a:cubicBezTo>
                <a:cubicBezTo>
                  <a:pt x="2492" y="277"/>
                  <a:pt x="2492" y="277"/>
                  <a:pt x="2492" y="277"/>
                </a:cubicBezTo>
                <a:lnTo>
                  <a:pt x="2492" y="275"/>
                </a:lnTo>
                <a:close/>
                <a:moveTo>
                  <a:pt x="2492" y="279"/>
                </a:moveTo>
                <a:cubicBezTo>
                  <a:pt x="2493" y="279"/>
                  <a:pt x="2493" y="279"/>
                  <a:pt x="2493" y="279"/>
                </a:cubicBezTo>
                <a:cubicBezTo>
                  <a:pt x="2493" y="281"/>
                  <a:pt x="2493" y="281"/>
                  <a:pt x="2493" y="281"/>
                </a:cubicBezTo>
                <a:cubicBezTo>
                  <a:pt x="2492" y="281"/>
                  <a:pt x="2492" y="281"/>
                  <a:pt x="2492" y="281"/>
                </a:cubicBezTo>
                <a:lnTo>
                  <a:pt x="2492" y="279"/>
                </a:lnTo>
                <a:close/>
                <a:moveTo>
                  <a:pt x="2492" y="283"/>
                </a:moveTo>
                <a:cubicBezTo>
                  <a:pt x="2493" y="283"/>
                  <a:pt x="2493" y="283"/>
                  <a:pt x="2493" y="283"/>
                </a:cubicBezTo>
                <a:cubicBezTo>
                  <a:pt x="2493" y="285"/>
                  <a:pt x="2493" y="285"/>
                  <a:pt x="2493" y="285"/>
                </a:cubicBezTo>
                <a:cubicBezTo>
                  <a:pt x="2492" y="285"/>
                  <a:pt x="2492" y="285"/>
                  <a:pt x="2492" y="285"/>
                </a:cubicBezTo>
                <a:lnTo>
                  <a:pt x="2492" y="283"/>
                </a:lnTo>
                <a:close/>
                <a:moveTo>
                  <a:pt x="2492" y="286"/>
                </a:moveTo>
                <a:cubicBezTo>
                  <a:pt x="2493" y="286"/>
                  <a:pt x="2493" y="286"/>
                  <a:pt x="2493" y="286"/>
                </a:cubicBezTo>
                <a:cubicBezTo>
                  <a:pt x="2493" y="288"/>
                  <a:pt x="2493" y="288"/>
                  <a:pt x="2493" y="288"/>
                </a:cubicBezTo>
                <a:cubicBezTo>
                  <a:pt x="2492" y="288"/>
                  <a:pt x="2492" y="288"/>
                  <a:pt x="2492" y="288"/>
                </a:cubicBezTo>
                <a:lnTo>
                  <a:pt x="2492" y="286"/>
                </a:lnTo>
                <a:close/>
                <a:moveTo>
                  <a:pt x="2492" y="290"/>
                </a:moveTo>
                <a:cubicBezTo>
                  <a:pt x="2493" y="290"/>
                  <a:pt x="2493" y="290"/>
                  <a:pt x="2493" y="290"/>
                </a:cubicBezTo>
                <a:cubicBezTo>
                  <a:pt x="2493" y="292"/>
                  <a:pt x="2493" y="292"/>
                  <a:pt x="2493" y="292"/>
                </a:cubicBezTo>
                <a:cubicBezTo>
                  <a:pt x="2492" y="292"/>
                  <a:pt x="2492" y="292"/>
                  <a:pt x="2492" y="292"/>
                </a:cubicBezTo>
                <a:lnTo>
                  <a:pt x="2492" y="290"/>
                </a:lnTo>
                <a:close/>
                <a:moveTo>
                  <a:pt x="2492" y="293"/>
                </a:moveTo>
                <a:cubicBezTo>
                  <a:pt x="2493" y="293"/>
                  <a:pt x="2493" y="293"/>
                  <a:pt x="2493" y="293"/>
                </a:cubicBezTo>
                <a:cubicBezTo>
                  <a:pt x="2493" y="297"/>
                  <a:pt x="2493" y="297"/>
                  <a:pt x="2493" y="297"/>
                </a:cubicBezTo>
                <a:cubicBezTo>
                  <a:pt x="2492" y="297"/>
                  <a:pt x="2492" y="297"/>
                  <a:pt x="2492" y="297"/>
                </a:cubicBezTo>
                <a:lnTo>
                  <a:pt x="2492" y="293"/>
                </a:lnTo>
                <a:close/>
                <a:moveTo>
                  <a:pt x="2492" y="298"/>
                </a:moveTo>
                <a:cubicBezTo>
                  <a:pt x="2493" y="298"/>
                  <a:pt x="2493" y="298"/>
                  <a:pt x="2493" y="298"/>
                </a:cubicBezTo>
                <a:cubicBezTo>
                  <a:pt x="2493" y="300"/>
                  <a:pt x="2493" y="300"/>
                  <a:pt x="2493" y="300"/>
                </a:cubicBezTo>
                <a:cubicBezTo>
                  <a:pt x="2492" y="300"/>
                  <a:pt x="2492" y="300"/>
                  <a:pt x="2492" y="300"/>
                </a:cubicBezTo>
                <a:lnTo>
                  <a:pt x="2492" y="298"/>
                </a:lnTo>
                <a:close/>
                <a:moveTo>
                  <a:pt x="2492" y="301"/>
                </a:moveTo>
                <a:cubicBezTo>
                  <a:pt x="2493" y="301"/>
                  <a:pt x="2493" y="301"/>
                  <a:pt x="2493" y="301"/>
                </a:cubicBezTo>
                <a:cubicBezTo>
                  <a:pt x="2493" y="303"/>
                  <a:pt x="2493" y="303"/>
                  <a:pt x="2493" y="303"/>
                </a:cubicBezTo>
                <a:cubicBezTo>
                  <a:pt x="2492" y="303"/>
                  <a:pt x="2492" y="303"/>
                  <a:pt x="2492" y="303"/>
                </a:cubicBezTo>
                <a:lnTo>
                  <a:pt x="2492" y="301"/>
                </a:lnTo>
                <a:close/>
                <a:moveTo>
                  <a:pt x="2492" y="305"/>
                </a:moveTo>
                <a:cubicBezTo>
                  <a:pt x="2493" y="305"/>
                  <a:pt x="2493" y="305"/>
                  <a:pt x="2493" y="305"/>
                </a:cubicBezTo>
                <a:cubicBezTo>
                  <a:pt x="2493" y="307"/>
                  <a:pt x="2493" y="307"/>
                  <a:pt x="2493" y="307"/>
                </a:cubicBezTo>
                <a:cubicBezTo>
                  <a:pt x="2492" y="307"/>
                  <a:pt x="2492" y="307"/>
                  <a:pt x="2492" y="307"/>
                </a:cubicBezTo>
                <a:lnTo>
                  <a:pt x="2492" y="305"/>
                </a:lnTo>
                <a:close/>
                <a:moveTo>
                  <a:pt x="2492" y="308"/>
                </a:moveTo>
                <a:cubicBezTo>
                  <a:pt x="2493" y="308"/>
                  <a:pt x="2493" y="308"/>
                  <a:pt x="2493" y="308"/>
                </a:cubicBezTo>
                <a:cubicBezTo>
                  <a:pt x="2493" y="310"/>
                  <a:pt x="2493" y="310"/>
                  <a:pt x="2493" y="310"/>
                </a:cubicBezTo>
                <a:cubicBezTo>
                  <a:pt x="2492" y="310"/>
                  <a:pt x="2492" y="310"/>
                  <a:pt x="2492" y="310"/>
                </a:cubicBezTo>
                <a:lnTo>
                  <a:pt x="2492" y="308"/>
                </a:lnTo>
                <a:close/>
                <a:moveTo>
                  <a:pt x="2492" y="312"/>
                </a:moveTo>
                <a:cubicBezTo>
                  <a:pt x="2493" y="312"/>
                  <a:pt x="2493" y="312"/>
                  <a:pt x="2493" y="312"/>
                </a:cubicBezTo>
                <a:cubicBezTo>
                  <a:pt x="2493" y="314"/>
                  <a:pt x="2493" y="314"/>
                  <a:pt x="2493" y="314"/>
                </a:cubicBezTo>
                <a:cubicBezTo>
                  <a:pt x="2492" y="314"/>
                  <a:pt x="2492" y="314"/>
                  <a:pt x="2492" y="314"/>
                </a:cubicBezTo>
                <a:lnTo>
                  <a:pt x="2492" y="312"/>
                </a:lnTo>
                <a:close/>
                <a:moveTo>
                  <a:pt x="2492" y="315"/>
                </a:moveTo>
                <a:cubicBezTo>
                  <a:pt x="2493" y="315"/>
                  <a:pt x="2493" y="315"/>
                  <a:pt x="2493" y="315"/>
                </a:cubicBezTo>
                <a:cubicBezTo>
                  <a:pt x="2493" y="317"/>
                  <a:pt x="2493" y="317"/>
                  <a:pt x="2493" y="317"/>
                </a:cubicBezTo>
                <a:cubicBezTo>
                  <a:pt x="2492" y="317"/>
                  <a:pt x="2492" y="317"/>
                  <a:pt x="2492" y="317"/>
                </a:cubicBezTo>
                <a:lnTo>
                  <a:pt x="2492" y="315"/>
                </a:lnTo>
                <a:close/>
                <a:moveTo>
                  <a:pt x="2492" y="318"/>
                </a:moveTo>
                <a:cubicBezTo>
                  <a:pt x="2493" y="318"/>
                  <a:pt x="2493" y="318"/>
                  <a:pt x="2493" y="318"/>
                </a:cubicBezTo>
                <a:cubicBezTo>
                  <a:pt x="2493" y="321"/>
                  <a:pt x="2493" y="321"/>
                  <a:pt x="2493" y="321"/>
                </a:cubicBezTo>
                <a:cubicBezTo>
                  <a:pt x="2492" y="321"/>
                  <a:pt x="2492" y="321"/>
                  <a:pt x="2492" y="321"/>
                </a:cubicBezTo>
                <a:lnTo>
                  <a:pt x="2492" y="318"/>
                </a:lnTo>
                <a:close/>
                <a:moveTo>
                  <a:pt x="2492" y="322"/>
                </a:moveTo>
                <a:cubicBezTo>
                  <a:pt x="2493" y="322"/>
                  <a:pt x="2493" y="322"/>
                  <a:pt x="2493" y="322"/>
                </a:cubicBezTo>
                <a:cubicBezTo>
                  <a:pt x="2493" y="324"/>
                  <a:pt x="2493" y="324"/>
                  <a:pt x="2493" y="324"/>
                </a:cubicBezTo>
                <a:cubicBezTo>
                  <a:pt x="2492" y="324"/>
                  <a:pt x="2492" y="324"/>
                  <a:pt x="2492" y="324"/>
                </a:cubicBezTo>
                <a:lnTo>
                  <a:pt x="2492" y="322"/>
                </a:lnTo>
                <a:close/>
                <a:moveTo>
                  <a:pt x="2492" y="325"/>
                </a:moveTo>
                <a:cubicBezTo>
                  <a:pt x="2493" y="325"/>
                  <a:pt x="2493" y="325"/>
                  <a:pt x="2493" y="325"/>
                </a:cubicBezTo>
                <a:cubicBezTo>
                  <a:pt x="2493" y="327"/>
                  <a:pt x="2493" y="327"/>
                  <a:pt x="2493" y="327"/>
                </a:cubicBezTo>
                <a:cubicBezTo>
                  <a:pt x="2492" y="327"/>
                  <a:pt x="2492" y="327"/>
                  <a:pt x="2492" y="327"/>
                </a:cubicBezTo>
                <a:lnTo>
                  <a:pt x="2492" y="325"/>
                </a:lnTo>
                <a:close/>
                <a:moveTo>
                  <a:pt x="2492" y="329"/>
                </a:moveTo>
                <a:cubicBezTo>
                  <a:pt x="2493" y="329"/>
                  <a:pt x="2493" y="329"/>
                  <a:pt x="2493" y="329"/>
                </a:cubicBezTo>
                <a:cubicBezTo>
                  <a:pt x="2493" y="331"/>
                  <a:pt x="2493" y="331"/>
                  <a:pt x="2493" y="331"/>
                </a:cubicBezTo>
                <a:cubicBezTo>
                  <a:pt x="2492" y="331"/>
                  <a:pt x="2492" y="331"/>
                  <a:pt x="2492" y="331"/>
                </a:cubicBezTo>
                <a:lnTo>
                  <a:pt x="2492" y="329"/>
                </a:lnTo>
                <a:close/>
                <a:moveTo>
                  <a:pt x="2492" y="332"/>
                </a:moveTo>
                <a:cubicBezTo>
                  <a:pt x="2493" y="332"/>
                  <a:pt x="2493" y="332"/>
                  <a:pt x="2493" y="332"/>
                </a:cubicBezTo>
                <a:cubicBezTo>
                  <a:pt x="2493" y="334"/>
                  <a:pt x="2493" y="334"/>
                  <a:pt x="2493" y="334"/>
                </a:cubicBezTo>
                <a:cubicBezTo>
                  <a:pt x="2492" y="334"/>
                  <a:pt x="2492" y="334"/>
                  <a:pt x="2492" y="334"/>
                </a:cubicBezTo>
                <a:lnTo>
                  <a:pt x="2492" y="332"/>
                </a:lnTo>
                <a:close/>
                <a:moveTo>
                  <a:pt x="2492" y="336"/>
                </a:moveTo>
                <a:cubicBezTo>
                  <a:pt x="2493" y="336"/>
                  <a:pt x="2493" y="336"/>
                  <a:pt x="2493" y="336"/>
                </a:cubicBezTo>
                <a:cubicBezTo>
                  <a:pt x="2493" y="338"/>
                  <a:pt x="2493" y="338"/>
                  <a:pt x="2493" y="338"/>
                </a:cubicBezTo>
                <a:cubicBezTo>
                  <a:pt x="2492" y="338"/>
                  <a:pt x="2492" y="338"/>
                  <a:pt x="2492" y="338"/>
                </a:cubicBezTo>
                <a:lnTo>
                  <a:pt x="2492" y="336"/>
                </a:lnTo>
                <a:close/>
                <a:moveTo>
                  <a:pt x="2492" y="339"/>
                </a:moveTo>
                <a:cubicBezTo>
                  <a:pt x="2493" y="339"/>
                  <a:pt x="2493" y="339"/>
                  <a:pt x="2493" y="339"/>
                </a:cubicBezTo>
                <a:cubicBezTo>
                  <a:pt x="2493" y="341"/>
                  <a:pt x="2493" y="341"/>
                  <a:pt x="2493" y="341"/>
                </a:cubicBezTo>
                <a:cubicBezTo>
                  <a:pt x="2492" y="341"/>
                  <a:pt x="2492" y="341"/>
                  <a:pt x="2492" y="341"/>
                </a:cubicBezTo>
                <a:lnTo>
                  <a:pt x="2492" y="339"/>
                </a:lnTo>
                <a:close/>
                <a:moveTo>
                  <a:pt x="2492" y="342"/>
                </a:moveTo>
                <a:cubicBezTo>
                  <a:pt x="2493" y="342"/>
                  <a:pt x="2493" y="342"/>
                  <a:pt x="2493" y="342"/>
                </a:cubicBezTo>
                <a:cubicBezTo>
                  <a:pt x="2493" y="344"/>
                  <a:pt x="2493" y="344"/>
                  <a:pt x="2493" y="344"/>
                </a:cubicBezTo>
                <a:cubicBezTo>
                  <a:pt x="2492" y="344"/>
                  <a:pt x="2492" y="344"/>
                  <a:pt x="2492" y="344"/>
                </a:cubicBezTo>
                <a:lnTo>
                  <a:pt x="2492" y="342"/>
                </a:lnTo>
                <a:close/>
                <a:moveTo>
                  <a:pt x="2492" y="346"/>
                </a:moveTo>
                <a:cubicBezTo>
                  <a:pt x="2493" y="346"/>
                  <a:pt x="2493" y="346"/>
                  <a:pt x="2493" y="346"/>
                </a:cubicBezTo>
                <a:cubicBezTo>
                  <a:pt x="2493" y="348"/>
                  <a:pt x="2493" y="348"/>
                  <a:pt x="2493" y="348"/>
                </a:cubicBezTo>
                <a:cubicBezTo>
                  <a:pt x="2492" y="348"/>
                  <a:pt x="2492" y="348"/>
                  <a:pt x="2492" y="348"/>
                </a:cubicBezTo>
                <a:lnTo>
                  <a:pt x="2492" y="346"/>
                </a:lnTo>
                <a:close/>
                <a:moveTo>
                  <a:pt x="2492" y="349"/>
                </a:moveTo>
                <a:cubicBezTo>
                  <a:pt x="2493" y="349"/>
                  <a:pt x="2493" y="349"/>
                  <a:pt x="2493" y="349"/>
                </a:cubicBezTo>
                <a:cubicBezTo>
                  <a:pt x="2493" y="351"/>
                  <a:pt x="2493" y="351"/>
                  <a:pt x="2493" y="351"/>
                </a:cubicBezTo>
                <a:cubicBezTo>
                  <a:pt x="2492" y="351"/>
                  <a:pt x="2492" y="351"/>
                  <a:pt x="2492" y="351"/>
                </a:cubicBezTo>
                <a:lnTo>
                  <a:pt x="2492" y="349"/>
                </a:lnTo>
                <a:close/>
                <a:moveTo>
                  <a:pt x="2492" y="353"/>
                </a:moveTo>
                <a:cubicBezTo>
                  <a:pt x="2493" y="353"/>
                  <a:pt x="2493" y="353"/>
                  <a:pt x="2493" y="353"/>
                </a:cubicBezTo>
                <a:cubicBezTo>
                  <a:pt x="2493" y="355"/>
                  <a:pt x="2493" y="355"/>
                  <a:pt x="2493" y="355"/>
                </a:cubicBezTo>
                <a:cubicBezTo>
                  <a:pt x="2492" y="355"/>
                  <a:pt x="2492" y="355"/>
                  <a:pt x="2492" y="355"/>
                </a:cubicBezTo>
                <a:lnTo>
                  <a:pt x="2492" y="353"/>
                </a:lnTo>
                <a:close/>
                <a:moveTo>
                  <a:pt x="2492" y="356"/>
                </a:moveTo>
                <a:cubicBezTo>
                  <a:pt x="2493" y="356"/>
                  <a:pt x="2493" y="356"/>
                  <a:pt x="2493" y="356"/>
                </a:cubicBezTo>
                <a:cubicBezTo>
                  <a:pt x="2493" y="358"/>
                  <a:pt x="2493" y="358"/>
                  <a:pt x="2493" y="358"/>
                </a:cubicBezTo>
                <a:cubicBezTo>
                  <a:pt x="2492" y="358"/>
                  <a:pt x="2492" y="358"/>
                  <a:pt x="2492" y="358"/>
                </a:cubicBezTo>
                <a:lnTo>
                  <a:pt x="2492" y="356"/>
                </a:lnTo>
                <a:close/>
                <a:moveTo>
                  <a:pt x="2490" y="231"/>
                </a:moveTo>
                <a:cubicBezTo>
                  <a:pt x="2492" y="231"/>
                  <a:pt x="2492" y="231"/>
                  <a:pt x="2492" y="231"/>
                </a:cubicBezTo>
                <a:cubicBezTo>
                  <a:pt x="2492" y="234"/>
                  <a:pt x="2492" y="234"/>
                  <a:pt x="2492" y="234"/>
                </a:cubicBezTo>
                <a:cubicBezTo>
                  <a:pt x="2490" y="234"/>
                  <a:pt x="2490" y="234"/>
                  <a:pt x="2490" y="234"/>
                </a:cubicBezTo>
                <a:lnTo>
                  <a:pt x="2490" y="231"/>
                </a:lnTo>
                <a:close/>
                <a:moveTo>
                  <a:pt x="2490" y="236"/>
                </a:moveTo>
                <a:cubicBezTo>
                  <a:pt x="2492" y="236"/>
                  <a:pt x="2492" y="236"/>
                  <a:pt x="2492" y="236"/>
                </a:cubicBezTo>
                <a:cubicBezTo>
                  <a:pt x="2492" y="238"/>
                  <a:pt x="2492" y="238"/>
                  <a:pt x="2492" y="238"/>
                </a:cubicBezTo>
                <a:cubicBezTo>
                  <a:pt x="2490" y="238"/>
                  <a:pt x="2490" y="238"/>
                  <a:pt x="2490" y="238"/>
                </a:cubicBezTo>
                <a:lnTo>
                  <a:pt x="2490" y="236"/>
                </a:lnTo>
                <a:close/>
                <a:moveTo>
                  <a:pt x="2490" y="239"/>
                </a:moveTo>
                <a:cubicBezTo>
                  <a:pt x="2492" y="239"/>
                  <a:pt x="2492" y="239"/>
                  <a:pt x="2492" y="239"/>
                </a:cubicBezTo>
                <a:cubicBezTo>
                  <a:pt x="2492" y="241"/>
                  <a:pt x="2492" y="241"/>
                  <a:pt x="2492" y="241"/>
                </a:cubicBezTo>
                <a:cubicBezTo>
                  <a:pt x="2490" y="241"/>
                  <a:pt x="2490" y="241"/>
                  <a:pt x="2490" y="241"/>
                </a:cubicBezTo>
                <a:lnTo>
                  <a:pt x="2490" y="239"/>
                </a:lnTo>
                <a:close/>
                <a:moveTo>
                  <a:pt x="2490" y="243"/>
                </a:moveTo>
                <a:cubicBezTo>
                  <a:pt x="2492" y="243"/>
                  <a:pt x="2492" y="243"/>
                  <a:pt x="2492" y="243"/>
                </a:cubicBezTo>
                <a:cubicBezTo>
                  <a:pt x="2492" y="245"/>
                  <a:pt x="2492" y="245"/>
                  <a:pt x="2492" y="245"/>
                </a:cubicBezTo>
                <a:cubicBezTo>
                  <a:pt x="2490" y="245"/>
                  <a:pt x="2490" y="245"/>
                  <a:pt x="2490" y="245"/>
                </a:cubicBezTo>
                <a:lnTo>
                  <a:pt x="2490" y="243"/>
                </a:lnTo>
                <a:close/>
                <a:moveTo>
                  <a:pt x="2490" y="246"/>
                </a:moveTo>
                <a:cubicBezTo>
                  <a:pt x="2492" y="246"/>
                  <a:pt x="2492" y="246"/>
                  <a:pt x="2492" y="246"/>
                </a:cubicBezTo>
                <a:cubicBezTo>
                  <a:pt x="2492" y="249"/>
                  <a:pt x="2492" y="249"/>
                  <a:pt x="2492" y="249"/>
                </a:cubicBezTo>
                <a:cubicBezTo>
                  <a:pt x="2490" y="249"/>
                  <a:pt x="2490" y="249"/>
                  <a:pt x="2490" y="249"/>
                </a:cubicBezTo>
                <a:lnTo>
                  <a:pt x="2490" y="246"/>
                </a:lnTo>
                <a:close/>
                <a:moveTo>
                  <a:pt x="2490" y="250"/>
                </a:moveTo>
                <a:cubicBezTo>
                  <a:pt x="2492" y="250"/>
                  <a:pt x="2492" y="250"/>
                  <a:pt x="2492" y="250"/>
                </a:cubicBezTo>
                <a:cubicBezTo>
                  <a:pt x="2492" y="252"/>
                  <a:pt x="2492" y="252"/>
                  <a:pt x="2492" y="252"/>
                </a:cubicBezTo>
                <a:cubicBezTo>
                  <a:pt x="2490" y="252"/>
                  <a:pt x="2490" y="252"/>
                  <a:pt x="2490" y="252"/>
                </a:cubicBezTo>
                <a:lnTo>
                  <a:pt x="2490" y="250"/>
                </a:lnTo>
                <a:close/>
                <a:moveTo>
                  <a:pt x="2490" y="254"/>
                </a:moveTo>
                <a:cubicBezTo>
                  <a:pt x="2492" y="254"/>
                  <a:pt x="2492" y="254"/>
                  <a:pt x="2492" y="254"/>
                </a:cubicBezTo>
                <a:cubicBezTo>
                  <a:pt x="2492" y="256"/>
                  <a:pt x="2492" y="256"/>
                  <a:pt x="2492" y="256"/>
                </a:cubicBezTo>
                <a:cubicBezTo>
                  <a:pt x="2490" y="256"/>
                  <a:pt x="2490" y="256"/>
                  <a:pt x="2490" y="256"/>
                </a:cubicBezTo>
                <a:lnTo>
                  <a:pt x="2490" y="254"/>
                </a:lnTo>
                <a:close/>
                <a:moveTo>
                  <a:pt x="2490" y="257"/>
                </a:moveTo>
                <a:cubicBezTo>
                  <a:pt x="2492" y="257"/>
                  <a:pt x="2492" y="257"/>
                  <a:pt x="2492" y="257"/>
                </a:cubicBezTo>
                <a:cubicBezTo>
                  <a:pt x="2492" y="259"/>
                  <a:pt x="2492" y="259"/>
                  <a:pt x="2492" y="259"/>
                </a:cubicBezTo>
                <a:cubicBezTo>
                  <a:pt x="2490" y="259"/>
                  <a:pt x="2490" y="259"/>
                  <a:pt x="2490" y="259"/>
                </a:cubicBezTo>
                <a:lnTo>
                  <a:pt x="2490" y="257"/>
                </a:lnTo>
                <a:close/>
                <a:moveTo>
                  <a:pt x="2490" y="261"/>
                </a:moveTo>
                <a:cubicBezTo>
                  <a:pt x="2492" y="261"/>
                  <a:pt x="2492" y="261"/>
                  <a:pt x="2492" y="261"/>
                </a:cubicBezTo>
                <a:cubicBezTo>
                  <a:pt x="2492" y="263"/>
                  <a:pt x="2492" y="263"/>
                  <a:pt x="2492" y="263"/>
                </a:cubicBezTo>
                <a:cubicBezTo>
                  <a:pt x="2490" y="263"/>
                  <a:pt x="2490" y="263"/>
                  <a:pt x="2490" y="263"/>
                </a:cubicBezTo>
                <a:lnTo>
                  <a:pt x="2490" y="261"/>
                </a:lnTo>
                <a:close/>
                <a:moveTo>
                  <a:pt x="2490" y="265"/>
                </a:moveTo>
                <a:cubicBezTo>
                  <a:pt x="2492" y="265"/>
                  <a:pt x="2492" y="265"/>
                  <a:pt x="2492" y="265"/>
                </a:cubicBezTo>
                <a:cubicBezTo>
                  <a:pt x="2492" y="267"/>
                  <a:pt x="2492" y="267"/>
                  <a:pt x="2492" y="267"/>
                </a:cubicBezTo>
                <a:cubicBezTo>
                  <a:pt x="2490" y="267"/>
                  <a:pt x="2490" y="267"/>
                  <a:pt x="2490" y="267"/>
                </a:cubicBezTo>
                <a:lnTo>
                  <a:pt x="2490" y="265"/>
                </a:lnTo>
                <a:close/>
                <a:moveTo>
                  <a:pt x="2490" y="268"/>
                </a:moveTo>
                <a:cubicBezTo>
                  <a:pt x="2492" y="268"/>
                  <a:pt x="2492" y="268"/>
                  <a:pt x="2492" y="268"/>
                </a:cubicBezTo>
                <a:cubicBezTo>
                  <a:pt x="2492" y="270"/>
                  <a:pt x="2492" y="270"/>
                  <a:pt x="2492" y="270"/>
                </a:cubicBezTo>
                <a:cubicBezTo>
                  <a:pt x="2490" y="270"/>
                  <a:pt x="2490" y="270"/>
                  <a:pt x="2490" y="270"/>
                </a:cubicBezTo>
                <a:lnTo>
                  <a:pt x="2490" y="268"/>
                </a:lnTo>
                <a:close/>
                <a:moveTo>
                  <a:pt x="2490" y="272"/>
                </a:moveTo>
                <a:cubicBezTo>
                  <a:pt x="2492" y="272"/>
                  <a:pt x="2492" y="272"/>
                  <a:pt x="2492" y="272"/>
                </a:cubicBezTo>
                <a:cubicBezTo>
                  <a:pt x="2492" y="274"/>
                  <a:pt x="2492" y="274"/>
                  <a:pt x="2492" y="274"/>
                </a:cubicBezTo>
                <a:cubicBezTo>
                  <a:pt x="2490" y="274"/>
                  <a:pt x="2490" y="274"/>
                  <a:pt x="2490" y="274"/>
                </a:cubicBezTo>
                <a:lnTo>
                  <a:pt x="2490" y="272"/>
                </a:lnTo>
                <a:close/>
                <a:moveTo>
                  <a:pt x="2490" y="275"/>
                </a:moveTo>
                <a:cubicBezTo>
                  <a:pt x="2492" y="275"/>
                  <a:pt x="2492" y="275"/>
                  <a:pt x="2492" y="275"/>
                </a:cubicBezTo>
                <a:cubicBezTo>
                  <a:pt x="2492" y="277"/>
                  <a:pt x="2492" y="277"/>
                  <a:pt x="2492" y="277"/>
                </a:cubicBezTo>
                <a:cubicBezTo>
                  <a:pt x="2490" y="277"/>
                  <a:pt x="2490" y="277"/>
                  <a:pt x="2490" y="277"/>
                </a:cubicBezTo>
                <a:lnTo>
                  <a:pt x="2490" y="275"/>
                </a:lnTo>
                <a:close/>
                <a:moveTo>
                  <a:pt x="2490" y="279"/>
                </a:moveTo>
                <a:cubicBezTo>
                  <a:pt x="2492" y="279"/>
                  <a:pt x="2492" y="279"/>
                  <a:pt x="2492" y="279"/>
                </a:cubicBezTo>
                <a:cubicBezTo>
                  <a:pt x="2492" y="281"/>
                  <a:pt x="2492" y="281"/>
                  <a:pt x="2492" y="281"/>
                </a:cubicBezTo>
                <a:cubicBezTo>
                  <a:pt x="2490" y="281"/>
                  <a:pt x="2490" y="281"/>
                  <a:pt x="2490" y="281"/>
                </a:cubicBezTo>
                <a:lnTo>
                  <a:pt x="2490" y="279"/>
                </a:lnTo>
                <a:close/>
                <a:moveTo>
                  <a:pt x="2490" y="283"/>
                </a:moveTo>
                <a:cubicBezTo>
                  <a:pt x="2492" y="283"/>
                  <a:pt x="2492" y="283"/>
                  <a:pt x="2492" y="283"/>
                </a:cubicBezTo>
                <a:cubicBezTo>
                  <a:pt x="2492" y="285"/>
                  <a:pt x="2492" y="285"/>
                  <a:pt x="2492" y="285"/>
                </a:cubicBezTo>
                <a:cubicBezTo>
                  <a:pt x="2490" y="285"/>
                  <a:pt x="2490" y="285"/>
                  <a:pt x="2490" y="285"/>
                </a:cubicBezTo>
                <a:lnTo>
                  <a:pt x="2490" y="283"/>
                </a:lnTo>
                <a:close/>
                <a:moveTo>
                  <a:pt x="2490" y="286"/>
                </a:moveTo>
                <a:cubicBezTo>
                  <a:pt x="2492" y="286"/>
                  <a:pt x="2492" y="286"/>
                  <a:pt x="2492" y="286"/>
                </a:cubicBezTo>
                <a:cubicBezTo>
                  <a:pt x="2492" y="288"/>
                  <a:pt x="2492" y="288"/>
                  <a:pt x="2492" y="288"/>
                </a:cubicBezTo>
                <a:cubicBezTo>
                  <a:pt x="2490" y="288"/>
                  <a:pt x="2490" y="288"/>
                  <a:pt x="2490" y="288"/>
                </a:cubicBezTo>
                <a:lnTo>
                  <a:pt x="2490" y="286"/>
                </a:lnTo>
                <a:close/>
                <a:moveTo>
                  <a:pt x="2490" y="290"/>
                </a:moveTo>
                <a:cubicBezTo>
                  <a:pt x="2492" y="290"/>
                  <a:pt x="2492" y="290"/>
                  <a:pt x="2492" y="290"/>
                </a:cubicBezTo>
                <a:cubicBezTo>
                  <a:pt x="2492" y="292"/>
                  <a:pt x="2492" y="292"/>
                  <a:pt x="2492" y="292"/>
                </a:cubicBezTo>
                <a:cubicBezTo>
                  <a:pt x="2490" y="292"/>
                  <a:pt x="2490" y="292"/>
                  <a:pt x="2490" y="292"/>
                </a:cubicBezTo>
                <a:lnTo>
                  <a:pt x="2490" y="290"/>
                </a:lnTo>
                <a:close/>
                <a:moveTo>
                  <a:pt x="2490" y="293"/>
                </a:moveTo>
                <a:cubicBezTo>
                  <a:pt x="2492" y="293"/>
                  <a:pt x="2492" y="293"/>
                  <a:pt x="2492" y="293"/>
                </a:cubicBezTo>
                <a:cubicBezTo>
                  <a:pt x="2492" y="297"/>
                  <a:pt x="2492" y="297"/>
                  <a:pt x="2492" y="297"/>
                </a:cubicBezTo>
                <a:cubicBezTo>
                  <a:pt x="2490" y="297"/>
                  <a:pt x="2490" y="297"/>
                  <a:pt x="2490" y="297"/>
                </a:cubicBezTo>
                <a:lnTo>
                  <a:pt x="2490" y="293"/>
                </a:lnTo>
                <a:close/>
                <a:moveTo>
                  <a:pt x="2490" y="298"/>
                </a:moveTo>
                <a:cubicBezTo>
                  <a:pt x="2492" y="298"/>
                  <a:pt x="2492" y="298"/>
                  <a:pt x="2492" y="298"/>
                </a:cubicBezTo>
                <a:cubicBezTo>
                  <a:pt x="2492" y="300"/>
                  <a:pt x="2492" y="300"/>
                  <a:pt x="2492" y="300"/>
                </a:cubicBezTo>
                <a:cubicBezTo>
                  <a:pt x="2490" y="300"/>
                  <a:pt x="2490" y="300"/>
                  <a:pt x="2490" y="300"/>
                </a:cubicBezTo>
                <a:lnTo>
                  <a:pt x="2490" y="298"/>
                </a:lnTo>
                <a:close/>
                <a:moveTo>
                  <a:pt x="2490" y="301"/>
                </a:moveTo>
                <a:cubicBezTo>
                  <a:pt x="2492" y="301"/>
                  <a:pt x="2492" y="301"/>
                  <a:pt x="2492" y="301"/>
                </a:cubicBezTo>
                <a:cubicBezTo>
                  <a:pt x="2492" y="303"/>
                  <a:pt x="2492" y="303"/>
                  <a:pt x="2492" y="303"/>
                </a:cubicBezTo>
                <a:cubicBezTo>
                  <a:pt x="2490" y="303"/>
                  <a:pt x="2490" y="303"/>
                  <a:pt x="2490" y="303"/>
                </a:cubicBezTo>
                <a:lnTo>
                  <a:pt x="2490" y="301"/>
                </a:lnTo>
                <a:close/>
                <a:moveTo>
                  <a:pt x="2490" y="305"/>
                </a:moveTo>
                <a:cubicBezTo>
                  <a:pt x="2492" y="305"/>
                  <a:pt x="2492" y="305"/>
                  <a:pt x="2492" y="305"/>
                </a:cubicBezTo>
                <a:cubicBezTo>
                  <a:pt x="2492" y="307"/>
                  <a:pt x="2492" y="307"/>
                  <a:pt x="2492" y="307"/>
                </a:cubicBezTo>
                <a:cubicBezTo>
                  <a:pt x="2490" y="307"/>
                  <a:pt x="2490" y="307"/>
                  <a:pt x="2490" y="307"/>
                </a:cubicBezTo>
                <a:lnTo>
                  <a:pt x="2490" y="305"/>
                </a:lnTo>
                <a:close/>
                <a:moveTo>
                  <a:pt x="2490" y="308"/>
                </a:moveTo>
                <a:cubicBezTo>
                  <a:pt x="2492" y="308"/>
                  <a:pt x="2492" y="308"/>
                  <a:pt x="2492" y="308"/>
                </a:cubicBezTo>
                <a:cubicBezTo>
                  <a:pt x="2492" y="310"/>
                  <a:pt x="2492" y="310"/>
                  <a:pt x="2492" y="310"/>
                </a:cubicBezTo>
                <a:cubicBezTo>
                  <a:pt x="2490" y="310"/>
                  <a:pt x="2490" y="310"/>
                  <a:pt x="2490" y="310"/>
                </a:cubicBezTo>
                <a:lnTo>
                  <a:pt x="2490" y="308"/>
                </a:lnTo>
                <a:close/>
                <a:moveTo>
                  <a:pt x="2490" y="312"/>
                </a:moveTo>
                <a:cubicBezTo>
                  <a:pt x="2492" y="312"/>
                  <a:pt x="2492" y="312"/>
                  <a:pt x="2492" y="312"/>
                </a:cubicBezTo>
                <a:cubicBezTo>
                  <a:pt x="2492" y="314"/>
                  <a:pt x="2492" y="314"/>
                  <a:pt x="2492" y="314"/>
                </a:cubicBezTo>
                <a:cubicBezTo>
                  <a:pt x="2490" y="314"/>
                  <a:pt x="2490" y="314"/>
                  <a:pt x="2490" y="314"/>
                </a:cubicBezTo>
                <a:lnTo>
                  <a:pt x="2490" y="312"/>
                </a:lnTo>
                <a:close/>
                <a:moveTo>
                  <a:pt x="2490" y="315"/>
                </a:moveTo>
                <a:cubicBezTo>
                  <a:pt x="2492" y="315"/>
                  <a:pt x="2492" y="315"/>
                  <a:pt x="2492" y="315"/>
                </a:cubicBezTo>
                <a:cubicBezTo>
                  <a:pt x="2492" y="317"/>
                  <a:pt x="2492" y="317"/>
                  <a:pt x="2492" y="317"/>
                </a:cubicBezTo>
                <a:cubicBezTo>
                  <a:pt x="2490" y="317"/>
                  <a:pt x="2490" y="317"/>
                  <a:pt x="2490" y="317"/>
                </a:cubicBezTo>
                <a:lnTo>
                  <a:pt x="2490" y="315"/>
                </a:lnTo>
                <a:close/>
                <a:moveTo>
                  <a:pt x="2490" y="318"/>
                </a:moveTo>
                <a:cubicBezTo>
                  <a:pt x="2492" y="318"/>
                  <a:pt x="2492" y="318"/>
                  <a:pt x="2492" y="318"/>
                </a:cubicBezTo>
                <a:cubicBezTo>
                  <a:pt x="2492" y="321"/>
                  <a:pt x="2492" y="321"/>
                  <a:pt x="2492" y="321"/>
                </a:cubicBezTo>
                <a:cubicBezTo>
                  <a:pt x="2490" y="321"/>
                  <a:pt x="2490" y="321"/>
                  <a:pt x="2490" y="321"/>
                </a:cubicBezTo>
                <a:lnTo>
                  <a:pt x="2490" y="318"/>
                </a:lnTo>
                <a:close/>
                <a:moveTo>
                  <a:pt x="2490" y="322"/>
                </a:moveTo>
                <a:cubicBezTo>
                  <a:pt x="2492" y="322"/>
                  <a:pt x="2492" y="322"/>
                  <a:pt x="2492" y="322"/>
                </a:cubicBezTo>
                <a:cubicBezTo>
                  <a:pt x="2492" y="324"/>
                  <a:pt x="2492" y="324"/>
                  <a:pt x="2492" y="324"/>
                </a:cubicBezTo>
                <a:cubicBezTo>
                  <a:pt x="2490" y="324"/>
                  <a:pt x="2490" y="324"/>
                  <a:pt x="2490" y="324"/>
                </a:cubicBezTo>
                <a:lnTo>
                  <a:pt x="2490" y="322"/>
                </a:lnTo>
                <a:close/>
                <a:moveTo>
                  <a:pt x="2490" y="325"/>
                </a:moveTo>
                <a:cubicBezTo>
                  <a:pt x="2492" y="325"/>
                  <a:pt x="2492" y="325"/>
                  <a:pt x="2492" y="325"/>
                </a:cubicBezTo>
                <a:cubicBezTo>
                  <a:pt x="2492" y="327"/>
                  <a:pt x="2492" y="327"/>
                  <a:pt x="2492" y="327"/>
                </a:cubicBezTo>
                <a:cubicBezTo>
                  <a:pt x="2490" y="327"/>
                  <a:pt x="2490" y="327"/>
                  <a:pt x="2490" y="327"/>
                </a:cubicBezTo>
                <a:lnTo>
                  <a:pt x="2490" y="325"/>
                </a:lnTo>
                <a:close/>
                <a:moveTo>
                  <a:pt x="2490" y="329"/>
                </a:moveTo>
                <a:cubicBezTo>
                  <a:pt x="2492" y="329"/>
                  <a:pt x="2492" y="329"/>
                  <a:pt x="2492" y="329"/>
                </a:cubicBezTo>
                <a:cubicBezTo>
                  <a:pt x="2492" y="331"/>
                  <a:pt x="2492" y="331"/>
                  <a:pt x="2492" y="331"/>
                </a:cubicBezTo>
                <a:cubicBezTo>
                  <a:pt x="2490" y="331"/>
                  <a:pt x="2490" y="331"/>
                  <a:pt x="2490" y="331"/>
                </a:cubicBezTo>
                <a:lnTo>
                  <a:pt x="2490" y="329"/>
                </a:lnTo>
                <a:close/>
                <a:moveTo>
                  <a:pt x="2490" y="332"/>
                </a:moveTo>
                <a:cubicBezTo>
                  <a:pt x="2492" y="332"/>
                  <a:pt x="2492" y="332"/>
                  <a:pt x="2492" y="332"/>
                </a:cubicBezTo>
                <a:cubicBezTo>
                  <a:pt x="2492" y="334"/>
                  <a:pt x="2492" y="334"/>
                  <a:pt x="2492" y="334"/>
                </a:cubicBezTo>
                <a:cubicBezTo>
                  <a:pt x="2490" y="334"/>
                  <a:pt x="2490" y="334"/>
                  <a:pt x="2490" y="334"/>
                </a:cubicBezTo>
                <a:lnTo>
                  <a:pt x="2490" y="332"/>
                </a:lnTo>
                <a:close/>
                <a:moveTo>
                  <a:pt x="2490" y="336"/>
                </a:moveTo>
                <a:cubicBezTo>
                  <a:pt x="2492" y="336"/>
                  <a:pt x="2492" y="336"/>
                  <a:pt x="2492" y="336"/>
                </a:cubicBezTo>
                <a:cubicBezTo>
                  <a:pt x="2492" y="338"/>
                  <a:pt x="2492" y="338"/>
                  <a:pt x="2492" y="338"/>
                </a:cubicBezTo>
                <a:cubicBezTo>
                  <a:pt x="2490" y="338"/>
                  <a:pt x="2490" y="338"/>
                  <a:pt x="2490" y="338"/>
                </a:cubicBezTo>
                <a:lnTo>
                  <a:pt x="2490" y="336"/>
                </a:lnTo>
                <a:close/>
                <a:moveTo>
                  <a:pt x="2490" y="339"/>
                </a:moveTo>
                <a:cubicBezTo>
                  <a:pt x="2492" y="339"/>
                  <a:pt x="2492" y="339"/>
                  <a:pt x="2492" y="339"/>
                </a:cubicBezTo>
                <a:cubicBezTo>
                  <a:pt x="2492" y="341"/>
                  <a:pt x="2492" y="341"/>
                  <a:pt x="2492" y="341"/>
                </a:cubicBezTo>
                <a:cubicBezTo>
                  <a:pt x="2490" y="341"/>
                  <a:pt x="2490" y="341"/>
                  <a:pt x="2490" y="341"/>
                </a:cubicBezTo>
                <a:lnTo>
                  <a:pt x="2490" y="339"/>
                </a:lnTo>
                <a:close/>
                <a:moveTo>
                  <a:pt x="2490" y="342"/>
                </a:moveTo>
                <a:cubicBezTo>
                  <a:pt x="2492" y="342"/>
                  <a:pt x="2492" y="342"/>
                  <a:pt x="2492" y="342"/>
                </a:cubicBezTo>
                <a:cubicBezTo>
                  <a:pt x="2492" y="344"/>
                  <a:pt x="2492" y="344"/>
                  <a:pt x="2492" y="344"/>
                </a:cubicBezTo>
                <a:cubicBezTo>
                  <a:pt x="2490" y="344"/>
                  <a:pt x="2490" y="344"/>
                  <a:pt x="2490" y="344"/>
                </a:cubicBezTo>
                <a:lnTo>
                  <a:pt x="2490" y="342"/>
                </a:lnTo>
                <a:close/>
                <a:moveTo>
                  <a:pt x="2490" y="346"/>
                </a:moveTo>
                <a:cubicBezTo>
                  <a:pt x="2492" y="346"/>
                  <a:pt x="2492" y="346"/>
                  <a:pt x="2492" y="346"/>
                </a:cubicBezTo>
                <a:cubicBezTo>
                  <a:pt x="2492" y="348"/>
                  <a:pt x="2492" y="348"/>
                  <a:pt x="2492" y="348"/>
                </a:cubicBezTo>
                <a:cubicBezTo>
                  <a:pt x="2490" y="348"/>
                  <a:pt x="2490" y="348"/>
                  <a:pt x="2490" y="348"/>
                </a:cubicBezTo>
                <a:lnTo>
                  <a:pt x="2490" y="346"/>
                </a:lnTo>
                <a:close/>
                <a:moveTo>
                  <a:pt x="2490" y="349"/>
                </a:moveTo>
                <a:cubicBezTo>
                  <a:pt x="2492" y="349"/>
                  <a:pt x="2492" y="349"/>
                  <a:pt x="2492" y="349"/>
                </a:cubicBezTo>
                <a:cubicBezTo>
                  <a:pt x="2492" y="351"/>
                  <a:pt x="2492" y="351"/>
                  <a:pt x="2492" y="351"/>
                </a:cubicBezTo>
                <a:cubicBezTo>
                  <a:pt x="2490" y="351"/>
                  <a:pt x="2490" y="351"/>
                  <a:pt x="2490" y="351"/>
                </a:cubicBezTo>
                <a:lnTo>
                  <a:pt x="2490" y="349"/>
                </a:lnTo>
                <a:close/>
                <a:moveTo>
                  <a:pt x="2490" y="353"/>
                </a:moveTo>
                <a:cubicBezTo>
                  <a:pt x="2492" y="353"/>
                  <a:pt x="2492" y="353"/>
                  <a:pt x="2492" y="353"/>
                </a:cubicBezTo>
                <a:cubicBezTo>
                  <a:pt x="2492" y="355"/>
                  <a:pt x="2492" y="355"/>
                  <a:pt x="2492" y="355"/>
                </a:cubicBezTo>
                <a:cubicBezTo>
                  <a:pt x="2490" y="355"/>
                  <a:pt x="2490" y="355"/>
                  <a:pt x="2490" y="355"/>
                </a:cubicBezTo>
                <a:lnTo>
                  <a:pt x="2490" y="353"/>
                </a:lnTo>
                <a:close/>
                <a:moveTo>
                  <a:pt x="2490" y="356"/>
                </a:moveTo>
                <a:cubicBezTo>
                  <a:pt x="2492" y="356"/>
                  <a:pt x="2492" y="356"/>
                  <a:pt x="2492" y="356"/>
                </a:cubicBezTo>
                <a:cubicBezTo>
                  <a:pt x="2492" y="358"/>
                  <a:pt x="2492" y="358"/>
                  <a:pt x="2492" y="358"/>
                </a:cubicBezTo>
                <a:cubicBezTo>
                  <a:pt x="2490" y="358"/>
                  <a:pt x="2490" y="358"/>
                  <a:pt x="2490" y="358"/>
                </a:cubicBezTo>
                <a:lnTo>
                  <a:pt x="2490" y="356"/>
                </a:lnTo>
                <a:close/>
                <a:moveTo>
                  <a:pt x="2489" y="231"/>
                </a:moveTo>
                <a:cubicBezTo>
                  <a:pt x="2490" y="231"/>
                  <a:pt x="2490" y="231"/>
                  <a:pt x="2490" y="231"/>
                </a:cubicBezTo>
                <a:cubicBezTo>
                  <a:pt x="2490" y="234"/>
                  <a:pt x="2490" y="234"/>
                  <a:pt x="2490" y="234"/>
                </a:cubicBezTo>
                <a:cubicBezTo>
                  <a:pt x="2489" y="234"/>
                  <a:pt x="2489" y="234"/>
                  <a:pt x="2489" y="234"/>
                </a:cubicBezTo>
                <a:lnTo>
                  <a:pt x="2489" y="231"/>
                </a:lnTo>
                <a:close/>
                <a:moveTo>
                  <a:pt x="2489" y="236"/>
                </a:moveTo>
                <a:cubicBezTo>
                  <a:pt x="2490" y="236"/>
                  <a:pt x="2490" y="236"/>
                  <a:pt x="2490" y="236"/>
                </a:cubicBezTo>
                <a:cubicBezTo>
                  <a:pt x="2490" y="238"/>
                  <a:pt x="2490" y="238"/>
                  <a:pt x="2490" y="238"/>
                </a:cubicBezTo>
                <a:cubicBezTo>
                  <a:pt x="2489" y="238"/>
                  <a:pt x="2489" y="238"/>
                  <a:pt x="2489" y="238"/>
                </a:cubicBezTo>
                <a:lnTo>
                  <a:pt x="2489" y="236"/>
                </a:lnTo>
                <a:close/>
                <a:moveTo>
                  <a:pt x="2489" y="239"/>
                </a:moveTo>
                <a:cubicBezTo>
                  <a:pt x="2490" y="239"/>
                  <a:pt x="2490" y="239"/>
                  <a:pt x="2490" y="239"/>
                </a:cubicBezTo>
                <a:cubicBezTo>
                  <a:pt x="2490" y="241"/>
                  <a:pt x="2490" y="241"/>
                  <a:pt x="2490" y="241"/>
                </a:cubicBezTo>
                <a:cubicBezTo>
                  <a:pt x="2489" y="241"/>
                  <a:pt x="2489" y="241"/>
                  <a:pt x="2489" y="241"/>
                </a:cubicBezTo>
                <a:lnTo>
                  <a:pt x="2489" y="239"/>
                </a:lnTo>
                <a:close/>
                <a:moveTo>
                  <a:pt x="2489" y="243"/>
                </a:moveTo>
                <a:cubicBezTo>
                  <a:pt x="2490" y="243"/>
                  <a:pt x="2490" y="243"/>
                  <a:pt x="2490" y="243"/>
                </a:cubicBezTo>
                <a:cubicBezTo>
                  <a:pt x="2490" y="245"/>
                  <a:pt x="2490" y="245"/>
                  <a:pt x="2490" y="245"/>
                </a:cubicBezTo>
                <a:cubicBezTo>
                  <a:pt x="2489" y="245"/>
                  <a:pt x="2489" y="245"/>
                  <a:pt x="2489" y="245"/>
                </a:cubicBezTo>
                <a:lnTo>
                  <a:pt x="2489" y="243"/>
                </a:lnTo>
                <a:close/>
                <a:moveTo>
                  <a:pt x="2489" y="246"/>
                </a:moveTo>
                <a:cubicBezTo>
                  <a:pt x="2490" y="246"/>
                  <a:pt x="2490" y="246"/>
                  <a:pt x="2490" y="246"/>
                </a:cubicBezTo>
                <a:cubicBezTo>
                  <a:pt x="2490" y="249"/>
                  <a:pt x="2490" y="249"/>
                  <a:pt x="2490" y="249"/>
                </a:cubicBezTo>
                <a:cubicBezTo>
                  <a:pt x="2489" y="249"/>
                  <a:pt x="2489" y="249"/>
                  <a:pt x="2489" y="249"/>
                </a:cubicBezTo>
                <a:lnTo>
                  <a:pt x="2489" y="246"/>
                </a:lnTo>
                <a:close/>
                <a:moveTo>
                  <a:pt x="2489" y="250"/>
                </a:moveTo>
                <a:cubicBezTo>
                  <a:pt x="2490" y="250"/>
                  <a:pt x="2490" y="250"/>
                  <a:pt x="2490" y="250"/>
                </a:cubicBezTo>
                <a:cubicBezTo>
                  <a:pt x="2490" y="252"/>
                  <a:pt x="2490" y="252"/>
                  <a:pt x="2490" y="252"/>
                </a:cubicBezTo>
                <a:cubicBezTo>
                  <a:pt x="2489" y="252"/>
                  <a:pt x="2489" y="252"/>
                  <a:pt x="2489" y="252"/>
                </a:cubicBezTo>
                <a:lnTo>
                  <a:pt x="2489" y="250"/>
                </a:lnTo>
                <a:close/>
                <a:moveTo>
                  <a:pt x="2489" y="254"/>
                </a:moveTo>
                <a:cubicBezTo>
                  <a:pt x="2490" y="254"/>
                  <a:pt x="2490" y="254"/>
                  <a:pt x="2490" y="254"/>
                </a:cubicBezTo>
                <a:cubicBezTo>
                  <a:pt x="2490" y="256"/>
                  <a:pt x="2490" y="256"/>
                  <a:pt x="2490" y="256"/>
                </a:cubicBezTo>
                <a:cubicBezTo>
                  <a:pt x="2489" y="256"/>
                  <a:pt x="2489" y="256"/>
                  <a:pt x="2489" y="256"/>
                </a:cubicBezTo>
                <a:lnTo>
                  <a:pt x="2489" y="254"/>
                </a:lnTo>
                <a:close/>
                <a:moveTo>
                  <a:pt x="2489" y="257"/>
                </a:moveTo>
                <a:cubicBezTo>
                  <a:pt x="2490" y="257"/>
                  <a:pt x="2490" y="257"/>
                  <a:pt x="2490" y="257"/>
                </a:cubicBezTo>
                <a:cubicBezTo>
                  <a:pt x="2490" y="259"/>
                  <a:pt x="2490" y="259"/>
                  <a:pt x="2490" y="259"/>
                </a:cubicBezTo>
                <a:cubicBezTo>
                  <a:pt x="2489" y="259"/>
                  <a:pt x="2489" y="259"/>
                  <a:pt x="2489" y="259"/>
                </a:cubicBezTo>
                <a:lnTo>
                  <a:pt x="2489" y="257"/>
                </a:lnTo>
                <a:close/>
                <a:moveTo>
                  <a:pt x="2489" y="261"/>
                </a:moveTo>
                <a:cubicBezTo>
                  <a:pt x="2490" y="261"/>
                  <a:pt x="2490" y="261"/>
                  <a:pt x="2490" y="261"/>
                </a:cubicBezTo>
                <a:cubicBezTo>
                  <a:pt x="2490" y="263"/>
                  <a:pt x="2490" y="263"/>
                  <a:pt x="2490" y="263"/>
                </a:cubicBezTo>
                <a:cubicBezTo>
                  <a:pt x="2489" y="263"/>
                  <a:pt x="2489" y="263"/>
                  <a:pt x="2489" y="263"/>
                </a:cubicBezTo>
                <a:lnTo>
                  <a:pt x="2489" y="261"/>
                </a:lnTo>
                <a:close/>
                <a:moveTo>
                  <a:pt x="2489" y="265"/>
                </a:moveTo>
                <a:cubicBezTo>
                  <a:pt x="2490" y="265"/>
                  <a:pt x="2490" y="265"/>
                  <a:pt x="2490" y="265"/>
                </a:cubicBezTo>
                <a:cubicBezTo>
                  <a:pt x="2490" y="267"/>
                  <a:pt x="2490" y="267"/>
                  <a:pt x="2490" y="267"/>
                </a:cubicBezTo>
                <a:cubicBezTo>
                  <a:pt x="2489" y="267"/>
                  <a:pt x="2489" y="267"/>
                  <a:pt x="2489" y="267"/>
                </a:cubicBezTo>
                <a:lnTo>
                  <a:pt x="2489" y="265"/>
                </a:lnTo>
                <a:close/>
                <a:moveTo>
                  <a:pt x="2489" y="268"/>
                </a:moveTo>
                <a:cubicBezTo>
                  <a:pt x="2490" y="268"/>
                  <a:pt x="2490" y="268"/>
                  <a:pt x="2490" y="268"/>
                </a:cubicBezTo>
                <a:cubicBezTo>
                  <a:pt x="2490" y="270"/>
                  <a:pt x="2490" y="270"/>
                  <a:pt x="2490" y="270"/>
                </a:cubicBezTo>
                <a:cubicBezTo>
                  <a:pt x="2489" y="270"/>
                  <a:pt x="2489" y="270"/>
                  <a:pt x="2489" y="270"/>
                </a:cubicBezTo>
                <a:lnTo>
                  <a:pt x="2489" y="268"/>
                </a:lnTo>
                <a:close/>
                <a:moveTo>
                  <a:pt x="2489" y="272"/>
                </a:moveTo>
                <a:cubicBezTo>
                  <a:pt x="2490" y="272"/>
                  <a:pt x="2490" y="272"/>
                  <a:pt x="2490" y="272"/>
                </a:cubicBezTo>
                <a:cubicBezTo>
                  <a:pt x="2490" y="274"/>
                  <a:pt x="2490" y="274"/>
                  <a:pt x="2490" y="274"/>
                </a:cubicBezTo>
                <a:cubicBezTo>
                  <a:pt x="2489" y="274"/>
                  <a:pt x="2489" y="274"/>
                  <a:pt x="2489" y="274"/>
                </a:cubicBezTo>
                <a:lnTo>
                  <a:pt x="2489" y="272"/>
                </a:lnTo>
                <a:close/>
                <a:moveTo>
                  <a:pt x="2489" y="275"/>
                </a:moveTo>
                <a:cubicBezTo>
                  <a:pt x="2490" y="275"/>
                  <a:pt x="2490" y="275"/>
                  <a:pt x="2490" y="275"/>
                </a:cubicBezTo>
                <a:cubicBezTo>
                  <a:pt x="2490" y="277"/>
                  <a:pt x="2490" y="277"/>
                  <a:pt x="2490" y="277"/>
                </a:cubicBezTo>
                <a:cubicBezTo>
                  <a:pt x="2489" y="277"/>
                  <a:pt x="2489" y="277"/>
                  <a:pt x="2489" y="277"/>
                </a:cubicBezTo>
                <a:lnTo>
                  <a:pt x="2489" y="275"/>
                </a:lnTo>
                <a:close/>
                <a:moveTo>
                  <a:pt x="2489" y="279"/>
                </a:moveTo>
                <a:cubicBezTo>
                  <a:pt x="2490" y="279"/>
                  <a:pt x="2490" y="279"/>
                  <a:pt x="2490" y="279"/>
                </a:cubicBezTo>
                <a:cubicBezTo>
                  <a:pt x="2490" y="281"/>
                  <a:pt x="2490" y="281"/>
                  <a:pt x="2490" y="281"/>
                </a:cubicBezTo>
                <a:cubicBezTo>
                  <a:pt x="2489" y="281"/>
                  <a:pt x="2489" y="281"/>
                  <a:pt x="2489" y="281"/>
                </a:cubicBezTo>
                <a:lnTo>
                  <a:pt x="2489" y="279"/>
                </a:lnTo>
                <a:close/>
                <a:moveTo>
                  <a:pt x="2489" y="283"/>
                </a:moveTo>
                <a:cubicBezTo>
                  <a:pt x="2490" y="283"/>
                  <a:pt x="2490" y="283"/>
                  <a:pt x="2490" y="283"/>
                </a:cubicBezTo>
                <a:cubicBezTo>
                  <a:pt x="2490" y="285"/>
                  <a:pt x="2490" y="285"/>
                  <a:pt x="2490" y="285"/>
                </a:cubicBezTo>
                <a:cubicBezTo>
                  <a:pt x="2489" y="285"/>
                  <a:pt x="2489" y="285"/>
                  <a:pt x="2489" y="285"/>
                </a:cubicBezTo>
                <a:lnTo>
                  <a:pt x="2489" y="283"/>
                </a:lnTo>
                <a:close/>
                <a:moveTo>
                  <a:pt x="2489" y="286"/>
                </a:moveTo>
                <a:cubicBezTo>
                  <a:pt x="2490" y="286"/>
                  <a:pt x="2490" y="286"/>
                  <a:pt x="2490" y="286"/>
                </a:cubicBezTo>
                <a:cubicBezTo>
                  <a:pt x="2490" y="288"/>
                  <a:pt x="2490" y="288"/>
                  <a:pt x="2490" y="288"/>
                </a:cubicBezTo>
                <a:cubicBezTo>
                  <a:pt x="2489" y="288"/>
                  <a:pt x="2489" y="288"/>
                  <a:pt x="2489" y="288"/>
                </a:cubicBezTo>
                <a:lnTo>
                  <a:pt x="2489" y="286"/>
                </a:lnTo>
                <a:close/>
                <a:moveTo>
                  <a:pt x="2489" y="290"/>
                </a:moveTo>
                <a:cubicBezTo>
                  <a:pt x="2490" y="290"/>
                  <a:pt x="2490" y="290"/>
                  <a:pt x="2490" y="290"/>
                </a:cubicBezTo>
                <a:cubicBezTo>
                  <a:pt x="2490" y="292"/>
                  <a:pt x="2490" y="292"/>
                  <a:pt x="2490" y="292"/>
                </a:cubicBezTo>
                <a:cubicBezTo>
                  <a:pt x="2489" y="292"/>
                  <a:pt x="2489" y="292"/>
                  <a:pt x="2489" y="292"/>
                </a:cubicBezTo>
                <a:lnTo>
                  <a:pt x="2489" y="290"/>
                </a:lnTo>
                <a:close/>
                <a:moveTo>
                  <a:pt x="2489" y="293"/>
                </a:moveTo>
                <a:cubicBezTo>
                  <a:pt x="2490" y="293"/>
                  <a:pt x="2490" y="293"/>
                  <a:pt x="2490" y="293"/>
                </a:cubicBezTo>
                <a:cubicBezTo>
                  <a:pt x="2490" y="297"/>
                  <a:pt x="2490" y="297"/>
                  <a:pt x="2490" y="297"/>
                </a:cubicBezTo>
                <a:cubicBezTo>
                  <a:pt x="2489" y="297"/>
                  <a:pt x="2489" y="297"/>
                  <a:pt x="2489" y="297"/>
                </a:cubicBezTo>
                <a:lnTo>
                  <a:pt x="2489" y="293"/>
                </a:lnTo>
                <a:close/>
                <a:moveTo>
                  <a:pt x="2489" y="298"/>
                </a:moveTo>
                <a:cubicBezTo>
                  <a:pt x="2490" y="298"/>
                  <a:pt x="2490" y="298"/>
                  <a:pt x="2490" y="298"/>
                </a:cubicBezTo>
                <a:cubicBezTo>
                  <a:pt x="2490" y="300"/>
                  <a:pt x="2490" y="300"/>
                  <a:pt x="2490" y="300"/>
                </a:cubicBezTo>
                <a:cubicBezTo>
                  <a:pt x="2489" y="300"/>
                  <a:pt x="2489" y="300"/>
                  <a:pt x="2489" y="300"/>
                </a:cubicBezTo>
                <a:lnTo>
                  <a:pt x="2489" y="298"/>
                </a:lnTo>
                <a:close/>
                <a:moveTo>
                  <a:pt x="2489" y="301"/>
                </a:moveTo>
                <a:cubicBezTo>
                  <a:pt x="2490" y="301"/>
                  <a:pt x="2490" y="301"/>
                  <a:pt x="2490" y="301"/>
                </a:cubicBezTo>
                <a:cubicBezTo>
                  <a:pt x="2490" y="303"/>
                  <a:pt x="2490" y="303"/>
                  <a:pt x="2490" y="303"/>
                </a:cubicBezTo>
                <a:cubicBezTo>
                  <a:pt x="2489" y="303"/>
                  <a:pt x="2489" y="303"/>
                  <a:pt x="2489" y="303"/>
                </a:cubicBezTo>
                <a:lnTo>
                  <a:pt x="2489" y="301"/>
                </a:lnTo>
                <a:close/>
                <a:moveTo>
                  <a:pt x="2489" y="305"/>
                </a:moveTo>
                <a:cubicBezTo>
                  <a:pt x="2490" y="305"/>
                  <a:pt x="2490" y="305"/>
                  <a:pt x="2490" y="305"/>
                </a:cubicBezTo>
                <a:cubicBezTo>
                  <a:pt x="2490" y="307"/>
                  <a:pt x="2490" y="307"/>
                  <a:pt x="2490" y="307"/>
                </a:cubicBezTo>
                <a:cubicBezTo>
                  <a:pt x="2489" y="307"/>
                  <a:pt x="2489" y="307"/>
                  <a:pt x="2489" y="307"/>
                </a:cubicBezTo>
                <a:lnTo>
                  <a:pt x="2489" y="305"/>
                </a:lnTo>
                <a:close/>
                <a:moveTo>
                  <a:pt x="2489" y="308"/>
                </a:moveTo>
                <a:cubicBezTo>
                  <a:pt x="2490" y="308"/>
                  <a:pt x="2490" y="308"/>
                  <a:pt x="2490" y="308"/>
                </a:cubicBezTo>
                <a:cubicBezTo>
                  <a:pt x="2490" y="310"/>
                  <a:pt x="2490" y="310"/>
                  <a:pt x="2490" y="310"/>
                </a:cubicBezTo>
                <a:cubicBezTo>
                  <a:pt x="2489" y="310"/>
                  <a:pt x="2489" y="310"/>
                  <a:pt x="2489" y="310"/>
                </a:cubicBezTo>
                <a:lnTo>
                  <a:pt x="2489" y="308"/>
                </a:lnTo>
                <a:close/>
                <a:moveTo>
                  <a:pt x="2489" y="312"/>
                </a:moveTo>
                <a:cubicBezTo>
                  <a:pt x="2490" y="312"/>
                  <a:pt x="2490" y="312"/>
                  <a:pt x="2490" y="312"/>
                </a:cubicBezTo>
                <a:cubicBezTo>
                  <a:pt x="2490" y="314"/>
                  <a:pt x="2490" y="314"/>
                  <a:pt x="2490" y="314"/>
                </a:cubicBezTo>
                <a:cubicBezTo>
                  <a:pt x="2489" y="314"/>
                  <a:pt x="2489" y="314"/>
                  <a:pt x="2489" y="314"/>
                </a:cubicBezTo>
                <a:lnTo>
                  <a:pt x="2489" y="312"/>
                </a:lnTo>
                <a:close/>
                <a:moveTo>
                  <a:pt x="2489" y="315"/>
                </a:moveTo>
                <a:cubicBezTo>
                  <a:pt x="2490" y="315"/>
                  <a:pt x="2490" y="315"/>
                  <a:pt x="2490" y="315"/>
                </a:cubicBezTo>
                <a:cubicBezTo>
                  <a:pt x="2490" y="317"/>
                  <a:pt x="2490" y="317"/>
                  <a:pt x="2490" y="317"/>
                </a:cubicBezTo>
                <a:cubicBezTo>
                  <a:pt x="2489" y="317"/>
                  <a:pt x="2489" y="317"/>
                  <a:pt x="2489" y="317"/>
                </a:cubicBezTo>
                <a:lnTo>
                  <a:pt x="2489" y="315"/>
                </a:lnTo>
                <a:close/>
                <a:moveTo>
                  <a:pt x="2489" y="318"/>
                </a:moveTo>
                <a:cubicBezTo>
                  <a:pt x="2490" y="318"/>
                  <a:pt x="2490" y="318"/>
                  <a:pt x="2490" y="318"/>
                </a:cubicBezTo>
                <a:cubicBezTo>
                  <a:pt x="2490" y="321"/>
                  <a:pt x="2490" y="321"/>
                  <a:pt x="2490" y="321"/>
                </a:cubicBezTo>
                <a:cubicBezTo>
                  <a:pt x="2489" y="321"/>
                  <a:pt x="2489" y="321"/>
                  <a:pt x="2489" y="321"/>
                </a:cubicBezTo>
                <a:lnTo>
                  <a:pt x="2489" y="318"/>
                </a:lnTo>
                <a:close/>
                <a:moveTo>
                  <a:pt x="2489" y="322"/>
                </a:moveTo>
                <a:cubicBezTo>
                  <a:pt x="2490" y="322"/>
                  <a:pt x="2490" y="322"/>
                  <a:pt x="2490" y="322"/>
                </a:cubicBezTo>
                <a:cubicBezTo>
                  <a:pt x="2490" y="324"/>
                  <a:pt x="2490" y="324"/>
                  <a:pt x="2490" y="324"/>
                </a:cubicBezTo>
                <a:cubicBezTo>
                  <a:pt x="2489" y="324"/>
                  <a:pt x="2489" y="324"/>
                  <a:pt x="2489" y="324"/>
                </a:cubicBezTo>
                <a:lnTo>
                  <a:pt x="2489" y="322"/>
                </a:lnTo>
                <a:close/>
                <a:moveTo>
                  <a:pt x="2489" y="325"/>
                </a:moveTo>
                <a:cubicBezTo>
                  <a:pt x="2490" y="325"/>
                  <a:pt x="2490" y="325"/>
                  <a:pt x="2490" y="325"/>
                </a:cubicBezTo>
                <a:cubicBezTo>
                  <a:pt x="2490" y="327"/>
                  <a:pt x="2490" y="327"/>
                  <a:pt x="2490" y="327"/>
                </a:cubicBezTo>
                <a:cubicBezTo>
                  <a:pt x="2489" y="327"/>
                  <a:pt x="2489" y="327"/>
                  <a:pt x="2489" y="327"/>
                </a:cubicBezTo>
                <a:lnTo>
                  <a:pt x="2489" y="325"/>
                </a:lnTo>
                <a:close/>
                <a:moveTo>
                  <a:pt x="2489" y="329"/>
                </a:moveTo>
                <a:cubicBezTo>
                  <a:pt x="2490" y="329"/>
                  <a:pt x="2490" y="329"/>
                  <a:pt x="2490" y="329"/>
                </a:cubicBezTo>
                <a:cubicBezTo>
                  <a:pt x="2490" y="331"/>
                  <a:pt x="2490" y="331"/>
                  <a:pt x="2490" y="331"/>
                </a:cubicBezTo>
                <a:cubicBezTo>
                  <a:pt x="2489" y="331"/>
                  <a:pt x="2489" y="331"/>
                  <a:pt x="2489" y="331"/>
                </a:cubicBezTo>
                <a:lnTo>
                  <a:pt x="2489" y="329"/>
                </a:lnTo>
                <a:close/>
                <a:moveTo>
                  <a:pt x="2489" y="332"/>
                </a:moveTo>
                <a:cubicBezTo>
                  <a:pt x="2490" y="332"/>
                  <a:pt x="2490" y="332"/>
                  <a:pt x="2490" y="332"/>
                </a:cubicBezTo>
                <a:cubicBezTo>
                  <a:pt x="2490" y="334"/>
                  <a:pt x="2490" y="334"/>
                  <a:pt x="2490" y="334"/>
                </a:cubicBezTo>
                <a:cubicBezTo>
                  <a:pt x="2489" y="334"/>
                  <a:pt x="2489" y="334"/>
                  <a:pt x="2489" y="334"/>
                </a:cubicBezTo>
                <a:lnTo>
                  <a:pt x="2489" y="332"/>
                </a:lnTo>
                <a:close/>
                <a:moveTo>
                  <a:pt x="2489" y="336"/>
                </a:moveTo>
                <a:cubicBezTo>
                  <a:pt x="2490" y="336"/>
                  <a:pt x="2490" y="336"/>
                  <a:pt x="2490" y="336"/>
                </a:cubicBezTo>
                <a:cubicBezTo>
                  <a:pt x="2490" y="338"/>
                  <a:pt x="2490" y="338"/>
                  <a:pt x="2490" y="338"/>
                </a:cubicBezTo>
                <a:cubicBezTo>
                  <a:pt x="2489" y="338"/>
                  <a:pt x="2489" y="338"/>
                  <a:pt x="2489" y="338"/>
                </a:cubicBezTo>
                <a:lnTo>
                  <a:pt x="2489" y="336"/>
                </a:lnTo>
                <a:close/>
                <a:moveTo>
                  <a:pt x="2489" y="339"/>
                </a:moveTo>
                <a:cubicBezTo>
                  <a:pt x="2490" y="339"/>
                  <a:pt x="2490" y="339"/>
                  <a:pt x="2490" y="339"/>
                </a:cubicBezTo>
                <a:cubicBezTo>
                  <a:pt x="2490" y="341"/>
                  <a:pt x="2490" y="341"/>
                  <a:pt x="2490" y="341"/>
                </a:cubicBezTo>
                <a:cubicBezTo>
                  <a:pt x="2489" y="341"/>
                  <a:pt x="2489" y="341"/>
                  <a:pt x="2489" y="341"/>
                </a:cubicBezTo>
                <a:lnTo>
                  <a:pt x="2489" y="339"/>
                </a:lnTo>
                <a:close/>
                <a:moveTo>
                  <a:pt x="2489" y="342"/>
                </a:moveTo>
                <a:cubicBezTo>
                  <a:pt x="2490" y="342"/>
                  <a:pt x="2490" y="342"/>
                  <a:pt x="2490" y="342"/>
                </a:cubicBezTo>
                <a:cubicBezTo>
                  <a:pt x="2490" y="344"/>
                  <a:pt x="2490" y="344"/>
                  <a:pt x="2490" y="344"/>
                </a:cubicBezTo>
                <a:cubicBezTo>
                  <a:pt x="2489" y="344"/>
                  <a:pt x="2489" y="344"/>
                  <a:pt x="2489" y="344"/>
                </a:cubicBezTo>
                <a:lnTo>
                  <a:pt x="2489" y="342"/>
                </a:lnTo>
                <a:close/>
                <a:moveTo>
                  <a:pt x="2489" y="346"/>
                </a:moveTo>
                <a:cubicBezTo>
                  <a:pt x="2490" y="346"/>
                  <a:pt x="2490" y="346"/>
                  <a:pt x="2490" y="346"/>
                </a:cubicBezTo>
                <a:cubicBezTo>
                  <a:pt x="2490" y="348"/>
                  <a:pt x="2490" y="348"/>
                  <a:pt x="2490" y="348"/>
                </a:cubicBezTo>
                <a:cubicBezTo>
                  <a:pt x="2489" y="348"/>
                  <a:pt x="2489" y="348"/>
                  <a:pt x="2489" y="348"/>
                </a:cubicBezTo>
                <a:lnTo>
                  <a:pt x="2489" y="346"/>
                </a:lnTo>
                <a:close/>
                <a:moveTo>
                  <a:pt x="2489" y="349"/>
                </a:moveTo>
                <a:cubicBezTo>
                  <a:pt x="2490" y="349"/>
                  <a:pt x="2490" y="349"/>
                  <a:pt x="2490" y="349"/>
                </a:cubicBezTo>
                <a:cubicBezTo>
                  <a:pt x="2490" y="351"/>
                  <a:pt x="2490" y="351"/>
                  <a:pt x="2490" y="351"/>
                </a:cubicBezTo>
                <a:cubicBezTo>
                  <a:pt x="2489" y="351"/>
                  <a:pt x="2489" y="351"/>
                  <a:pt x="2489" y="351"/>
                </a:cubicBezTo>
                <a:lnTo>
                  <a:pt x="2489" y="349"/>
                </a:lnTo>
                <a:close/>
                <a:moveTo>
                  <a:pt x="2489" y="353"/>
                </a:moveTo>
                <a:cubicBezTo>
                  <a:pt x="2490" y="353"/>
                  <a:pt x="2490" y="353"/>
                  <a:pt x="2490" y="353"/>
                </a:cubicBezTo>
                <a:cubicBezTo>
                  <a:pt x="2490" y="355"/>
                  <a:pt x="2490" y="355"/>
                  <a:pt x="2490" y="355"/>
                </a:cubicBezTo>
                <a:cubicBezTo>
                  <a:pt x="2489" y="355"/>
                  <a:pt x="2489" y="355"/>
                  <a:pt x="2489" y="355"/>
                </a:cubicBezTo>
                <a:lnTo>
                  <a:pt x="2489" y="353"/>
                </a:lnTo>
                <a:close/>
                <a:moveTo>
                  <a:pt x="2489" y="356"/>
                </a:moveTo>
                <a:cubicBezTo>
                  <a:pt x="2490" y="356"/>
                  <a:pt x="2490" y="356"/>
                  <a:pt x="2490" y="356"/>
                </a:cubicBezTo>
                <a:cubicBezTo>
                  <a:pt x="2490" y="358"/>
                  <a:pt x="2490" y="358"/>
                  <a:pt x="2490" y="358"/>
                </a:cubicBezTo>
                <a:cubicBezTo>
                  <a:pt x="2489" y="358"/>
                  <a:pt x="2489" y="358"/>
                  <a:pt x="2489" y="358"/>
                </a:cubicBezTo>
                <a:lnTo>
                  <a:pt x="2489" y="356"/>
                </a:lnTo>
                <a:close/>
                <a:moveTo>
                  <a:pt x="2487" y="231"/>
                </a:moveTo>
                <a:cubicBezTo>
                  <a:pt x="2488" y="231"/>
                  <a:pt x="2488" y="231"/>
                  <a:pt x="2488" y="231"/>
                </a:cubicBezTo>
                <a:cubicBezTo>
                  <a:pt x="2488" y="234"/>
                  <a:pt x="2488" y="234"/>
                  <a:pt x="2488" y="234"/>
                </a:cubicBezTo>
                <a:cubicBezTo>
                  <a:pt x="2487" y="234"/>
                  <a:pt x="2487" y="234"/>
                  <a:pt x="2487" y="234"/>
                </a:cubicBezTo>
                <a:lnTo>
                  <a:pt x="2487" y="231"/>
                </a:lnTo>
                <a:close/>
                <a:moveTo>
                  <a:pt x="2487" y="236"/>
                </a:moveTo>
                <a:cubicBezTo>
                  <a:pt x="2488" y="236"/>
                  <a:pt x="2488" y="236"/>
                  <a:pt x="2488" y="236"/>
                </a:cubicBezTo>
                <a:cubicBezTo>
                  <a:pt x="2488" y="238"/>
                  <a:pt x="2488" y="238"/>
                  <a:pt x="2488" y="238"/>
                </a:cubicBezTo>
                <a:cubicBezTo>
                  <a:pt x="2487" y="238"/>
                  <a:pt x="2487" y="238"/>
                  <a:pt x="2487" y="238"/>
                </a:cubicBezTo>
                <a:lnTo>
                  <a:pt x="2487" y="236"/>
                </a:lnTo>
                <a:close/>
                <a:moveTo>
                  <a:pt x="2487" y="239"/>
                </a:moveTo>
                <a:cubicBezTo>
                  <a:pt x="2488" y="239"/>
                  <a:pt x="2488" y="239"/>
                  <a:pt x="2488" y="239"/>
                </a:cubicBezTo>
                <a:cubicBezTo>
                  <a:pt x="2488" y="241"/>
                  <a:pt x="2488" y="241"/>
                  <a:pt x="2488" y="241"/>
                </a:cubicBezTo>
                <a:cubicBezTo>
                  <a:pt x="2487" y="241"/>
                  <a:pt x="2487" y="241"/>
                  <a:pt x="2487" y="241"/>
                </a:cubicBezTo>
                <a:lnTo>
                  <a:pt x="2487" y="239"/>
                </a:lnTo>
                <a:close/>
                <a:moveTo>
                  <a:pt x="2487" y="243"/>
                </a:moveTo>
                <a:cubicBezTo>
                  <a:pt x="2488" y="243"/>
                  <a:pt x="2488" y="243"/>
                  <a:pt x="2488" y="243"/>
                </a:cubicBezTo>
                <a:cubicBezTo>
                  <a:pt x="2488" y="245"/>
                  <a:pt x="2488" y="245"/>
                  <a:pt x="2488" y="245"/>
                </a:cubicBezTo>
                <a:cubicBezTo>
                  <a:pt x="2487" y="245"/>
                  <a:pt x="2487" y="245"/>
                  <a:pt x="2487" y="245"/>
                </a:cubicBezTo>
                <a:lnTo>
                  <a:pt x="2487" y="243"/>
                </a:lnTo>
                <a:close/>
                <a:moveTo>
                  <a:pt x="2487" y="246"/>
                </a:moveTo>
                <a:cubicBezTo>
                  <a:pt x="2488" y="246"/>
                  <a:pt x="2488" y="246"/>
                  <a:pt x="2488" y="246"/>
                </a:cubicBezTo>
                <a:cubicBezTo>
                  <a:pt x="2488" y="249"/>
                  <a:pt x="2488" y="249"/>
                  <a:pt x="2488" y="249"/>
                </a:cubicBezTo>
                <a:cubicBezTo>
                  <a:pt x="2487" y="249"/>
                  <a:pt x="2487" y="249"/>
                  <a:pt x="2487" y="249"/>
                </a:cubicBezTo>
                <a:lnTo>
                  <a:pt x="2487" y="246"/>
                </a:lnTo>
                <a:close/>
                <a:moveTo>
                  <a:pt x="2487" y="250"/>
                </a:moveTo>
                <a:cubicBezTo>
                  <a:pt x="2488" y="250"/>
                  <a:pt x="2488" y="250"/>
                  <a:pt x="2488" y="250"/>
                </a:cubicBezTo>
                <a:cubicBezTo>
                  <a:pt x="2488" y="252"/>
                  <a:pt x="2488" y="252"/>
                  <a:pt x="2488" y="252"/>
                </a:cubicBezTo>
                <a:cubicBezTo>
                  <a:pt x="2487" y="252"/>
                  <a:pt x="2487" y="252"/>
                  <a:pt x="2487" y="252"/>
                </a:cubicBezTo>
                <a:lnTo>
                  <a:pt x="2487" y="250"/>
                </a:lnTo>
                <a:close/>
                <a:moveTo>
                  <a:pt x="2487" y="254"/>
                </a:moveTo>
                <a:cubicBezTo>
                  <a:pt x="2488" y="254"/>
                  <a:pt x="2488" y="254"/>
                  <a:pt x="2488" y="254"/>
                </a:cubicBezTo>
                <a:cubicBezTo>
                  <a:pt x="2488" y="256"/>
                  <a:pt x="2488" y="256"/>
                  <a:pt x="2488" y="256"/>
                </a:cubicBezTo>
                <a:cubicBezTo>
                  <a:pt x="2487" y="256"/>
                  <a:pt x="2487" y="256"/>
                  <a:pt x="2487" y="256"/>
                </a:cubicBezTo>
                <a:lnTo>
                  <a:pt x="2487" y="254"/>
                </a:lnTo>
                <a:close/>
                <a:moveTo>
                  <a:pt x="2487" y="257"/>
                </a:moveTo>
                <a:cubicBezTo>
                  <a:pt x="2488" y="257"/>
                  <a:pt x="2488" y="257"/>
                  <a:pt x="2488" y="257"/>
                </a:cubicBezTo>
                <a:cubicBezTo>
                  <a:pt x="2488" y="259"/>
                  <a:pt x="2488" y="259"/>
                  <a:pt x="2488" y="259"/>
                </a:cubicBezTo>
                <a:cubicBezTo>
                  <a:pt x="2487" y="259"/>
                  <a:pt x="2487" y="259"/>
                  <a:pt x="2487" y="259"/>
                </a:cubicBezTo>
                <a:lnTo>
                  <a:pt x="2487" y="257"/>
                </a:lnTo>
                <a:close/>
                <a:moveTo>
                  <a:pt x="2487" y="261"/>
                </a:moveTo>
                <a:cubicBezTo>
                  <a:pt x="2488" y="261"/>
                  <a:pt x="2488" y="261"/>
                  <a:pt x="2488" y="261"/>
                </a:cubicBezTo>
                <a:cubicBezTo>
                  <a:pt x="2488" y="263"/>
                  <a:pt x="2488" y="263"/>
                  <a:pt x="2488" y="263"/>
                </a:cubicBezTo>
                <a:cubicBezTo>
                  <a:pt x="2487" y="263"/>
                  <a:pt x="2487" y="263"/>
                  <a:pt x="2487" y="263"/>
                </a:cubicBezTo>
                <a:lnTo>
                  <a:pt x="2487" y="261"/>
                </a:lnTo>
                <a:close/>
                <a:moveTo>
                  <a:pt x="2487" y="265"/>
                </a:moveTo>
                <a:cubicBezTo>
                  <a:pt x="2488" y="265"/>
                  <a:pt x="2488" y="265"/>
                  <a:pt x="2488" y="265"/>
                </a:cubicBezTo>
                <a:cubicBezTo>
                  <a:pt x="2488" y="267"/>
                  <a:pt x="2488" y="267"/>
                  <a:pt x="2488" y="267"/>
                </a:cubicBezTo>
                <a:cubicBezTo>
                  <a:pt x="2487" y="267"/>
                  <a:pt x="2487" y="267"/>
                  <a:pt x="2487" y="267"/>
                </a:cubicBezTo>
                <a:lnTo>
                  <a:pt x="2487" y="265"/>
                </a:lnTo>
                <a:close/>
                <a:moveTo>
                  <a:pt x="2487" y="268"/>
                </a:moveTo>
                <a:cubicBezTo>
                  <a:pt x="2488" y="268"/>
                  <a:pt x="2488" y="268"/>
                  <a:pt x="2488" y="268"/>
                </a:cubicBezTo>
                <a:cubicBezTo>
                  <a:pt x="2488" y="270"/>
                  <a:pt x="2488" y="270"/>
                  <a:pt x="2488" y="270"/>
                </a:cubicBezTo>
                <a:cubicBezTo>
                  <a:pt x="2487" y="270"/>
                  <a:pt x="2487" y="270"/>
                  <a:pt x="2487" y="270"/>
                </a:cubicBezTo>
                <a:lnTo>
                  <a:pt x="2487" y="268"/>
                </a:lnTo>
                <a:close/>
                <a:moveTo>
                  <a:pt x="2487" y="272"/>
                </a:moveTo>
                <a:cubicBezTo>
                  <a:pt x="2488" y="272"/>
                  <a:pt x="2488" y="272"/>
                  <a:pt x="2488" y="272"/>
                </a:cubicBezTo>
                <a:cubicBezTo>
                  <a:pt x="2488" y="274"/>
                  <a:pt x="2488" y="274"/>
                  <a:pt x="2488" y="274"/>
                </a:cubicBezTo>
                <a:cubicBezTo>
                  <a:pt x="2487" y="274"/>
                  <a:pt x="2487" y="274"/>
                  <a:pt x="2487" y="274"/>
                </a:cubicBezTo>
                <a:lnTo>
                  <a:pt x="2487" y="272"/>
                </a:lnTo>
                <a:close/>
                <a:moveTo>
                  <a:pt x="2487" y="275"/>
                </a:moveTo>
                <a:cubicBezTo>
                  <a:pt x="2488" y="275"/>
                  <a:pt x="2488" y="275"/>
                  <a:pt x="2488" y="275"/>
                </a:cubicBezTo>
                <a:cubicBezTo>
                  <a:pt x="2488" y="277"/>
                  <a:pt x="2488" y="277"/>
                  <a:pt x="2488" y="277"/>
                </a:cubicBezTo>
                <a:cubicBezTo>
                  <a:pt x="2487" y="277"/>
                  <a:pt x="2487" y="277"/>
                  <a:pt x="2487" y="277"/>
                </a:cubicBezTo>
                <a:lnTo>
                  <a:pt x="2487" y="275"/>
                </a:lnTo>
                <a:close/>
                <a:moveTo>
                  <a:pt x="2487" y="279"/>
                </a:moveTo>
                <a:cubicBezTo>
                  <a:pt x="2488" y="279"/>
                  <a:pt x="2488" y="279"/>
                  <a:pt x="2488" y="279"/>
                </a:cubicBezTo>
                <a:cubicBezTo>
                  <a:pt x="2488" y="281"/>
                  <a:pt x="2488" y="281"/>
                  <a:pt x="2488" y="281"/>
                </a:cubicBezTo>
                <a:cubicBezTo>
                  <a:pt x="2487" y="281"/>
                  <a:pt x="2487" y="281"/>
                  <a:pt x="2487" y="281"/>
                </a:cubicBezTo>
                <a:lnTo>
                  <a:pt x="2487" y="279"/>
                </a:lnTo>
                <a:close/>
                <a:moveTo>
                  <a:pt x="2487" y="283"/>
                </a:moveTo>
                <a:cubicBezTo>
                  <a:pt x="2488" y="283"/>
                  <a:pt x="2488" y="283"/>
                  <a:pt x="2488" y="283"/>
                </a:cubicBezTo>
                <a:cubicBezTo>
                  <a:pt x="2488" y="285"/>
                  <a:pt x="2488" y="285"/>
                  <a:pt x="2488" y="285"/>
                </a:cubicBezTo>
                <a:cubicBezTo>
                  <a:pt x="2487" y="285"/>
                  <a:pt x="2487" y="285"/>
                  <a:pt x="2487" y="285"/>
                </a:cubicBezTo>
                <a:lnTo>
                  <a:pt x="2487" y="283"/>
                </a:lnTo>
                <a:close/>
                <a:moveTo>
                  <a:pt x="2487" y="286"/>
                </a:moveTo>
                <a:cubicBezTo>
                  <a:pt x="2488" y="286"/>
                  <a:pt x="2488" y="286"/>
                  <a:pt x="2488" y="286"/>
                </a:cubicBezTo>
                <a:cubicBezTo>
                  <a:pt x="2488" y="288"/>
                  <a:pt x="2488" y="288"/>
                  <a:pt x="2488" y="288"/>
                </a:cubicBezTo>
                <a:cubicBezTo>
                  <a:pt x="2487" y="288"/>
                  <a:pt x="2487" y="288"/>
                  <a:pt x="2487" y="288"/>
                </a:cubicBezTo>
                <a:lnTo>
                  <a:pt x="2487" y="286"/>
                </a:lnTo>
                <a:close/>
                <a:moveTo>
                  <a:pt x="2487" y="290"/>
                </a:moveTo>
                <a:cubicBezTo>
                  <a:pt x="2488" y="290"/>
                  <a:pt x="2488" y="290"/>
                  <a:pt x="2488" y="290"/>
                </a:cubicBezTo>
                <a:cubicBezTo>
                  <a:pt x="2488" y="292"/>
                  <a:pt x="2488" y="292"/>
                  <a:pt x="2488" y="292"/>
                </a:cubicBezTo>
                <a:cubicBezTo>
                  <a:pt x="2487" y="292"/>
                  <a:pt x="2487" y="292"/>
                  <a:pt x="2487" y="292"/>
                </a:cubicBezTo>
                <a:lnTo>
                  <a:pt x="2487" y="290"/>
                </a:lnTo>
                <a:close/>
                <a:moveTo>
                  <a:pt x="2487" y="293"/>
                </a:moveTo>
                <a:cubicBezTo>
                  <a:pt x="2488" y="293"/>
                  <a:pt x="2488" y="293"/>
                  <a:pt x="2488" y="293"/>
                </a:cubicBezTo>
                <a:cubicBezTo>
                  <a:pt x="2488" y="297"/>
                  <a:pt x="2488" y="297"/>
                  <a:pt x="2488" y="297"/>
                </a:cubicBezTo>
                <a:cubicBezTo>
                  <a:pt x="2487" y="297"/>
                  <a:pt x="2487" y="297"/>
                  <a:pt x="2487" y="297"/>
                </a:cubicBezTo>
                <a:lnTo>
                  <a:pt x="2487" y="293"/>
                </a:lnTo>
                <a:close/>
                <a:moveTo>
                  <a:pt x="2487" y="298"/>
                </a:moveTo>
                <a:cubicBezTo>
                  <a:pt x="2488" y="298"/>
                  <a:pt x="2488" y="298"/>
                  <a:pt x="2488" y="298"/>
                </a:cubicBezTo>
                <a:cubicBezTo>
                  <a:pt x="2488" y="300"/>
                  <a:pt x="2488" y="300"/>
                  <a:pt x="2488" y="300"/>
                </a:cubicBezTo>
                <a:cubicBezTo>
                  <a:pt x="2487" y="300"/>
                  <a:pt x="2487" y="300"/>
                  <a:pt x="2487" y="300"/>
                </a:cubicBezTo>
                <a:lnTo>
                  <a:pt x="2487" y="298"/>
                </a:lnTo>
                <a:close/>
                <a:moveTo>
                  <a:pt x="2487" y="301"/>
                </a:moveTo>
                <a:cubicBezTo>
                  <a:pt x="2488" y="301"/>
                  <a:pt x="2488" y="301"/>
                  <a:pt x="2488" y="301"/>
                </a:cubicBezTo>
                <a:cubicBezTo>
                  <a:pt x="2488" y="303"/>
                  <a:pt x="2488" y="303"/>
                  <a:pt x="2488" y="303"/>
                </a:cubicBezTo>
                <a:cubicBezTo>
                  <a:pt x="2487" y="303"/>
                  <a:pt x="2487" y="303"/>
                  <a:pt x="2487" y="303"/>
                </a:cubicBezTo>
                <a:lnTo>
                  <a:pt x="2487" y="301"/>
                </a:lnTo>
                <a:close/>
                <a:moveTo>
                  <a:pt x="2487" y="305"/>
                </a:moveTo>
                <a:cubicBezTo>
                  <a:pt x="2488" y="305"/>
                  <a:pt x="2488" y="305"/>
                  <a:pt x="2488" y="305"/>
                </a:cubicBezTo>
                <a:cubicBezTo>
                  <a:pt x="2488" y="307"/>
                  <a:pt x="2488" y="307"/>
                  <a:pt x="2488" y="307"/>
                </a:cubicBezTo>
                <a:cubicBezTo>
                  <a:pt x="2487" y="307"/>
                  <a:pt x="2487" y="307"/>
                  <a:pt x="2487" y="307"/>
                </a:cubicBezTo>
                <a:lnTo>
                  <a:pt x="2487" y="305"/>
                </a:lnTo>
                <a:close/>
                <a:moveTo>
                  <a:pt x="2487" y="308"/>
                </a:moveTo>
                <a:cubicBezTo>
                  <a:pt x="2488" y="308"/>
                  <a:pt x="2488" y="308"/>
                  <a:pt x="2488" y="308"/>
                </a:cubicBezTo>
                <a:cubicBezTo>
                  <a:pt x="2488" y="310"/>
                  <a:pt x="2488" y="310"/>
                  <a:pt x="2488" y="310"/>
                </a:cubicBezTo>
                <a:cubicBezTo>
                  <a:pt x="2487" y="310"/>
                  <a:pt x="2487" y="310"/>
                  <a:pt x="2487" y="310"/>
                </a:cubicBezTo>
                <a:lnTo>
                  <a:pt x="2487" y="308"/>
                </a:lnTo>
                <a:close/>
                <a:moveTo>
                  <a:pt x="2487" y="312"/>
                </a:moveTo>
                <a:cubicBezTo>
                  <a:pt x="2488" y="312"/>
                  <a:pt x="2488" y="312"/>
                  <a:pt x="2488" y="312"/>
                </a:cubicBezTo>
                <a:cubicBezTo>
                  <a:pt x="2488" y="314"/>
                  <a:pt x="2488" y="314"/>
                  <a:pt x="2488" y="314"/>
                </a:cubicBezTo>
                <a:cubicBezTo>
                  <a:pt x="2487" y="314"/>
                  <a:pt x="2487" y="314"/>
                  <a:pt x="2487" y="314"/>
                </a:cubicBezTo>
                <a:lnTo>
                  <a:pt x="2487" y="312"/>
                </a:lnTo>
                <a:close/>
                <a:moveTo>
                  <a:pt x="2487" y="315"/>
                </a:moveTo>
                <a:cubicBezTo>
                  <a:pt x="2488" y="315"/>
                  <a:pt x="2488" y="315"/>
                  <a:pt x="2488" y="315"/>
                </a:cubicBezTo>
                <a:cubicBezTo>
                  <a:pt x="2488" y="317"/>
                  <a:pt x="2488" y="317"/>
                  <a:pt x="2488" y="317"/>
                </a:cubicBezTo>
                <a:cubicBezTo>
                  <a:pt x="2487" y="317"/>
                  <a:pt x="2487" y="317"/>
                  <a:pt x="2487" y="317"/>
                </a:cubicBezTo>
                <a:lnTo>
                  <a:pt x="2487" y="315"/>
                </a:lnTo>
                <a:close/>
                <a:moveTo>
                  <a:pt x="2487" y="318"/>
                </a:moveTo>
                <a:cubicBezTo>
                  <a:pt x="2488" y="318"/>
                  <a:pt x="2488" y="318"/>
                  <a:pt x="2488" y="318"/>
                </a:cubicBezTo>
                <a:cubicBezTo>
                  <a:pt x="2488" y="321"/>
                  <a:pt x="2488" y="321"/>
                  <a:pt x="2488" y="321"/>
                </a:cubicBezTo>
                <a:cubicBezTo>
                  <a:pt x="2487" y="321"/>
                  <a:pt x="2487" y="321"/>
                  <a:pt x="2487" y="321"/>
                </a:cubicBezTo>
                <a:lnTo>
                  <a:pt x="2487" y="318"/>
                </a:lnTo>
                <a:close/>
                <a:moveTo>
                  <a:pt x="2487" y="322"/>
                </a:moveTo>
                <a:cubicBezTo>
                  <a:pt x="2488" y="322"/>
                  <a:pt x="2488" y="322"/>
                  <a:pt x="2488" y="322"/>
                </a:cubicBezTo>
                <a:cubicBezTo>
                  <a:pt x="2488" y="324"/>
                  <a:pt x="2488" y="324"/>
                  <a:pt x="2488" y="324"/>
                </a:cubicBezTo>
                <a:cubicBezTo>
                  <a:pt x="2487" y="324"/>
                  <a:pt x="2487" y="324"/>
                  <a:pt x="2487" y="324"/>
                </a:cubicBezTo>
                <a:lnTo>
                  <a:pt x="2487" y="322"/>
                </a:lnTo>
                <a:close/>
                <a:moveTo>
                  <a:pt x="2487" y="325"/>
                </a:moveTo>
                <a:cubicBezTo>
                  <a:pt x="2488" y="325"/>
                  <a:pt x="2488" y="325"/>
                  <a:pt x="2488" y="325"/>
                </a:cubicBezTo>
                <a:cubicBezTo>
                  <a:pt x="2488" y="327"/>
                  <a:pt x="2488" y="327"/>
                  <a:pt x="2488" y="327"/>
                </a:cubicBezTo>
                <a:cubicBezTo>
                  <a:pt x="2487" y="327"/>
                  <a:pt x="2487" y="327"/>
                  <a:pt x="2487" y="327"/>
                </a:cubicBezTo>
                <a:lnTo>
                  <a:pt x="2487" y="325"/>
                </a:lnTo>
                <a:close/>
                <a:moveTo>
                  <a:pt x="2487" y="329"/>
                </a:moveTo>
                <a:cubicBezTo>
                  <a:pt x="2488" y="329"/>
                  <a:pt x="2488" y="329"/>
                  <a:pt x="2488" y="329"/>
                </a:cubicBezTo>
                <a:cubicBezTo>
                  <a:pt x="2488" y="331"/>
                  <a:pt x="2488" y="331"/>
                  <a:pt x="2488" y="331"/>
                </a:cubicBezTo>
                <a:cubicBezTo>
                  <a:pt x="2487" y="331"/>
                  <a:pt x="2487" y="331"/>
                  <a:pt x="2487" y="331"/>
                </a:cubicBezTo>
                <a:lnTo>
                  <a:pt x="2487" y="329"/>
                </a:lnTo>
                <a:close/>
                <a:moveTo>
                  <a:pt x="2487" y="332"/>
                </a:moveTo>
                <a:cubicBezTo>
                  <a:pt x="2488" y="332"/>
                  <a:pt x="2488" y="332"/>
                  <a:pt x="2488" y="332"/>
                </a:cubicBezTo>
                <a:cubicBezTo>
                  <a:pt x="2488" y="334"/>
                  <a:pt x="2488" y="334"/>
                  <a:pt x="2488" y="334"/>
                </a:cubicBezTo>
                <a:cubicBezTo>
                  <a:pt x="2487" y="334"/>
                  <a:pt x="2487" y="334"/>
                  <a:pt x="2487" y="334"/>
                </a:cubicBezTo>
                <a:lnTo>
                  <a:pt x="2487" y="332"/>
                </a:lnTo>
                <a:close/>
                <a:moveTo>
                  <a:pt x="2487" y="336"/>
                </a:moveTo>
                <a:cubicBezTo>
                  <a:pt x="2488" y="336"/>
                  <a:pt x="2488" y="336"/>
                  <a:pt x="2488" y="336"/>
                </a:cubicBezTo>
                <a:cubicBezTo>
                  <a:pt x="2488" y="338"/>
                  <a:pt x="2488" y="338"/>
                  <a:pt x="2488" y="338"/>
                </a:cubicBezTo>
                <a:cubicBezTo>
                  <a:pt x="2487" y="338"/>
                  <a:pt x="2487" y="338"/>
                  <a:pt x="2487" y="338"/>
                </a:cubicBezTo>
                <a:lnTo>
                  <a:pt x="2487" y="336"/>
                </a:lnTo>
                <a:close/>
                <a:moveTo>
                  <a:pt x="2487" y="339"/>
                </a:moveTo>
                <a:cubicBezTo>
                  <a:pt x="2488" y="339"/>
                  <a:pt x="2488" y="339"/>
                  <a:pt x="2488" y="339"/>
                </a:cubicBezTo>
                <a:cubicBezTo>
                  <a:pt x="2488" y="341"/>
                  <a:pt x="2488" y="341"/>
                  <a:pt x="2488" y="341"/>
                </a:cubicBezTo>
                <a:cubicBezTo>
                  <a:pt x="2487" y="341"/>
                  <a:pt x="2487" y="341"/>
                  <a:pt x="2487" y="341"/>
                </a:cubicBezTo>
                <a:lnTo>
                  <a:pt x="2487" y="339"/>
                </a:lnTo>
                <a:close/>
                <a:moveTo>
                  <a:pt x="2487" y="342"/>
                </a:moveTo>
                <a:cubicBezTo>
                  <a:pt x="2488" y="342"/>
                  <a:pt x="2488" y="342"/>
                  <a:pt x="2488" y="342"/>
                </a:cubicBezTo>
                <a:cubicBezTo>
                  <a:pt x="2488" y="344"/>
                  <a:pt x="2488" y="344"/>
                  <a:pt x="2488" y="344"/>
                </a:cubicBezTo>
                <a:cubicBezTo>
                  <a:pt x="2487" y="344"/>
                  <a:pt x="2487" y="344"/>
                  <a:pt x="2487" y="344"/>
                </a:cubicBezTo>
                <a:lnTo>
                  <a:pt x="2487" y="342"/>
                </a:lnTo>
                <a:close/>
                <a:moveTo>
                  <a:pt x="2487" y="346"/>
                </a:moveTo>
                <a:cubicBezTo>
                  <a:pt x="2488" y="346"/>
                  <a:pt x="2488" y="346"/>
                  <a:pt x="2488" y="346"/>
                </a:cubicBezTo>
                <a:cubicBezTo>
                  <a:pt x="2488" y="348"/>
                  <a:pt x="2488" y="348"/>
                  <a:pt x="2488" y="348"/>
                </a:cubicBezTo>
                <a:cubicBezTo>
                  <a:pt x="2487" y="348"/>
                  <a:pt x="2487" y="348"/>
                  <a:pt x="2487" y="348"/>
                </a:cubicBezTo>
                <a:lnTo>
                  <a:pt x="2487" y="346"/>
                </a:lnTo>
                <a:close/>
                <a:moveTo>
                  <a:pt x="2487" y="349"/>
                </a:moveTo>
                <a:cubicBezTo>
                  <a:pt x="2488" y="349"/>
                  <a:pt x="2488" y="349"/>
                  <a:pt x="2488" y="349"/>
                </a:cubicBezTo>
                <a:cubicBezTo>
                  <a:pt x="2488" y="351"/>
                  <a:pt x="2488" y="351"/>
                  <a:pt x="2488" y="351"/>
                </a:cubicBezTo>
                <a:cubicBezTo>
                  <a:pt x="2487" y="351"/>
                  <a:pt x="2487" y="351"/>
                  <a:pt x="2487" y="351"/>
                </a:cubicBezTo>
                <a:lnTo>
                  <a:pt x="2487" y="349"/>
                </a:lnTo>
                <a:close/>
                <a:moveTo>
                  <a:pt x="2487" y="353"/>
                </a:moveTo>
                <a:cubicBezTo>
                  <a:pt x="2488" y="353"/>
                  <a:pt x="2488" y="353"/>
                  <a:pt x="2488" y="353"/>
                </a:cubicBezTo>
                <a:cubicBezTo>
                  <a:pt x="2488" y="355"/>
                  <a:pt x="2488" y="355"/>
                  <a:pt x="2488" y="355"/>
                </a:cubicBezTo>
                <a:cubicBezTo>
                  <a:pt x="2487" y="355"/>
                  <a:pt x="2487" y="355"/>
                  <a:pt x="2487" y="355"/>
                </a:cubicBezTo>
                <a:lnTo>
                  <a:pt x="2487" y="353"/>
                </a:lnTo>
                <a:close/>
                <a:moveTo>
                  <a:pt x="2487" y="356"/>
                </a:moveTo>
                <a:cubicBezTo>
                  <a:pt x="2488" y="356"/>
                  <a:pt x="2488" y="356"/>
                  <a:pt x="2488" y="356"/>
                </a:cubicBezTo>
                <a:cubicBezTo>
                  <a:pt x="2488" y="358"/>
                  <a:pt x="2488" y="358"/>
                  <a:pt x="2488" y="358"/>
                </a:cubicBezTo>
                <a:cubicBezTo>
                  <a:pt x="2487" y="358"/>
                  <a:pt x="2487" y="358"/>
                  <a:pt x="2487" y="358"/>
                </a:cubicBezTo>
                <a:lnTo>
                  <a:pt x="2487" y="356"/>
                </a:lnTo>
                <a:close/>
                <a:moveTo>
                  <a:pt x="2483" y="384"/>
                </a:moveTo>
                <a:cubicBezTo>
                  <a:pt x="2482" y="384"/>
                  <a:pt x="2482" y="384"/>
                  <a:pt x="2482" y="384"/>
                </a:cubicBezTo>
                <a:cubicBezTo>
                  <a:pt x="2482" y="381"/>
                  <a:pt x="2482" y="381"/>
                  <a:pt x="2482" y="381"/>
                </a:cubicBezTo>
                <a:cubicBezTo>
                  <a:pt x="2483" y="381"/>
                  <a:pt x="2483" y="381"/>
                  <a:pt x="2483" y="381"/>
                </a:cubicBezTo>
                <a:lnTo>
                  <a:pt x="2483" y="384"/>
                </a:lnTo>
                <a:close/>
                <a:moveTo>
                  <a:pt x="2483" y="380"/>
                </a:moveTo>
                <a:cubicBezTo>
                  <a:pt x="2482" y="380"/>
                  <a:pt x="2482" y="380"/>
                  <a:pt x="2482" y="380"/>
                </a:cubicBezTo>
                <a:cubicBezTo>
                  <a:pt x="2482" y="377"/>
                  <a:pt x="2482" y="377"/>
                  <a:pt x="2482" y="377"/>
                </a:cubicBezTo>
                <a:cubicBezTo>
                  <a:pt x="2483" y="377"/>
                  <a:pt x="2483" y="377"/>
                  <a:pt x="2483" y="377"/>
                </a:cubicBezTo>
                <a:lnTo>
                  <a:pt x="2483" y="380"/>
                </a:lnTo>
                <a:close/>
                <a:moveTo>
                  <a:pt x="2483" y="375"/>
                </a:moveTo>
                <a:cubicBezTo>
                  <a:pt x="2482" y="375"/>
                  <a:pt x="2482" y="375"/>
                  <a:pt x="2482" y="375"/>
                </a:cubicBezTo>
                <a:cubicBezTo>
                  <a:pt x="2482" y="373"/>
                  <a:pt x="2482" y="373"/>
                  <a:pt x="2482" y="373"/>
                </a:cubicBezTo>
                <a:cubicBezTo>
                  <a:pt x="2483" y="373"/>
                  <a:pt x="2483" y="373"/>
                  <a:pt x="2483" y="373"/>
                </a:cubicBezTo>
                <a:lnTo>
                  <a:pt x="2483" y="375"/>
                </a:lnTo>
                <a:close/>
                <a:moveTo>
                  <a:pt x="2483" y="371"/>
                </a:moveTo>
                <a:cubicBezTo>
                  <a:pt x="2482" y="371"/>
                  <a:pt x="2482" y="371"/>
                  <a:pt x="2482" y="371"/>
                </a:cubicBezTo>
                <a:cubicBezTo>
                  <a:pt x="2482" y="369"/>
                  <a:pt x="2482" y="369"/>
                  <a:pt x="2482" y="369"/>
                </a:cubicBezTo>
                <a:cubicBezTo>
                  <a:pt x="2483" y="369"/>
                  <a:pt x="2483" y="369"/>
                  <a:pt x="2483" y="369"/>
                </a:cubicBezTo>
                <a:lnTo>
                  <a:pt x="2483" y="371"/>
                </a:lnTo>
                <a:close/>
                <a:moveTo>
                  <a:pt x="2483" y="367"/>
                </a:moveTo>
                <a:cubicBezTo>
                  <a:pt x="2482" y="367"/>
                  <a:pt x="2482" y="367"/>
                  <a:pt x="2482" y="367"/>
                </a:cubicBezTo>
                <a:cubicBezTo>
                  <a:pt x="2482" y="364"/>
                  <a:pt x="2482" y="364"/>
                  <a:pt x="2482" y="364"/>
                </a:cubicBezTo>
                <a:cubicBezTo>
                  <a:pt x="2483" y="364"/>
                  <a:pt x="2483" y="364"/>
                  <a:pt x="2483" y="364"/>
                </a:cubicBezTo>
                <a:lnTo>
                  <a:pt x="2483" y="367"/>
                </a:lnTo>
                <a:close/>
                <a:moveTo>
                  <a:pt x="2485" y="384"/>
                </a:moveTo>
                <a:cubicBezTo>
                  <a:pt x="2484" y="384"/>
                  <a:pt x="2484" y="384"/>
                  <a:pt x="2484" y="384"/>
                </a:cubicBezTo>
                <a:cubicBezTo>
                  <a:pt x="2484" y="384"/>
                  <a:pt x="2484" y="384"/>
                  <a:pt x="2484" y="384"/>
                </a:cubicBezTo>
                <a:cubicBezTo>
                  <a:pt x="2484" y="381"/>
                  <a:pt x="2484" y="381"/>
                  <a:pt x="2484" y="381"/>
                </a:cubicBezTo>
                <a:cubicBezTo>
                  <a:pt x="2485" y="381"/>
                  <a:pt x="2485" y="381"/>
                  <a:pt x="2485" y="381"/>
                </a:cubicBezTo>
                <a:lnTo>
                  <a:pt x="2485" y="384"/>
                </a:lnTo>
                <a:close/>
                <a:moveTo>
                  <a:pt x="2485" y="380"/>
                </a:moveTo>
                <a:cubicBezTo>
                  <a:pt x="2484" y="380"/>
                  <a:pt x="2484" y="380"/>
                  <a:pt x="2484" y="380"/>
                </a:cubicBezTo>
                <a:cubicBezTo>
                  <a:pt x="2484" y="377"/>
                  <a:pt x="2484" y="377"/>
                  <a:pt x="2484" y="377"/>
                </a:cubicBezTo>
                <a:cubicBezTo>
                  <a:pt x="2485" y="377"/>
                  <a:pt x="2485" y="377"/>
                  <a:pt x="2485" y="377"/>
                </a:cubicBezTo>
                <a:lnTo>
                  <a:pt x="2485" y="380"/>
                </a:lnTo>
                <a:close/>
                <a:moveTo>
                  <a:pt x="2485" y="375"/>
                </a:moveTo>
                <a:cubicBezTo>
                  <a:pt x="2484" y="375"/>
                  <a:pt x="2484" y="375"/>
                  <a:pt x="2484" y="375"/>
                </a:cubicBezTo>
                <a:cubicBezTo>
                  <a:pt x="2484" y="373"/>
                  <a:pt x="2484" y="373"/>
                  <a:pt x="2484" y="373"/>
                </a:cubicBezTo>
                <a:cubicBezTo>
                  <a:pt x="2485" y="373"/>
                  <a:pt x="2485" y="373"/>
                  <a:pt x="2485" y="373"/>
                </a:cubicBezTo>
                <a:lnTo>
                  <a:pt x="2485" y="375"/>
                </a:lnTo>
                <a:close/>
                <a:moveTo>
                  <a:pt x="2485" y="371"/>
                </a:moveTo>
                <a:cubicBezTo>
                  <a:pt x="2484" y="371"/>
                  <a:pt x="2484" y="371"/>
                  <a:pt x="2484" y="371"/>
                </a:cubicBezTo>
                <a:cubicBezTo>
                  <a:pt x="2484" y="369"/>
                  <a:pt x="2484" y="369"/>
                  <a:pt x="2484" y="369"/>
                </a:cubicBezTo>
                <a:cubicBezTo>
                  <a:pt x="2485" y="369"/>
                  <a:pt x="2485" y="369"/>
                  <a:pt x="2485" y="369"/>
                </a:cubicBezTo>
                <a:lnTo>
                  <a:pt x="2485" y="371"/>
                </a:lnTo>
                <a:close/>
                <a:moveTo>
                  <a:pt x="2485" y="367"/>
                </a:moveTo>
                <a:cubicBezTo>
                  <a:pt x="2484" y="367"/>
                  <a:pt x="2484" y="367"/>
                  <a:pt x="2484" y="367"/>
                </a:cubicBezTo>
                <a:cubicBezTo>
                  <a:pt x="2484" y="364"/>
                  <a:pt x="2484" y="364"/>
                  <a:pt x="2484" y="364"/>
                </a:cubicBezTo>
                <a:cubicBezTo>
                  <a:pt x="2485" y="364"/>
                  <a:pt x="2485" y="364"/>
                  <a:pt x="2485" y="364"/>
                </a:cubicBezTo>
                <a:lnTo>
                  <a:pt x="2485" y="367"/>
                </a:lnTo>
                <a:close/>
                <a:moveTo>
                  <a:pt x="2486" y="384"/>
                </a:moveTo>
                <a:cubicBezTo>
                  <a:pt x="2486" y="384"/>
                  <a:pt x="2486" y="384"/>
                  <a:pt x="2485" y="384"/>
                </a:cubicBezTo>
                <a:cubicBezTo>
                  <a:pt x="2485" y="381"/>
                  <a:pt x="2485" y="381"/>
                  <a:pt x="2485" y="381"/>
                </a:cubicBezTo>
                <a:cubicBezTo>
                  <a:pt x="2486" y="381"/>
                  <a:pt x="2486" y="381"/>
                  <a:pt x="2486" y="381"/>
                </a:cubicBezTo>
                <a:lnTo>
                  <a:pt x="2486" y="384"/>
                </a:lnTo>
                <a:close/>
                <a:moveTo>
                  <a:pt x="2486" y="380"/>
                </a:moveTo>
                <a:cubicBezTo>
                  <a:pt x="2485" y="380"/>
                  <a:pt x="2485" y="380"/>
                  <a:pt x="2485" y="380"/>
                </a:cubicBezTo>
                <a:cubicBezTo>
                  <a:pt x="2485" y="377"/>
                  <a:pt x="2485" y="377"/>
                  <a:pt x="2485" y="377"/>
                </a:cubicBezTo>
                <a:cubicBezTo>
                  <a:pt x="2486" y="377"/>
                  <a:pt x="2486" y="377"/>
                  <a:pt x="2486" y="377"/>
                </a:cubicBezTo>
                <a:lnTo>
                  <a:pt x="2486" y="380"/>
                </a:lnTo>
                <a:close/>
                <a:moveTo>
                  <a:pt x="2486" y="375"/>
                </a:moveTo>
                <a:cubicBezTo>
                  <a:pt x="2485" y="375"/>
                  <a:pt x="2485" y="375"/>
                  <a:pt x="2485" y="375"/>
                </a:cubicBezTo>
                <a:cubicBezTo>
                  <a:pt x="2485" y="373"/>
                  <a:pt x="2485" y="373"/>
                  <a:pt x="2485" y="373"/>
                </a:cubicBezTo>
                <a:cubicBezTo>
                  <a:pt x="2486" y="373"/>
                  <a:pt x="2486" y="373"/>
                  <a:pt x="2486" y="373"/>
                </a:cubicBezTo>
                <a:lnTo>
                  <a:pt x="2486" y="375"/>
                </a:lnTo>
                <a:close/>
                <a:moveTo>
                  <a:pt x="2486" y="371"/>
                </a:moveTo>
                <a:cubicBezTo>
                  <a:pt x="2485" y="371"/>
                  <a:pt x="2485" y="371"/>
                  <a:pt x="2485" y="371"/>
                </a:cubicBezTo>
                <a:cubicBezTo>
                  <a:pt x="2485" y="369"/>
                  <a:pt x="2485" y="369"/>
                  <a:pt x="2485" y="369"/>
                </a:cubicBezTo>
                <a:cubicBezTo>
                  <a:pt x="2486" y="369"/>
                  <a:pt x="2486" y="369"/>
                  <a:pt x="2486" y="369"/>
                </a:cubicBezTo>
                <a:lnTo>
                  <a:pt x="2486" y="371"/>
                </a:lnTo>
                <a:close/>
                <a:moveTo>
                  <a:pt x="2486" y="367"/>
                </a:moveTo>
                <a:cubicBezTo>
                  <a:pt x="2485" y="367"/>
                  <a:pt x="2485" y="367"/>
                  <a:pt x="2485" y="367"/>
                </a:cubicBezTo>
                <a:cubicBezTo>
                  <a:pt x="2485" y="364"/>
                  <a:pt x="2485" y="364"/>
                  <a:pt x="2485" y="364"/>
                </a:cubicBezTo>
                <a:cubicBezTo>
                  <a:pt x="2486" y="364"/>
                  <a:pt x="2486" y="364"/>
                  <a:pt x="2486" y="364"/>
                </a:cubicBezTo>
                <a:lnTo>
                  <a:pt x="2486" y="367"/>
                </a:lnTo>
                <a:close/>
                <a:moveTo>
                  <a:pt x="2486" y="363"/>
                </a:moveTo>
                <a:cubicBezTo>
                  <a:pt x="2485" y="363"/>
                  <a:pt x="2485" y="363"/>
                  <a:pt x="2485" y="363"/>
                </a:cubicBezTo>
                <a:cubicBezTo>
                  <a:pt x="2485" y="360"/>
                  <a:pt x="2485" y="360"/>
                  <a:pt x="2485" y="360"/>
                </a:cubicBezTo>
                <a:cubicBezTo>
                  <a:pt x="2486" y="360"/>
                  <a:pt x="2486" y="360"/>
                  <a:pt x="2486" y="360"/>
                </a:cubicBezTo>
                <a:lnTo>
                  <a:pt x="2486" y="363"/>
                </a:lnTo>
                <a:close/>
                <a:moveTo>
                  <a:pt x="2485" y="293"/>
                </a:moveTo>
                <a:cubicBezTo>
                  <a:pt x="2487" y="293"/>
                  <a:pt x="2487" y="293"/>
                  <a:pt x="2487" y="293"/>
                </a:cubicBezTo>
                <a:cubicBezTo>
                  <a:pt x="2487" y="297"/>
                  <a:pt x="2487" y="297"/>
                  <a:pt x="2487" y="297"/>
                </a:cubicBezTo>
                <a:cubicBezTo>
                  <a:pt x="2485" y="297"/>
                  <a:pt x="2485" y="297"/>
                  <a:pt x="2485" y="297"/>
                </a:cubicBezTo>
                <a:lnTo>
                  <a:pt x="2485" y="293"/>
                </a:lnTo>
                <a:close/>
                <a:moveTo>
                  <a:pt x="2485" y="298"/>
                </a:moveTo>
                <a:cubicBezTo>
                  <a:pt x="2487" y="298"/>
                  <a:pt x="2487" y="298"/>
                  <a:pt x="2487" y="298"/>
                </a:cubicBezTo>
                <a:cubicBezTo>
                  <a:pt x="2487" y="300"/>
                  <a:pt x="2487" y="300"/>
                  <a:pt x="2487" y="300"/>
                </a:cubicBezTo>
                <a:cubicBezTo>
                  <a:pt x="2485" y="300"/>
                  <a:pt x="2485" y="300"/>
                  <a:pt x="2485" y="300"/>
                </a:cubicBezTo>
                <a:lnTo>
                  <a:pt x="2485" y="298"/>
                </a:lnTo>
                <a:close/>
                <a:moveTo>
                  <a:pt x="2485" y="301"/>
                </a:moveTo>
                <a:cubicBezTo>
                  <a:pt x="2487" y="301"/>
                  <a:pt x="2487" y="301"/>
                  <a:pt x="2487" y="301"/>
                </a:cubicBezTo>
                <a:cubicBezTo>
                  <a:pt x="2487" y="303"/>
                  <a:pt x="2487" y="303"/>
                  <a:pt x="2487" y="303"/>
                </a:cubicBezTo>
                <a:cubicBezTo>
                  <a:pt x="2485" y="303"/>
                  <a:pt x="2485" y="303"/>
                  <a:pt x="2485" y="303"/>
                </a:cubicBezTo>
                <a:lnTo>
                  <a:pt x="2485" y="301"/>
                </a:lnTo>
                <a:close/>
                <a:moveTo>
                  <a:pt x="2485" y="305"/>
                </a:moveTo>
                <a:cubicBezTo>
                  <a:pt x="2487" y="305"/>
                  <a:pt x="2487" y="305"/>
                  <a:pt x="2487" y="305"/>
                </a:cubicBezTo>
                <a:cubicBezTo>
                  <a:pt x="2487" y="307"/>
                  <a:pt x="2487" y="307"/>
                  <a:pt x="2487" y="307"/>
                </a:cubicBezTo>
                <a:cubicBezTo>
                  <a:pt x="2485" y="307"/>
                  <a:pt x="2485" y="307"/>
                  <a:pt x="2485" y="307"/>
                </a:cubicBezTo>
                <a:lnTo>
                  <a:pt x="2485" y="305"/>
                </a:lnTo>
                <a:close/>
                <a:moveTo>
                  <a:pt x="2485" y="308"/>
                </a:moveTo>
                <a:cubicBezTo>
                  <a:pt x="2487" y="308"/>
                  <a:pt x="2487" y="308"/>
                  <a:pt x="2487" y="308"/>
                </a:cubicBezTo>
                <a:cubicBezTo>
                  <a:pt x="2487" y="310"/>
                  <a:pt x="2487" y="310"/>
                  <a:pt x="2487" y="310"/>
                </a:cubicBezTo>
                <a:cubicBezTo>
                  <a:pt x="2485" y="310"/>
                  <a:pt x="2485" y="310"/>
                  <a:pt x="2485" y="310"/>
                </a:cubicBezTo>
                <a:lnTo>
                  <a:pt x="2485" y="308"/>
                </a:lnTo>
                <a:close/>
                <a:moveTo>
                  <a:pt x="2485" y="312"/>
                </a:moveTo>
                <a:cubicBezTo>
                  <a:pt x="2487" y="312"/>
                  <a:pt x="2487" y="312"/>
                  <a:pt x="2487" y="312"/>
                </a:cubicBezTo>
                <a:cubicBezTo>
                  <a:pt x="2487" y="314"/>
                  <a:pt x="2487" y="314"/>
                  <a:pt x="2487" y="314"/>
                </a:cubicBezTo>
                <a:cubicBezTo>
                  <a:pt x="2485" y="314"/>
                  <a:pt x="2485" y="314"/>
                  <a:pt x="2485" y="314"/>
                </a:cubicBezTo>
                <a:lnTo>
                  <a:pt x="2485" y="312"/>
                </a:lnTo>
                <a:close/>
                <a:moveTo>
                  <a:pt x="2485" y="315"/>
                </a:moveTo>
                <a:cubicBezTo>
                  <a:pt x="2487" y="315"/>
                  <a:pt x="2487" y="315"/>
                  <a:pt x="2487" y="315"/>
                </a:cubicBezTo>
                <a:cubicBezTo>
                  <a:pt x="2487" y="317"/>
                  <a:pt x="2487" y="317"/>
                  <a:pt x="2487" y="317"/>
                </a:cubicBezTo>
                <a:cubicBezTo>
                  <a:pt x="2485" y="317"/>
                  <a:pt x="2485" y="317"/>
                  <a:pt x="2485" y="317"/>
                </a:cubicBezTo>
                <a:lnTo>
                  <a:pt x="2485" y="315"/>
                </a:lnTo>
                <a:close/>
                <a:moveTo>
                  <a:pt x="2485" y="318"/>
                </a:moveTo>
                <a:cubicBezTo>
                  <a:pt x="2487" y="318"/>
                  <a:pt x="2487" y="318"/>
                  <a:pt x="2487" y="318"/>
                </a:cubicBezTo>
                <a:cubicBezTo>
                  <a:pt x="2487" y="321"/>
                  <a:pt x="2487" y="321"/>
                  <a:pt x="2487" y="321"/>
                </a:cubicBezTo>
                <a:cubicBezTo>
                  <a:pt x="2485" y="321"/>
                  <a:pt x="2485" y="321"/>
                  <a:pt x="2485" y="321"/>
                </a:cubicBezTo>
                <a:lnTo>
                  <a:pt x="2485" y="318"/>
                </a:lnTo>
                <a:close/>
                <a:moveTo>
                  <a:pt x="2485" y="322"/>
                </a:moveTo>
                <a:cubicBezTo>
                  <a:pt x="2487" y="322"/>
                  <a:pt x="2487" y="322"/>
                  <a:pt x="2487" y="322"/>
                </a:cubicBezTo>
                <a:cubicBezTo>
                  <a:pt x="2487" y="324"/>
                  <a:pt x="2487" y="324"/>
                  <a:pt x="2487" y="324"/>
                </a:cubicBezTo>
                <a:cubicBezTo>
                  <a:pt x="2485" y="324"/>
                  <a:pt x="2485" y="324"/>
                  <a:pt x="2485" y="324"/>
                </a:cubicBezTo>
                <a:lnTo>
                  <a:pt x="2485" y="322"/>
                </a:lnTo>
                <a:close/>
                <a:moveTo>
                  <a:pt x="2485" y="325"/>
                </a:moveTo>
                <a:cubicBezTo>
                  <a:pt x="2487" y="325"/>
                  <a:pt x="2487" y="325"/>
                  <a:pt x="2487" y="325"/>
                </a:cubicBezTo>
                <a:cubicBezTo>
                  <a:pt x="2487" y="327"/>
                  <a:pt x="2487" y="327"/>
                  <a:pt x="2487" y="327"/>
                </a:cubicBezTo>
                <a:cubicBezTo>
                  <a:pt x="2485" y="327"/>
                  <a:pt x="2485" y="327"/>
                  <a:pt x="2485" y="327"/>
                </a:cubicBezTo>
                <a:lnTo>
                  <a:pt x="2485" y="325"/>
                </a:lnTo>
                <a:close/>
                <a:moveTo>
                  <a:pt x="2485" y="329"/>
                </a:moveTo>
                <a:cubicBezTo>
                  <a:pt x="2487" y="329"/>
                  <a:pt x="2487" y="329"/>
                  <a:pt x="2487" y="329"/>
                </a:cubicBezTo>
                <a:cubicBezTo>
                  <a:pt x="2487" y="331"/>
                  <a:pt x="2487" y="331"/>
                  <a:pt x="2487" y="331"/>
                </a:cubicBezTo>
                <a:cubicBezTo>
                  <a:pt x="2485" y="331"/>
                  <a:pt x="2485" y="331"/>
                  <a:pt x="2485" y="331"/>
                </a:cubicBezTo>
                <a:lnTo>
                  <a:pt x="2485" y="329"/>
                </a:lnTo>
                <a:close/>
                <a:moveTo>
                  <a:pt x="2485" y="332"/>
                </a:moveTo>
                <a:cubicBezTo>
                  <a:pt x="2487" y="332"/>
                  <a:pt x="2487" y="332"/>
                  <a:pt x="2487" y="332"/>
                </a:cubicBezTo>
                <a:cubicBezTo>
                  <a:pt x="2487" y="334"/>
                  <a:pt x="2487" y="334"/>
                  <a:pt x="2487" y="334"/>
                </a:cubicBezTo>
                <a:cubicBezTo>
                  <a:pt x="2485" y="334"/>
                  <a:pt x="2485" y="334"/>
                  <a:pt x="2485" y="334"/>
                </a:cubicBezTo>
                <a:lnTo>
                  <a:pt x="2485" y="332"/>
                </a:lnTo>
                <a:close/>
                <a:moveTo>
                  <a:pt x="2485" y="336"/>
                </a:moveTo>
                <a:cubicBezTo>
                  <a:pt x="2487" y="336"/>
                  <a:pt x="2487" y="336"/>
                  <a:pt x="2487" y="336"/>
                </a:cubicBezTo>
                <a:cubicBezTo>
                  <a:pt x="2487" y="338"/>
                  <a:pt x="2487" y="338"/>
                  <a:pt x="2487" y="338"/>
                </a:cubicBezTo>
                <a:cubicBezTo>
                  <a:pt x="2485" y="338"/>
                  <a:pt x="2485" y="338"/>
                  <a:pt x="2485" y="338"/>
                </a:cubicBezTo>
                <a:lnTo>
                  <a:pt x="2485" y="336"/>
                </a:lnTo>
                <a:close/>
                <a:moveTo>
                  <a:pt x="2485" y="339"/>
                </a:moveTo>
                <a:cubicBezTo>
                  <a:pt x="2487" y="339"/>
                  <a:pt x="2487" y="339"/>
                  <a:pt x="2487" y="339"/>
                </a:cubicBezTo>
                <a:cubicBezTo>
                  <a:pt x="2487" y="341"/>
                  <a:pt x="2487" y="341"/>
                  <a:pt x="2487" y="341"/>
                </a:cubicBezTo>
                <a:cubicBezTo>
                  <a:pt x="2485" y="341"/>
                  <a:pt x="2485" y="341"/>
                  <a:pt x="2485" y="341"/>
                </a:cubicBezTo>
                <a:lnTo>
                  <a:pt x="2485" y="339"/>
                </a:lnTo>
                <a:close/>
                <a:moveTo>
                  <a:pt x="2485" y="342"/>
                </a:moveTo>
                <a:cubicBezTo>
                  <a:pt x="2487" y="342"/>
                  <a:pt x="2487" y="342"/>
                  <a:pt x="2487" y="342"/>
                </a:cubicBezTo>
                <a:cubicBezTo>
                  <a:pt x="2487" y="344"/>
                  <a:pt x="2487" y="344"/>
                  <a:pt x="2487" y="344"/>
                </a:cubicBezTo>
                <a:cubicBezTo>
                  <a:pt x="2485" y="344"/>
                  <a:pt x="2485" y="344"/>
                  <a:pt x="2485" y="344"/>
                </a:cubicBezTo>
                <a:lnTo>
                  <a:pt x="2485" y="342"/>
                </a:lnTo>
                <a:close/>
                <a:moveTo>
                  <a:pt x="2485" y="346"/>
                </a:moveTo>
                <a:cubicBezTo>
                  <a:pt x="2487" y="346"/>
                  <a:pt x="2487" y="346"/>
                  <a:pt x="2487" y="346"/>
                </a:cubicBezTo>
                <a:cubicBezTo>
                  <a:pt x="2487" y="348"/>
                  <a:pt x="2487" y="348"/>
                  <a:pt x="2487" y="348"/>
                </a:cubicBezTo>
                <a:cubicBezTo>
                  <a:pt x="2485" y="348"/>
                  <a:pt x="2485" y="348"/>
                  <a:pt x="2485" y="348"/>
                </a:cubicBezTo>
                <a:lnTo>
                  <a:pt x="2485" y="346"/>
                </a:lnTo>
                <a:close/>
                <a:moveTo>
                  <a:pt x="2485" y="349"/>
                </a:moveTo>
                <a:cubicBezTo>
                  <a:pt x="2487" y="349"/>
                  <a:pt x="2487" y="349"/>
                  <a:pt x="2487" y="349"/>
                </a:cubicBezTo>
                <a:cubicBezTo>
                  <a:pt x="2487" y="351"/>
                  <a:pt x="2487" y="351"/>
                  <a:pt x="2487" y="351"/>
                </a:cubicBezTo>
                <a:cubicBezTo>
                  <a:pt x="2485" y="351"/>
                  <a:pt x="2485" y="351"/>
                  <a:pt x="2485" y="351"/>
                </a:cubicBezTo>
                <a:lnTo>
                  <a:pt x="2485" y="349"/>
                </a:lnTo>
                <a:close/>
                <a:moveTo>
                  <a:pt x="2485" y="353"/>
                </a:moveTo>
                <a:cubicBezTo>
                  <a:pt x="2487" y="353"/>
                  <a:pt x="2487" y="353"/>
                  <a:pt x="2487" y="353"/>
                </a:cubicBezTo>
                <a:cubicBezTo>
                  <a:pt x="2487" y="355"/>
                  <a:pt x="2487" y="355"/>
                  <a:pt x="2487" y="355"/>
                </a:cubicBezTo>
                <a:cubicBezTo>
                  <a:pt x="2485" y="355"/>
                  <a:pt x="2485" y="355"/>
                  <a:pt x="2485" y="355"/>
                </a:cubicBezTo>
                <a:lnTo>
                  <a:pt x="2485" y="353"/>
                </a:lnTo>
                <a:close/>
                <a:moveTo>
                  <a:pt x="2485" y="356"/>
                </a:moveTo>
                <a:cubicBezTo>
                  <a:pt x="2487" y="356"/>
                  <a:pt x="2487" y="356"/>
                  <a:pt x="2487" y="356"/>
                </a:cubicBezTo>
                <a:cubicBezTo>
                  <a:pt x="2487" y="358"/>
                  <a:pt x="2487" y="358"/>
                  <a:pt x="2487" y="358"/>
                </a:cubicBezTo>
                <a:cubicBezTo>
                  <a:pt x="2485" y="358"/>
                  <a:pt x="2485" y="358"/>
                  <a:pt x="2485" y="358"/>
                </a:cubicBezTo>
                <a:lnTo>
                  <a:pt x="2485" y="356"/>
                </a:lnTo>
                <a:close/>
                <a:moveTo>
                  <a:pt x="2485" y="363"/>
                </a:moveTo>
                <a:cubicBezTo>
                  <a:pt x="2484" y="363"/>
                  <a:pt x="2484" y="363"/>
                  <a:pt x="2484" y="363"/>
                </a:cubicBezTo>
                <a:cubicBezTo>
                  <a:pt x="2484" y="360"/>
                  <a:pt x="2484" y="360"/>
                  <a:pt x="2484" y="360"/>
                </a:cubicBezTo>
                <a:cubicBezTo>
                  <a:pt x="2485" y="360"/>
                  <a:pt x="2485" y="360"/>
                  <a:pt x="2485" y="360"/>
                </a:cubicBezTo>
                <a:lnTo>
                  <a:pt x="2485" y="363"/>
                </a:lnTo>
                <a:close/>
                <a:moveTo>
                  <a:pt x="2483" y="293"/>
                </a:moveTo>
                <a:cubicBezTo>
                  <a:pt x="2485" y="293"/>
                  <a:pt x="2485" y="293"/>
                  <a:pt x="2485" y="293"/>
                </a:cubicBezTo>
                <a:cubicBezTo>
                  <a:pt x="2485" y="297"/>
                  <a:pt x="2485" y="297"/>
                  <a:pt x="2485" y="297"/>
                </a:cubicBezTo>
                <a:cubicBezTo>
                  <a:pt x="2483" y="297"/>
                  <a:pt x="2483" y="297"/>
                  <a:pt x="2483" y="297"/>
                </a:cubicBezTo>
                <a:lnTo>
                  <a:pt x="2483" y="293"/>
                </a:lnTo>
                <a:close/>
                <a:moveTo>
                  <a:pt x="2483" y="298"/>
                </a:moveTo>
                <a:cubicBezTo>
                  <a:pt x="2485" y="298"/>
                  <a:pt x="2485" y="298"/>
                  <a:pt x="2485" y="298"/>
                </a:cubicBezTo>
                <a:cubicBezTo>
                  <a:pt x="2485" y="300"/>
                  <a:pt x="2485" y="300"/>
                  <a:pt x="2485" y="300"/>
                </a:cubicBezTo>
                <a:cubicBezTo>
                  <a:pt x="2483" y="300"/>
                  <a:pt x="2483" y="300"/>
                  <a:pt x="2483" y="300"/>
                </a:cubicBezTo>
                <a:lnTo>
                  <a:pt x="2483" y="298"/>
                </a:lnTo>
                <a:close/>
                <a:moveTo>
                  <a:pt x="2483" y="301"/>
                </a:moveTo>
                <a:cubicBezTo>
                  <a:pt x="2485" y="301"/>
                  <a:pt x="2485" y="301"/>
                  <a:pt x="2485" y="301"/>
                </a:cubicBezTo>
                <a:cubicBezTo>
                  <a:pt x="2485" y="303"/>
                  <a:pt x="2485" y="303"/>
                  <a:pt x="2485" y="303"/>
                </a:cubicBezTo>
                <a:cubicBezTo>
                  <a:pt x="2483" y="303"/>
                  <a:pt x="2483" y="303"/>
                  <a:pt x="2483" y="303"/>
                </a:cubicBezTo>
                <a:lnTo>
                  <a:pt x="2483" y="301"/>
                </a:lnTo>
                <a:close/>
                <a:moveTo>
                  <a:pt x="2483" y="305"/>
                </a:moveTo>
                <a:cubicBezTo>
                  <a:pt x="2485" y="305"/>
                  <a:pt x="2485" y="305"/>
                  <a:pt x="2485" y="305"/>
                </a:cubicBezTo>
                <a:cubicBezTo>
                  <a:pt x="2485" y="307"/>
                  <a:pt x="2485" y="307"/>
                  <a:pt x="2485" y="307"/>
                </a:cubicBezTo>
                <a:cubicBezTo>
                  <a:pt x="2483" y="307"/>
                  <a:pt x="2483" y="307"/>
                  <a:pt x="2483" y="307"/>
                </a:cubicBezTo>
                <a:lnTo>
                  <a:pt x="2483" y="305"/>
                </a:lnTo>
                <a:close/>
                <a:moveTo>
                  <a:pt x="2483" y="308"/>
                </a:moveTo>
                <a:cubicBezTo>
                  <a:pt x="2485" y="308"/>
                  <a:pt x="2485" y="308"/>
                  <a:pt x="2485" y="308"/>
                </a:cubicBezTo>
                <a:cubicBezTo>
                  <a:pt x="2485" y="310"/>
                  <a:pt x="2485" y="310"/>
                  <a:pt x="2485" y="310"/>
                </a:cubicBezTo>
                <a:cubicBezTo>
                  <a:pt x="2483" y="310"/>
                  <a:pt x="2483" y="310"/>
                  <a:pt x="2483" y="310"/>
                </a:cubicBezTo>
                <a:lnTo>
                  <a:pt x="2483" y="308"/>
                </a:lnTo>
                <a:close/>
                <a:moveTo>
                  <a:pt x="2483" y="312"/>
                </a:moveTo>
                <a:cubicBezTo>
                  <a:pt x="2485" y="312"/>
                  <a:pt x="2485" y="312"/>
                  <a:pt x="2485" y="312"/>
                </a:cubicBezTo>
                <a:cubicBezTo>
                  <a:pt x="2485" y="314"/>
                  <a:pt x="2485" y="314"/>
                  <a:pt x="2485" y="314"/>
                </a:cubicBezTo>
                <a:cubicBezTo>
                  <a:pt x="2483" y="314"/>
                  <a:pt x="2483" y="314"/>
                  <a:pt x="2483" y="314"/>
                </a:cubicBezTo>
                <a:lnTo>
                  <a:pt x="2483" y="312"/>
                </a:lnTo>
                <a:close/>
                <a:moveTo>
                  <a:pt x="2483" y="315"/>
                </a:moveTo>
                <a:cubicBezTo>
                  <a:pt x="2485" y="315"/>
                  <a:pt x="2485" y="315"/>
                  <a:pt x="2485" y="315"/>
                </a:cubicBezTo>
                <a:cubicBezTo>
                  <a:pt x="2485" y="317"/>
                  <a:pt x="2485" y="317"/>
                  <a:pt x="2485" y="317"/>
                </a:cubicBezTo>
                <a:cubicBezTo>
                  <a:pt x="2483" y="317"/>
                  <a:pt x="2483" y="317"/>
                  <a:pt x="2483" y="317"/>
                </a:cubicBezTo>
                <a:lnTo>
                  <a:pt x="2483" y="315"/>
                </a:lnTo>
                <a:close/>
                <a:moveTo>
                  <a:pt x="2483" y="318"/>
                </a:moveTo>
                <a:cubicBezTo>
                  <a:pt x="2485" y="318"/>
                  <a:pt x="2485" y="318"/>
                  <a:pt x="2485" y="318"/>
                </a:cubicBezTo>
                <a:cubicBezTo>
                  <a:pt x="2485" y="321"/>
                  <a:pt x="2485" y="321"/>
                  <a:pt x="2485" y="321"/>
                </a:cubicBezTo>
                <a:cubicBezTo>
                  <a:pt x="2483" y="321"/>
                  <a:pt x="2483" y="321"/>
                  <a:pt x="2483" y="321"/>
                </a:cubicBezTo>
                <a:lnTo>
                  <a:pt x="2483" y="318"/>
                </a:lnTo>
                <a:close/>
                <a:moveTo>
                  <a:pt x="2483" y="322"/>
                </a:moveTo>
                <a:cubicBezTo>
                  <a:pt x="2485" y="322"/>
                  <a:pt x="2485" y="322"/>
                  <a:pt x="2485" y="322"/>
                </a:cubicBezTo>
                <a:cubicBezTo>
                  <a:pt x="2485" y="324"/>
                  <a:pt x="2485" y="324"/>
                  <a:pt x="2485" y="324"/>
                </a:cubicBezTo>
                <a:cubicBezTo>
                  <a:pt x="2483" y="324"/>
                  <a:pt x="2483" y="324"/>
                  <a:pt x="2483" y="324"/>
                </a:cubicBezTo>
                <a:lnTo>
                  <a:pt x="2483" y="322"/>
                </a:lnTo>
                <a:close/>
                <a:moveTo>
                  <a:pt x="2483" y="325"/>
                </a:moveTo>
                <a:cubicBezTo>
                  <a:pt x="2485" y="325"/>
                  <a:pt x="2485" y="325"/>
                  <a:pt x="2485" y="325"/>
                </a:cubicBezTo>
                <a:cubicBezTo>
                  <a:pt x="2485" y="327"/>
                  <a:pt x="2485" y="327"/>
                  <a:pt x="2485" y="327"/>
                </a:cubicBezTo>
                <a:cubicBezTo>
                  <a:pt x="2483" y="327"/>
                  <a:pt x="2483" y="327"/>
                  <a:pt x="2483" y="327"/>
                </a:cubicBezTo>
                <a:lnTo>
                  <a:pt x="2483" y="325"/>
                </a:lnTo>
                <a:close/>
                <a:moveTo>
                  <a:pt x="2483" y="329"/>
                </a:moveTo>
                <a:cubicBezTo>
                  <a:pt x="2485" y="329"/>
                  <a:pt x="2485" y="329"/>
                  <a:pt x="2485" y="329"/>
                </a:cubicBezTo>
                <a:cubicBezTo>
                  <a:pt x="2485" y="331"/>
                  <a:pt x="2485" y="331"/>
                  <a:pt x="2485" y="331"/>
                </a:cubicBezTo>
                <a:cubicBezTo>
                  <a:pt x="2483" y="331"/>
                  <a:pt x="2483" y="331"/>
                  <a:pt x="2483" y="331"/>
                </a:cubicBezTo>
                <a:lnTo>
                  <a:pt x="2483" y="329"/>
                </a:lnTo>
                <a:close/>
                <a:moveTo>
                  <a:pt x="2483" y="332"/>
                </a:moveTo>
                <a:cubicBezTo>
                  <a:pt x="2485" y="332"/>
                  <a:pt x="2485" y="332"/>
                  <a:pt x="2485" y="332"/>
                </a:cubicBezTo>
                <a:cubicBezTo>
                  <a:pt x="2485" y="334"/>
                  <a:pt x="2485" y="334"/>
                  <a:pt x="2485" y="334"/>
                </a:cubicBezTo>
                <a:cubicBezTo>
                  <a:pt x="2483" y="334"/>
                  <a:pt x="2483" y="334"/>
                  <a:pt x="2483" y="334"/>
                </a:cubicBezTo>
                <a:lnTo>
                  <a:pt x="2483" y="332"/>
                </a:lnTo>
                <a:close/>
                <a:moveTo>
                  <a:pt x="2483" y="336"/>
                </a:moveTo>
                <a:cubicBezTo>
                  <a:pt x="2485" y="336"/>
                  <a:pt x="2485" y="336"/>
                  <a:pt x="2485" y="336"/>
                </a:cubicBezTo>
                <a:cubicBezTo>
                  <a:pt x="2485" y="338"/>
                  <a:pt x="2485" y="338"/>
                  <a:pt x="2485" y="338"/>
                </a:cubicBezTo>
                <a:cubicBezTo>
                  <a:pt x="2483" y="338"/>
                  <a:pt x="2483" y="338"/>
                  <a:pt x="2483" y="338"/>
                </a:cubicBezTo>
                <a:lnTo>
                  <a:pt x="2483" y="336"/>
                </a:lnTo>
                <a:close/>
                <a:moveTo>
                  <a:pt x="2483" y="339"/>
                </a:moveTo>
                <a:cubicBezTo>
                  <a:pt x="2485" y="339"/>
                  <a:pt x="2485" y="339"/>
                  <a:pt x="2485" y="339"/>
                </a:cubicBezTo>
                <a:cubicBezTo>
                  <a:pt x="2485" y="341"/>
                  <a:pt x="2485" y="341"/>
                  <a:pt x="2485" y="341"/>
                </a:cubicBezTo>
                <a:cubicBezTo>
                  <a:pt x="2483" y="341"/>
                  <a:pt x="2483" y="341"/>
                  <a:pt x="2483" y="341"/>
                </a:cubicBezTo>
                <a:lnTo>
                  <a:pt x="2483" y="339"/>
                </a:lnTo>
                <a:close/>
                <a:moveTo>
                  <a:pt x="2483" y="342"/>
                </a:moveTo>
                <a:cubicBezTo>
                  <a:pt x="2485" y="342"/>
                  <a:pt x="2485" y="342"/>
                  <a:pt x="2485" y="342"/>
                </a:cubicBezTo>
                <a:cubicBezTo>
                  <a:pt x="2485" y="344"/>
                  <a:pt x="2485" y="344"/>
                  <a:pt x="2485" y="344"/>
                </a:cubicBezTo>
                <a:cubicBezTo>
                  <a:pt x="2483" y="344"/>
                  <a:pt x="2483" y="344"/>
                  <a:pt x="2483" y="344"/>
                </a:cubicBezTo>
                <a:lnTo>
                  <a:pt x="2483" y="342"/>
                </a:lnTo>
                <a:close/>
                <a:moveTo>
                  <a:pt x="2483" y="346"/>
                </a:moveTo>
                <a:cubicBezTo>
                  <a:pt x="2485" y="346"/>
                  <a:pt x="2485" y="346"/>
                  <a:pt x="2485" y="346"/>
                </a:cubicBezTo>
                <a:cubicBezTo>
                  <a:pt x="2485" y="348"/>
                  <a:pt x="2485" y="348"/>
                  <a:pt x="2485" y="348"/>
                </a:cubicBezTo>
                <a:cubicBezTo>
                  <a:pt x="2483" y="348"/>
                  <a:pt x="2483" y="348"/>
                  <a:pt x="2483" y="348"/>
                </a:cubicBezTo>
                <a:lnTo>
                  <a:pt x="2483" y="346"/>
                </a:lnTo>
                <a:close/>
                <a:moveTo>
                  <a:pt x="2483" y="349"/>
                </a:moveTo>
                <a:cubicBezTo>
                  <a:pt x="2485" y="349"/>
                  <a:pt x="2485" y="349"/>
                  <a:pt x="2485" y="349"/>
                </a:cubicBezTo>
                <a:cubicBezTo>
                  <a:pt x="2485" y="351"/>
                  <a:pt x="2485" y="351"/>
                  <a:pt x="2485" y="351"/>
                </a:cubicBezTo>
                <a:cubicBezTo>
                  <a:pt x="2483" y="351"/>
                  <a:pt x="2483" y="351"/>
                  <a:pt x="2483" y="351"/>
                </a:cubicBezTo>
                <a:lnTo>
                  <a:pt x="2483" y="349"/>
                </a:lnTo>
                <a:close/>
                <a:moveTo>
                  <a:pt x="2483" y="353"/>
                </a:moveTo>
                <a:cubicBezTo>
                  <a:pt x="2485" y="353"/>
                  <a:pt x="2485" y="353"/>
                  <a:pt x="2485" y="353"/>
                </a:cubicBezTo>
                <a:cubicBezTo>
                  <a:pt x="2485" y="355"/>
                  <a:pt x="2485" y="355"/>
                  <a:pt x="2485" y="355"/>
                </a:cubicBezTo>
                <a:cubicBezTo>
                  <a:pt x="2483" y="355"/>
                  <a:pt x="2483" y="355"/>
                  <a:pt x="2483" y="355"/>
                </a:cubicBezTo>
                <a:lnTo>
                  <a:pt x="2483" y="353"/>
                </a:lnTo>
                <a:close/>
                <a:moveTo>
                  <a:pt x="2483" y="356"/>
                </a:moveTo>
                <a:cubicBezTo>
                  <a:pt x="2485" y="356"/>
                  <a:pt x="2485" y="356"/>
                  <a:pt x="2485" y="356"/>
                </a:cubicBezTo>
                <a:cubicBezTo>
                  <a:pt x="2485" y="358"/>
                  <a:pt x="2485" y="358"/>
                  <a:pt x="2485" y="358"/>
                </a:cubicBezTo>
                <a:cubicBezTo>
                  <a:pt x="2483" y="358"/>
                  <a:pt x="2483" y="358"/>
                  <a:pt x="2483" y="358"/>
                </a:cubicBezTo>
                <a:lnTo>
                  <a:pt x="2483" y="356"/>
                </a:lnTo>
                <a:close/>
                <a:moveTo>
                  <a:pt x="2483" y="363"/>
                </a:moveTo>
                <a:cubicBezTo>
                  <a:pt x="2482" y="363"/>
                  <a:pt x="2482" y="363"/>
                  <a:pt x="2482" y="363"/>
                </a:cubicBezTo>
                <a:cubicBezTo>
                  <a:pt x="2482" y="360"/>
                  <a:pt x="2482" y="360"/>
                  <a:pt x="2482" y="360"/>
                </a:cubicBezTo>
                <a:cubicBezTo>
                  <a:pt x="2483" y="360"/>
                  <a:pt x="2483" y="360"/>
                  <a:pt x="2483" y="360"/>
                </a:cubicBezTo>
                <a:lnTo>
                  <a:pt x="2483" y="363"/>
                </a:lnTo>
                <a:close/>
                <a:moveTo>
                  <a:pt x="2482" y="293"/>
                </a:moveTo>
                <a:cubicBezTo>
                  <a:pt x="2483" y="293"/>
                  <a:pt x="2483" y="293"/>
                  <a:pt x="2483" y="293"/>
                </a:cubicBezTo>
                <a:cubicBezTo>
                  <a:pt x="2483" y="297"/>
                  <a:pt x="2483" y="297"/>
                  <a:pt x="2483" y="297"/>
                </a:cubicBezTo>
                <a:cubicBezTo>
                  <a:pt x="2482" y="297"/>
                  <a:pt x="2482" y="297"/>
                  <a:pt x="2482" y="297"/>
                </a:cubicBezTo>
                <a:lnTo>
                  <a:pt x="2482" y="293"/>
                </a:lnTo>
                <a:close/>
                <a:moveTo>
                  <a:pt x="2482" y="298"/>
                </a:moveTo>
                <a:cubicBezTo>
                  <a:pt x="2483" y="298"/>
                  <a:pt x="2483" y="298"/>
                  <a:pt x="2483" y="298"/>
                </a:cubicBezTo>
                <a:cubicBezTo>
                  <a:pt x="2483" y="300"/>
                  <a:pt x="2483" y="300"/>
                  <a:pt x="2483" y="300"/>
                </a:cubicBezTo>
                <a:cubicBezTo>
                  <a:pt x="2482" y="300"/>
                  <a:pt x="2482" y="300"/>
                  <a:pt x="2482" y="300"/>
                </a:cubicBezTo>
                <a:lnTo>
                  <a:pt x="2482" y="298"/>
                </a:lnTo>
                <a:close/>
                <a:moveTo>
                  <a:pt x="2482" y="301"/>
                </a:moveTo>
                <a:cubicBezTo>
                  <a:pt x="2483" y="301"/>
                  <a:pt x="2483" y="301"/>
                  <a:pt x="2483" y="301"/>
                </a:cubicBezTo>
                <a:cubicBezTo>
                  <a:pt x="2483" y="303"/>
                  <a:pt x="2483" y="303"/>
                  <a:pt x="2483" y="303"/>
                </a:cubicBezTo>
                <a:cubicBezTo>
                  <a:pt x="2482" y="303"/>
                  <a:pt x="2482" y="303"/>
                  <a:pt x="2482" y="303"/>
                </a:cubicBezTo>
                <a:lnTo>
                  <a:pt x="2482" y="301"/>
                </a:lnTo>
                <a:close/>
                <a:moveTo>
                  <a:pt x="2482" y="305"/>
                </a:moveTo>
                <a:cubicBezTo>
                  <a:pt x="2483" y="305"/>
                  <a:pt x="2483" y="305"/>
                  <a:pt x="2483" y="305"/>
                </a:cubicBezTo>
                <a:cubicBezTo>
                  <a:pt x="2483" y="307"/>
                  <a:pt x="2483" y="307"/>
                  <a:pt x="2483" y="307"/>
                </a:cubicBezTo>
                <a:cubicBezTo>
                  <a:pt x="2482" y="307"/>
                  <a:pt x="2482" y="307"/>
                  <a:pt x="2482" y="307"/>
                </a:cubicBezTo>
                <a:lnTo>
                  <a:pt x="2482" y="305"/>
                </a:lnTo>
                <a:close/>
                <a:moveTo>
                  <a:pt x="2482" y="308"/>
                </a:moveTo>
                <a:cubicBezTo>
                  <a:pt x="2483" y="308"/>
                  <a:pt x="2483" y="308"/>
                  <a:pt x="2483" y="308"/>
                </a:cubicBezTo>
                <a:cubicBezTo>
                  <a:pt x="2483" y="310"/>
                  <a:pt x="2483" y="310"/>
                  <a:pt x="2483" y="310"/>
                </a:cubicBezTo>
                <a:cubicBezTo>
                  <a:pt x="2482" y="310"/>
                  <a:pt x="2482" y="310"/>
                  <a:pt x="2482" y="310"/>
                </a:cubicBezTo>
                <a:lnTo>
                  <a:pt x="2482" y="308"/>
                </a:lnTo>
                <a:close/>
                <a:moveTo>
                  <a:pt x="2482" y="312"/>
                </a:moveTo>
                <a:cubicBezTo>
                  <a:pt x="2483" y="312"/>
                  <a:pt x="2483" y="312"/>
                  <a:pt x="2483" y="312"/>
                </a:cubicBezTo>
                <a:cubicBezTo>
                  <a:pt x="2483" y="314"/>
                  <a:pt x="2483" y="314"/>
                  <a:pt x="2483" y="314"/>
                </a:cubicBezTo>
                <a:cubicBezTo>
                  <a:pt x="2482" y="314"/>
                  <a:pt x="2482" y="314"/>
                  <a:pt x="2482" y="314"/>
                </a:cubicBezTo>
                <a:lnTo>
                  <a:pt x="2482" y="312"/>
                </a:lnTo>
                <a:close/>
                <a:moveTo>
                  <a:pt x="2482" y="315"/>
                </a:moveTo>
                <a:cubicBezTo>
                  <a:pt x="2483" y="315"/>
                  <a:pt x="2483" y="315"/>
                  <a:pt x="2483" y="315"/>
                </a:cubicBezTo>
                <a:cubicBezTo>
                  <a:pt x="2483" y="317"/>
                  <a:pt x="2483" y="317"/>
                  <a:pt x="2483" y="317"/>
                </a:cubicBezTo>
                <a:cubicBezTo>
                  <a:pt x="2482" y="317"/>
                  <a:pt x="2482" y="317"/>
                  <a:pt x="2482" y="317"/>
                </a:cubicBezTo>
                <a:lnTo>
                  <a:pt x="2482" y="315"/>
                </a:lnTo>
                <a:close/>
                <a:moveTo>
                  <a:pt x="2482" y="318"/>
                </a:moveTo>
                <a:cubicBezTo>
                  <a:pt x="2483" y="318"/>
                  <a:pt x="2483" y="318"/>
                  <a:pt x="2483" y="318"/>
                </a:cubicBezTo>
                <a:cubicBezTo>
                  <a:pt x="2483" y="321"/>
                  <a:pt x="2483" y="321"/>
                  <a:pt x="2483" y="321"/>
                </a:cubicBezTo>
                <a:cubicBezTo>
                  <a:pt x="2482" y="321"/>
                  <a:pt x="2482" y="321"/>
                  <a:pt x="2482" y="321"/>
                </a:cubicBezTo>
                <a:lnTo>
                  <a:pt x="2482" y="318"/>
                </a:lnTo>
                <a:close/>
                <a:moveTo>
                  <a:pt x="2482" y="322"/>
                </a:moveTo>
                <a:cubicBezTo>
                  <a:pt x="2483" y="322"/>
                  <a:pt x="2483" y="322"/>
                  <a:pt x="2483" y="322"/>
                </a:cubicBezTo>
                <a:cubicBezTo>
                  <a:pt x="2483" y="324"/>
                  <a:pt x="2483" y="324"/>
                  <a:pt x="2483" y="324"/>
                </a:cubicBezTo>
                <a:cubicBezTo>
                  <a:pt x="2482" y="324"/>
                  <a:pt x="2482" y="324"/>
                  <a:pt x="2482" y="324"/>
                </a:cubicBezTo>
                <a:lnTo>
                  <a:pt x="2482" y="322"/>
                </a:lnTo>
                <a:close/>
                <a:moveTo>
                  <a:pt x="2482" y="325"/>
                </a:moveTo>
                <a:cubicBezTo>
                  <a:pt x="2483" y="325"/>
                  <a:pt x="2483" y="325"/>
                  <a:pt x="2483" y="325"/>
                </a:cubicBezTo>
                <a:cubicBezTo>
                  <a:pt x="2483" y="327"/>
                  <a:pt x="2483" y="327"/>
                  <a:pt x="2483" y="327"/>
                </a:cubicBezTo>
                <a:cubicBezTo>
                  <a:pt x="2482" y="327"/>
                  <a:pt x="2482" y="327"/>
                  <a:pt x="2482" y="327"/>
                </a:cubicBezTo>
                <a:lnTo>
                  <a:pt x="2482" y="325"/>
                </a:lnTo>
                <a:close/>
                <a:moveTo>
                  <a:pt x="2482" y="329"/>
                </a:moveTo>
                <a:cubicBezTo>
                  <a:pt x="2483" y="329"/>
                  <a:pt x="2483" y="329"/>
                  <a:pt x="2483" y="329"/>
                </a:cubicBezTo>
                <a:cubicBezTo>
                  <a:pt x="2483" y="331"/>
                  <a:pt x="2483" y="331"/>
                  <a:pt x="2483" y="331"/>
                </a:cubicBezTo>
                <a:cubicBezTo>
                  <a:pt x="2482" y="331"/>
                  <a:pt x="2482" y="331"/>
                  <a:pt x="2482" y="331"/>
                </a:cubicBezTo>
                <a:lnTo>
                  <a:pt x="2482" y="329"/>
                </a:lnTo>
                <a:close/>
                <a:moveTo>
                  <a:pt x="2482" y="332"/>
                </a:moveTo>
                <a:cubicBezTo>
                  <a:pt x="2483" y="332"/>
                  <a:pt x="2483" y="332"/>
                  <a:pt x="2483" y="332"/>
                </a:cubicBezTo>
                <a:cubicBezTo>
                  <a:pt x="2483" y="334"/>
                  <a:pt x="2483" y="334"/>
                  <a:pt x="2483" y="334"/>
                </a:cubicBezTo>
                <a:cubicBezTo>
                  <a:pt x="2482" y="334"/>
                  <a:pt x="2482" y="334"/>
                  <a:pt x="2482" y="334"/>
                </a:cubicBezTo>
                <a:lnTo>
                  <a:pt x="2482" y="332"/>
                </a:lnTo>
                <a:close/>
                <a:moveTo>
                  <a:pt x="2482" y="336"/>
                </a:moveTo>
                <a:cubicBezTo>
                  <a:pt x="2483" y="336"/>
                  <a:pt x="2483" y="336"/>
                  <a:pt x="2483" y="336"/>
                </a:cubicBezTo>
                <a:cubicBezTo>
                  <a:pt x="2483" y="338"/>
                  <a:pt x="2483" y="338"/>
                  <a:pt x="2483" y="338"/>
                </a:cubicBezTo>
                <a:cubicBezTo>
                  <a:pt x="2482" y="338"/>
                  <a:pt x="2482" y="338"/>
                  <a:pt x="2482" y="338"/>
                </a:cubicBezTo>
                <a:lnTo>
                  <a:pt x="2482" y="336"/>
                </a:lnTo>
                <a:close/>
                <a:moveTo>
                  <a:pt x="2482" y="339"/>
                </a:moveTo>
                <a:cubicBezTo>
                  <a:pt x="2483" y="339"/>
                  <a:pt x="2483" y="339"/>
                  <a:pt x="2483" y="339"/>
                </a:cubicBezTo>
                <a:cubicBezTo>
                  <a:pt x="2483" y="341"/>
                  <a:pt x="2483" y="341"/>
                  <a:pt x="2483" y="341"/>
                </a:cubicBezTo>
                <a:cubicBezTo>
                  <a:pt x="2482" y="341"/>
                  <a:pt x="2482" y="341"/>
                  <a:pt x="2482" y="341"/>
                </a:cubicBezTo>
                <a:lnTo>
                  <a:pt x="2482" y="339"/>
                </a:lnTo>
                <a:close/>
                <a:moveTo>
                  <a:pt x="2482" y="342"/>
                </a:moveTo>
                <a:cubicBezTo>
                  <a:pt x="2483" y="342"/>
                  <a:pt x="2483" y="342"/>
                  <a:pt x="2483" y="342"/>
                </a:cubicBezTo>
                <a:cubicBezTo>
                  <a:pt x="2483" y="344"/>
                  <a:pt x="2483" y="344"/>
                  <a:pt x="2483" y="344"/>
                </a:cubicBezTo>
                <a:cubicBezTo>
                  <a:pt x="2482" y="344"/>
                  <a:pt x="2482" y="344"/>
                  <a:pt x="2482" y="344"/>
                </a:cubicBezTo>
                <a:lnTo>
                  <a:pt x="2482" y="342"/>
                </a:lnTo>
                <a:close/>
                <a:moveTo>
                  <a:pt x="2482" y="346"/>
                </a:moveTo>
                <a:cubicBezTo>
                  <a:pt x="2483" y="346"/>
                  <a:pt x="2483" y="346"/>
                  <a:pt x="2483" y="346"/>
                </a:cubicBezTo>
                <a:cubicBezTo>
                  <a:pt x="2483" y="348"/>
                  <a:pt x="2483" y="348"/>
                  <a:pt x="2483" y="348"/>
                </a:cubicBezTo>
                <a:cubicBezTo>
                  <a:pt x="2482" y="348"/>
                  <a:pt x="2482" y="348"/>
                  <a:pt x="2482" y="348"/>
                </a:cubicBezTo>
                <a:lnTo>
                  <a:pt x="2482" y="346"/>
                </a:lnTo>
                <a:close/>
                <a:moveTo>
                  <a:pt x="2482" y="349"/>
                </a:moveTo>
                <a:cubicBezTo>
                  <a:pt x="2483" y="349"/>
                  <a:pt x="2483" y="349"/>
                  <a:pt x="2483" y="349"/>
                </a:cubicBezTo>
                <a:cubicBezTo>
                  <a:pt x="2483" y="351"/>
                  <a:pt x="2483" y="351"/>
                  <a:pt x="2483" y="351"/>
                </a:cubicBezTo>
                <a:cubicBezTo>
                  <a:pt x="2482" y="351"/>
                  <a:pt x="2482" y="351"/>
                  <a:pt x="2482" y="351"/>
                </a:cubicBezTo>
                <a:lnTo>
                  <a:pt x="2482" y="349"/>
                </a:lnTo>
                <a:close/>
                <a:moveTo>
                  <a:pt x="2482" y="353"/>
                </a:moveTo>
                <a:cubicBezTo>
                  <a:pt x="2483" y="353"/>
                  <a:pt x="2483" y="353"/>
                  <a:pt x="2483" y="353"/>
                </a:cubicBezTo>
                <a:cubicBezTo>
                  <a:pt x="2483" y="355"/>
                  <a:pt x="2483" y="355"/>
                  <a:pt x="2483" y="355"/>
                </a:cubicBezTo>
                <a:cubicBezTo>
                  <a:pt x="2482" y="355"/>
                  <a:pt x="2482" y="355"/>
                  <a:pt x="2482" y="355"/>
                </a:cubicBezTo>
                <a:lnTo>
                  <a:pt x="2482" y="353"/>
                </a:lnTo>
                <a:close/>
                <a:moveTo>
                  <a:pt x="2482" y="356"/>
                </a:moveTo>
                <a:cubicBezTo>
                  <a:pt x="2483" y="356"/>
                  <a:pt x="2483" y="356"/>
                  <a:pt x="2483" y="356"/>
                </a:cubicBezTo>
                <a:cubicBezTo>
                  <a:pt x="2483" y="358"/>
                  <a:pt x="2483" y="358"/>
                  <a:pt x="2483" y="358"/>
                </a:cubicBezTo>
                <a:cubicBezTo>
                  <a:pt x="2482" y="358"/>
                  <a:pt x="2482" y="358"/>
                  <a:pt x="2482" y="358"/>
                </a:cubicBezTo>
                <a:lnTo>
                  <a:pt x="2482" y="356"/>
                </a:lnTo>
                <a:close/>
                <a:moveTo>
                  <a:pt x="2480" y="360"/>
                </a:moveTo>
                <a:cubicBezTo>
                  <a:pt x="2481" y="360"/>
                  <a:pt x="2481" y="360"/>
                  <a:pt x="2481" y="360"/>
                </a:cubicBezTo>
                <a:cubicBezTo>
                  <a:pt x="2481" y="363"/>
                  <a:pt x="2481" y="363"/>
                  <a:pt x="2481" y="363"/>
                </a:cubicBezTo>
                <a:cubicBezTo>
                  <a:pt x="2480" y="363"/>
                  <a:pt x="2480" y="363"/>
                  <a:pt x="2480" y="363"/>
                </a:cubicBezTo>
                <a:lnTo>
                  <a:pt x="2480" y="360"/>
                </a:lnTo>
                <a:close/>
                <a:moveTo>
                  <a:pt x="2480" y="364"/>
                </a:moveTo>
                <a:cubicBezTo>
                  <a:pt x="2481" y="364"/>
                  <a:pt x="2481" y="364"/>
                  <a:pt x="2481" y="364"/>
                </a:cubicBezTo>
                <a:cubicBezTo>
                  <a:pt x="2481" y="367"/>
                  <a:pt x="2481" y="367"/>
                  <a:pt x="2481" y="367"/>
                </a:cubicBezTo>
                <a:cubicBezTo>
                  <a:pt x="2480" y="367"/>
                  <a:pt x="2480" y="367"/>
                  <a:pt x="2480" y="367"/>
                </a:cubicBezTo>
                <a:lnTo>
                  <a:pt x="2480" y="364"/>
                </a:lnTo>
                <a:close/>
                <a:moveTo>
                  <a:pt x="2480" y="369"/>
                </a:moveTo>
                <a:cubicBezTo>
                  <a:pt x="2481" y="369"/>
                  <a:pt x="2481" y="369"/>
                  <a:pt x="2481" y="369"/>
                </a:cubicBezTo>
                <a:cubicBezTo>
                  <a:pt x="2481" y="371"/>
                  <a:pt x="2481" y="371"/>
                  <a:pt x="2481" y="371"/>
                </a:cubicBezTo>
                <a:cubicBezTo>
                  <a:pt x="2480" y="371"/>
                  <a:pt x="2480" y="371"/>
                  <a:pt x="2480" y="371"/>
                </a:cubicBezTo>
                <a:lnTo>
                  <a:pt x="2480" y="369"/>
                </a:lnTo>
                <a:close/>
                <a:moveTo>
                  <a:pt x="2480" y="373"/>
                </a:moveTo>
                <a:cubicBezTo>
                  <a:pt x="2481" y="373"/>
                  <a:pt x="2481" y="373"/>
                  <a:pt x="2481" y="373"/>
                </a:cubicBezTo>
                <a:cubicBezTo>
                  <a:pt x="2481" y="375"/>
                  <a:pt x="2481" y="375"/>
                  <a:pt x="2481" y="375"/>
                </a:cubicBezTo>
                <a:cubicBezTo>
                  <a:pt x="2480" y="375"/>
                  <a:pt x="2480" y="375"/>
                  <a:pt x="2480" y="375"/>
                </a:cubicBezTo>
                <a:lnTo>
                  <a:pt x="2480" y="373"/>
                </a:lnTo>
                <a:close/>
                <a:moveTo>
                  <a:pt x="2480" y="377"/>
                </a:moveTo>
                <a:cubicBezTo>
                  <a:pt x="2481" y="377"/>
                  <a:pt x="2481" y="377"/>
                  <a:pt x="2481" y="377"/>
                </a:cubicBezTo>
                <a:cubicBezTo>
                  <a:pt x="2481" y="380"/>
                  <a:pt x="2481" y="380"/>
                  <a:pt x="2481" y="380"/>
                </a:cubicBezTo>
                <a:cubicBezTo>
                  <a:pt x="2480" y="380"/>
                  <a:pt x="2480" y="380"/>
                  <a:pt x="2480" y="380"/>
                </a:cubicBezTo>
                <a:lnTo>
                  <a:pt x="2480" y="377"/>
                </a:lnTo>
                <a:close/>
                <a:moveTo>
                  <a:pt x="2480" y="381"/>
                </a:moveTo>
                <a:cubicBezTo>
                  <a:pt x="2481" y="381"/>
                  <a:pt x="2481" y="381"/>
                  <a:pt x="2481" y="381"/>
                </a:cubicBezTo>
                <a:cubicBezTo>
                  <a:pt x="2481" y="384"/>
                  <a:pt x="2481" y="384"/>
                  <a:pt x="2481" y="384"/>
                </a:cubicBezTo>
                <a:cubicBezTo>
                  <a:pt x="2480" y="384"/>
                  <a:pt x="2480" y="384"/>
                  <a:pt x="2480" y="384"/>
                </a:cubicBezTo>
                <a:lnTo>
                  <a:pt x="2480" y="381"/>
                </a:lnTo>
                <a:close/>
                <a:moveTo>
                  <a:pt x="2419" y="254"/>
                </a:moveTo>
                <a:cubicBezTo>
                  <a:pt x="2412" y="254"/>
                  <a:pt x="2412" y="254"/>
                  <a:pt x="2412" y="254"/>
                </a:cubicBezTo>
                <a:cubicBezTo>
                  <a:pt x="2412" y="253"/>
                  <a:pt x="2412" y="253"/>
                  <a:pt x="2412" y="253"/>
                </a:cubicBezTo>
                <a:cubicBezTo>
                  <a:pt x="2419" y="253"/>
                  <a:pt x="2419" y="253"/>
                  <a:pt x="2419" y="253"/>
                </a:cubicBezTo>
                <a:lnTo>
                  <a:pt x="2419" y="254"/>
                </a:lnTo>
                <a:close/>
                <a:moveTo>
                  <a:pt x="2410" y="259"/>
                </a:moveTo>
                <a:cubicBezTo>
                  <a:pt x="2410" y="259"/>
                  <a:pt x="2410" y="259"/>
                  <a:pt x="2410" y="259"/>
                </a:cubicBezTo>
                <a:cubicBezTo>
                  <a:pt x="2410" y="259"/>
                  <a:pt x="2410" y="259"/>
                  <a:pt x="2410" y="259"/>
                </a:cubicBezTo>
                <a:cubicBezTo>
                  <a:pt x="2455" y="259"/>
                  <a:pt x="2455" y="259"/>
                  <a:pt x="2455" y="259"/>
                </a:cubicBezTo>
                <a:cubicBezTo>
                  <a:pt x="2455" y="259"/>
                  <a:pt x="2455" y="259"/>
                  <a:pt x="2455" y="259"/>
                </a:cubicBezTo>
                <a:cubicBezTo>
                  <a:pt x="2455" y="259"/>
                  <a:pt x="2455" y="259"/>
                  <a:pt x="2455" y="259"/>
                </a:cubicBezTo>
                <a:lnTo>
                  <a:pt x="2410" y="259"/>
                </a:lnTo>
                <a:close/>
                <a:moveTo>
                  <a:pt x="2411" y="263"/>
                </a:moveTo>
                <a:cubicBezTo>
                  <a:pt x="2411" y="263"/>
                  <a:pt x="2411" y="263"/>
                  <a:pt x="2411" y="263"/>
                </a:cubicBezTo>
                <a:cubicBezTo>
                  <a:pt x="2411" y="263"/>
                  <a:pt x="2411" y="263"/>
                  <a:pt x="2411" y="263"/>
                </a:cubicBezTo>
                <a:cubicBezTo>
                  <a:pt x="2454" y="263"/>
                  <a:pt x="2454" y="263"/>
                  <a:pt x="2454" y="263"/>
                </a:cubicBezTo>
                <a:cubicBezTo>
                  <a:pt x="2454" y="263"/>
                  <a:pt x="2454" y="263"/>
                  <a:pt x="2454" y="263"/>
                </a:cubicBezTo>
                <a:cubicBezTo>
                  <a:pt x="2454" y="263"/>
                  <a:pt x="2454" y="263"/>
                  <a:pt x="2454" y="263"/>
                </a:cubicBezTo>
                <a:lnTo>
                  <a:pt x="2411" y="263"/>
                </a:lnTo>
                <a:close/>
                <a:moveTo>
                  <a:pt x="2439" y="265"/>
                </a:moveTo>
                <a:cubicBezTo>
                  <a:pt x="2439" y="266"/>
                  <a:pt x="2439" y="266"/>
                  <a:pt x="2439" y="266"/>
                </a:cubicBezTo>
                <a:cubicBezTo>
                  <a:pt x="2433" y="266"/>
                  <a:pt x="2433" y="266"/>
                  <a:pt x="2433" y="266"/>
                </a:cubicBezTo>
                <a:cubicBezTo>
                  <a:pt x="2433" y="265"/>
                  <a:pt x="2433" y="265"/>
                  <a:pt x="2433" y="265"/>
                </a:cubicBezTo>
                <a:lnTo>
                  <a:pt x="2439" y="265"/>
                </a:lnTo>
                <a:close/>
                <a:moveTo>
                  <a:pt x="2409" y="267"/>
                </a:moveTo>
                <a:cubicBezTo>
                  <a:pt x="2408" y="267"/>
                  <a:pt x="2408" y="267"/>
                  <a:pt x="2408" y="267"/>
                </a:cubicBezTo>
                <a:cubicBezTo>
                  <a:pt x="2409" y="267"/>
                  <a:pt x="2409" y="267"/>
                  <a:pt x="2409" y="267"/>
                </a:cubicBezTo>
                <a:cubicBezTo>
                  <a:pt x="2453" y="267"/>
                  <a:pt x="2453" y="267"/>
                  <a:pt x="2453" y="267"/>
                </a:cubicBezTo>
                <a:cubicBezTo>
                  <a:pt x="2453" y="267"/>
                  <a:pt x="2453" y="267"/>
                  <a:pt x="2453" y="267"/>
                </a:cubicBezTo>
                <a:cubicBezTo>
                  <a:pt x="2453" y="267"/>
                  <a:pt x="2453" y="267"/>
                  <a:pt x="2453" y="267"/>
                </a:cubicBezTo>
                <a:lnTo>
                  <a:pt x="2409" y="267"/>
                </a:lnTo>
                <a:close/>
                <a:moveTo>
                  <a:pt x="2410" y="271"/>
                </a:moveTo>
                <a:cubicBezTo>
                  <a:pt x="2410" y="271"/>
                  <a:pt x="2410" y="271"/>
                  <a:pt x="2410" y="271"/>
                </a:cubicBezTo>
                <a:cubicBezTo>
                  <a:pt x="2410" y="271"/>
                  <a:pt x="2410" y="271"/>
                  <a:pt x="2410" y="271"/>
                </a:cubicBezTo>
                <a:cubicBezTo>
                  <a:pt x="2453" y="271"/>
                  <a:pt x="2453" y="271"/>
                  <a:pt x="2453" y="271"/>
                </a:cubicBezTo>
                <a:cubicBezTo>
                  <a:pt x="2453" y="271"/>
                  <a:pt x="2453" y="271"/>
                  <a:pt x="2453" y="271"/>
                </a:cubicBezTo>
                <a:cubicBezTo>
                  <a:pt x="2453" y="271"/>
                  <a:pt x="2453" y="271"/>
                  <a:pt x="2453" y="271"/>
                </a:cubicBezTo>
                <a:lnTo>
                  <a:pt x="2410" y="271"/>
                </a:lnTo>
                <a:close/>
                <a:moveTo>
                  <a:pt x="2425" y="278"/>
                </a:moveTo>
                <a:cubicBezTo>
                  <a:pt x="2432" y="278"/>
                  <a:pt x="2432" y="278"/>
                  <a:pt x="2432" y="278"/>
                </a:cubicBezTo>
                <a:cubicBezTo>
                  <a:pt x="2432" y="279"/>
                  <a:pt x="2432" y="279"/>
                  <a:pt x="2432" y="279"/>
                </a:cubicBezTo>
                <a:cubicBezTo>
                  <a:pt x="2425" y="279"/>
                  <a:pt x="2425" y="279"/>
                  <a:pt x="2425" y="279"/>
                </a:cubicBezTo>
                <a:lnTo>
                  <a:pt x="2425" y="278"/>
                </a:lnTo>
                <a:close/>
                <a:moveTo>
                  <a:pt x="2408" y="280"/>
                </a:moveTo>
                <a:cubicBezTo>
                  <a:pt x="2408" y="280"/>
                  <a:pt x="2408" y="280"/>
                  <a:pt x="2408" y="280"/>
                </a:cubicBezTo>
                <a:cubicBezTo>
                  <a:pt x="2408" y="280"/>
                  <a:pt x="2408" y="280"/>
                  <a:pt x="2408" y="280"/>
                </a:cubicBezTo>
                <a:cubicBezTo>
                  <a:pt x="2455" y="280"/>
                  <a:pt x="2455" y="280"/>
                  <a:pt x="2455" y="280"/>
                </a:cubicBezTo>
                <a:cubicBezTo>
                  <a:pt x="2455" y="280"/>
                  <a:pt x="2455" y="280"/>
                  <a:pt x="2455" y="280"/>
                </a:cubicBezTo>
                <a:cubicBezTo>
                  <a:pt x="2455" y="280"/>
                  <a:pt x="2455" y="280"/>
                  <a:pt x="2455" y="280"/>
                </a:cubicBezTo>
                <a:lnTo>
                  <a:pt x="2408" y="280"/>
                </a:lnTo>
                <a:close/>
                <a:moveTo>
                  <a:pt x="2424" y="282"/>
                </a:moveTo>
                <a:cubicBezTo>
                  <a:pt x="2424" y="283"/>
                  <a:pt x="2424" y="283"/>
                  <a:pt x="2424" y="283"/>
                </a:cubicBezTo>
                <a:cubicBezTo>
                  <a:pt x="2418" y="283"/>
                  <a:pt x="2418" y="283"/>
                  <a:pt x="2418" y="283"/>
                </a:cubicBezTo>
                <a:cubicBezTo>
                  <a:pt x="2418" y="282"/>
                  <a:pt x="2418" y="282"/>
                  <a:pt x="2418" y="282"/>
                </a:cubicBezTo>
                <a:lnTo>
                  <a:pt x="2424" y="282"/>
                </a:lnTo>
                <a:close/>
                <a:moveTo>
                  <a:pt x="2410" y="284"/>
                </a:moveTo>
                <a:cubicBezTo>
                  <a:pt x="2409" y="284"/>
                  <a:pt x="2409" y="284"/>
                  <a:pt x="2409" y="284"/>
                </a:cubicBezTo>
                <a:cubicBezTo>
                  <a:pt x="2410" y="284"/>
                  <a:pt x="2410" y="284"/>
                  <a:pt x="2410" y="284"/>
                </a:cubicBezTo>
                <a:cubicBezTo>
                  <a:pt x="2456" y="284"/>
                  <a:pt x="2456" y="284"/>
                  <a:pt x="2456" y="284"/>
                </a:cubicBezTo>
                <a:cubicBezTo>
                  <a:pt x="2456" y="284"/>
                  <a:pt x="2456" y="284"/>
                  <a:pt x="2456" y="284"/>
                </a:cubicBezTo>
                <a:cubicBezTo>
                  <a:pt x="2456" y="284"/>
                  <a:pt x="2456" y="284"/>
                  <a:pt x="2456" y="284"/>
                </a:cubicBezTo>
                <a:lnTo>
                  <a:pt x="2410" y="284"/>
                </a:lnTo>
                <a:close/>
                <a:moveTo>
                  <a:pt x="2436" y="290"/>
                </a:moveTo>
                <a:cubicBezTo>
                  <a:pt x="2442" y="290"/>
                  <a:pt x="2442" y="290"/>
                  <a:pt x="2442" y="290"/>
                </a:cubicBezTo>
                <a:cubicBezTo>
                  <a:pt x="2442" y="291"/>
                  <a:pt x="2442" y="291"/>
                  <a:pt x="2442" y="291"/>
                </a:cubicBezTo>
                <a:cubicBezTo>
                  <a:pt x="2436" y="291"/>
                  <a:pt x="2436" y="291"/>
                  <a:pt x="2436" y="291"/>
                </a:cubicBezTo>
                <a:lnTo>
                  <a:pt x="2436" y="290"/>
                </a:lnTo>
                <a:close/>
                <a:moveTo>
                  <a:pt x="2410" y="292"/>
                </a:moveTo>
                <a:cubicBezTo>
                  <a:pt x="2409" y="292"/>
                  <a:pt x="2409" y="292"/>
                  <a:pt x="2409" y="292"/>
                </a:cubicBezTo>
                <a:cubicBezTo>
                  <a:pt x="2410" y="292"/>
                  <a:pt x="2410" y="292"/>
                  <a:pt x="2410" y="292"/>
                </a:cubicBezTo>
                <a:cubicBezTo>
                  <a:pt x="2454" y="292"/>
                  <a:pt x="2454" y="292"/>
                  <a:pt x="2454" y="292"/>
                </a:cubicBezTo>
                <a:cubicBezTo>
                  <a:pt x="2454" y="292"/>
                  <a:pt x="2454" y="292"/>
                  <a:pt x="2454" y="292"/>
                </a:cubicBezTo>
                <a:cubicBezTo>
                  <a:pt x="2454" y="292"/>
                  <a:pt x="2454" y="292"/>
                  <a:pt x="2454" y="292"/>
                </a:cubicBezTo>
                <a:lnTo>
                  <a:pt x="2410" y="292"/>
                </a:lnTo>
                <a:close/>
                <a:moveTo>
                  <a:pt x="2408" y="296"/>
                </a:moveTo>
                <a:cubicBezTo>
                  <a:pt x="2408" y="296"/>
                  <a:pt x="2408" y="296"/>
                  <a:pt x="2408" y="296"/>
                </a:cubicBezTo>
                <a:cubicBezTo>
                  <a:pt x="2408" y="295"/>
                  <a:pt x="2408" y="295"/>
                  <a:pt x="2408" y="295"/>
                </a:cubicBezTo>
                <a:cubicBezTo>
                  <a:pt x="2457" y="295"/>
                  <a:pt x="2457" y="295"/>
                  <a:pt x="2457" y="295"/>
                </a:cubicBezTo>
                <a:cubicBezTo>
                  <a:pt x="2457" y="296"/>
                  <a:pt x="2457" y="296"/>
                  <a:pt x="2457" y="296"/>
                </a:cubicBezTo>
                <a:cubicBezTo>
                  <a:pt x="2457" y="296"/>
                  <a:pt x="2457" y="296"/>
                  <a:pt x="2457" y="296"/>
                </a:cubicBezTo>
                <a:lnTo>
                  <a:pt x="2408" y="296"/>
                </a:lnTo>
                <a:close/>
                <a:moveTo>
                  <a:pt x="2457" y="316"/>
                </a:moveTo>
                <a:cubicBezTo>
                  <a:pt x="2457" y="316"/>
                  <a:pt x="2457" y="316"/>
                  <a:pt x="2457" y="316"/>
                </a:cubicBezTo>
                <a:cubicBezTo>
                  <a:pt x="2457" y="316"/>
                  <a:pt x="2457" y="316"/>
                  <a:pt x="2457" y="316"/>
                </a:cubicBezTo>
                <a:cubicBezTo>
                  <a:pt x="2410" y="316"/>
                  <a:pt x="2410" y="316"/>
                  <a:pt x="2410" y="316"/>
                </a:cubicBezTo>
                <a:cubicBezTo>
                  <a:pt x="2410" y="316"/>
                  <a:pt x="2410" y="316"/>
                  <a:pt x="2410" y="316"/>
                </a:cubicBezTo>
                <a:cubicBezTo>
                  <a:pt x="2410" y="316"/>
                  <a:pt x="2410" y="316"/>
                  <a:pt x="2410" y="316"/>
                </a:cubicBezTo>
                <a:lnTo>
                  <a:pt x="2457" y="316"/>
                </a:lnTo>
                <a:close/>
                <a:moveTo>
                  <a:pt x="2441" y="318"/>
                </a:moveTo>
                <a:cubicBezTo>
                  <a:pt x="2441" y="319"/>
                  <a:pt x="2441" y="319"/>
                  <a:pt x="2441" y="319"/>
                </a:cubicBezTo>
                <a:cubicBezTo>
                  <a:pt x="2434" y="319"/>
                  <a:pt x="2434" y="319"/>
                  <a:pt x="2434" y="319"/>
                </a:cubicBezTo>
                <a:cubicBezTo>
                  <a:pt x="2434" y="318"/>
                  <a:pt x="2434" y="318"/>
                  <a:pt x="2434" y="318"/>
                </a:cubicBezTo>
                <a:lnTo>
                  <a:pt x="2441" y="318"/>
                </a:lnTo>
                <a:close/>
                <a:moveTo>
                  <a:pt x="2422" y="318"/>
                </a:moveTo>
                <a:cubicBezTo>
                  <a:pt x="2422" y="319"/>
                  <a:pt x="2422" y="319"/>
                  <a:pt x="2422" y="319"/>
                </a:cubicBezTo>
                <a:cubicBezTo>
                  <a:pt x="2415" y="319"/>
                  <a:pt x="2415" y="319"/>
                  <a:pt x="2415" y="319"/>
                </a:cubicBezTo>
                <a:cubicBezTo>
                  <a:pt x="2415" y="318"/>
                  <a:pt x="2415" y="318"/>
                  <a:pt x="2415" y="318"/>
                </a:cubicBezTo>
                <a:lnTo>
                  <a:pt x="2422" y="318"/>
                </a:lnTo>
                <a:close/>
                <a:moveTo>
                  <a:pt x="2428" y="315"/>
                </a:moveTo>
                <a:cubicBezTo>
                  <a:pt x="2428" y="314"/>
                  <a:pt x="2428" y="314"/>
                  <a:pt x="2428" y="314"/>
                </a:cubicBezTo>
                <a:cubicBezTo>
                  <a:pt x="2434" y="314"/>
                  <a:pt x="2434" y="314"/>
                  <a:pt x="2434" y="314"/>
                </a:cubicBezTo>
                <a:cubicBezTo>
                  <a:pt x="2434" y="315"/>
                  <a:pt x="2434" y="315"/>
                  <a:pt x="2434" y="315"/>
                </a:cubicBezTo>
                <a:lnTo>
                  <a:pt x="2428" y="315"/>
                </a:lnTo>
                <a:close/>
                <a:moveTo>
                  <a:pt x="2440" y="315"/>
                </a:moveTo>
                <a:cubicBezTo>
                  <a:pt x="2440" y="314"/>
                  <a:pt x="2440" y="314"/>
                  <a:pt x="2440" y="314"/>
                </a:cubicBezTo>
                <a:cubicBezTo>
                  <a:pt x="2447" y="314"/>
                  <a:pt x="2447" y="314"/>
                  <a:pt x="2447" y="314"/>
                </a:cubicBezTo>
                <a:cubicBezTo>
                  <a:pt x="2447" y="315"/>
                  <a:pt x="2447" y="315"/>
                  <a:pt x="2447" y="315"/>
                </a:cubicBezTo>
                <a:lnTo>
                  <a:pt x="2440" y="315"/>
                </a:lnTo>
                <a:close/>
                <a:moveTo>
                  <a:pt x="2437" y="306"/>
                </a:moveTo>
                <a:cubicBezTo>
                  <a:pt x="2443" y="306"/>
                  <a:pt x="2443" y="306"/>
                  <a:pt x="2443" y="306"/>
                </a:cubicBezTo>
                <a:cubicBezTo>
                  <a:pt x="2443" y="307"/>
                  <a:pt x="2443" y="307"/>
                  <a:pt x="2443" y="307"/>
                </a:cubicBezTo>
                <a:cubicBezTo>
                  <a:pt x="2437" y="307"/>
                  <a:pt x="2437" y="307"/>
                  <a:pt x="2437" y="307"/>
                </a:cubicBezTo>
                <a:lnTo>
                  <a:pt x="2437" y="306"/>
                </a:lnTo>
                <a:close/>
                <a:moveTo>
                  <a:pt x="2420" y="306"/>
                </a:moveTo>
                <a:cubicBezTo>
                  <a:pt x="2427" y="306"/>
                  <a:pt x="2427" y="306"/>
                  <a:pt x="2427" y="306"/>
                </a:cubicBezTo>
                <a:cubicBezTo>
                  <a:pt x="2427" y="307"/>
                  <a:pt x="2427" y="307"/>
                  <a:pt x="2427" y="307"/>
                </a:cubicBezTo>
                <a:cubicBezTo>
                  <a:pt x="2420" y="307"/>
                  <a:pt x="2420" y="307"/>
                  <a:pt x="2420" y="307"/>
                </a:cubicBezTo>
                <a:lnTo>
                  <a:pt x="2420" y="306"/>
                </a:lnTo>
                <a:close/>
                <a:moveTo>
                  <a:pt x="2409" y="308"/>
                </a:moveTo>
                <a:cubicBezTo>
                  <a:pt x="2409" y="308"/>
                  <a:pt x="2409" y="308"/>
                  <a:pt x="2409" y="308"/>
                </a:cubicBezTo>
                <a:cubicBezTo>
                  <a:pt x="2409" y="308"/>
                  <a:pt x="2409" y="308"/>
                  <a:pt x="2409" y="308"/>
                </a:cubicBezTo>
                <a:cubicBezTo>
                  <a:pt x="2457" y="308"/>
                  <a:pt x="2457" y="308"/>
                  <a:pt x="2457" y="308"/>
                </a:cubicBezTo>
                <a:cubicBezTo>
                  <a:pt x="2457" y="308"/>
                  <a:pt x="2457" y="308"/>
                  <a:pt x="2457" y="308"/>
                </a:cubicBezTo>
                <a:cubicBezTo>
                  <a:pt x="2457" y="308"/>
                  <a:pt x="2457" y="308"/>
                  <a:pt x="2457" y="308"/>
                </a:cubicBezTo>
                <a:lnTo>
                  <a:pt x="2409" y="308"/>
                </a:lnTo>
                <a:close/>
                <a:moveTo>
                  <a:pt x="2440" y="310"/>
                </a:moveTo>
                <a:cubicBezTo>
                  <a:pt x="2440" y="311"/>
                  <a:pt x="2440" y="311"/>
                  <a:pt x="2440" y="311"/>
                </a:cubicBezTo>
                <a:cubicBezTo>
                  <a:pt x="2434" y="311"/>
                  <a:pt x="2434" y="311"/>
                  <a:pt x="2434" y="311"/>
                </a:cubicBezTo>
                <a:cubicBezTo>
                  <a:pt x="2434" y="310"/>
                  <a:pt x="2434" y="310"/>
                  <a:pt x="2434" y="310"/>
                </a:cubicBezTo>
                <a:lnTo>
                  <a:pt x="2440" y="310"/>
                </a:lnTo>
                <a:close/>
                <a:moveTo>
                  <a:pt x="2422" y="310"/>
                </a:moveTo>
                <a:cubicBezTo>
                  <a:pt x="2422" y="311"/>
                  <a:pt x="2422" y="311"/>
                  <a:pt x="2422" y="311"/>
                </a:cubicBezTo>
                <a:cubicBezTo>
                  <a:pt x="2415" y="311"/>
                  <a:pt x="2415" y="311"/>
                  <a:pt x="2415" y="311"/>
                </a:cubicBezTo>
                <a:cubicBezTo>
                  <a:pt x="2415" y="310"/>
                  <a:pt x="2415" y="310"/>
                  <a:pt x="2415" y="310"/>
                </a:cubicBezTo>
                <a:lnTo>
                  <a:pt x="2422" y="310"/>
                </a:lnTo>
                <a:close/>
                <a:moveTo>
                  <a:pt x="2409" y="312"/>
                </a:moveTo>
                <a:cubicBezTo>
                  <a:pt x="2408" y="312"/>
                  <a:pt x="2408" y="312"/>
                  <a:pt x="2408" y="312"/>
                </a:cubicBezTo>
                <a:cubicBezTo>
                  <a:pt x="2409" y="312"/>
                  <a:pt x="2409" y="312"/>
                  <a:pt x="2409" y="312"/>
                </a:cubicBezTo>
                <a:cubicBezTo>
                  <a:pt x="2458" y="312"/>
                  <a:pt x="2458" y="312"/>
                  <a:pt x="2458" y="312"/>
                </a:cubicBezTo>
                <a:cubicBezTo>
                  <a:pt x="2458" y="312"/>
                  <a:pt x="2458" y="312"/>
                  <a:pt x="2458" y="312"/>
                </a:cubicBezTo>
                <a:cubicBezTo>
                  <a:pt x="2458" y="312"/>
                  <a:pt x="2458" y="312"/>
                  <a:pt x="2458" y="312"/>
                </a:cubicBezTo>
                <a:lnTo>
                  <a:pt x="2409" y="312"/>
                </a:lnTo>
                <a:close/>
                <a:moveTo>
                  <a:pt x="2434" y="323"/>
                </a:moveTo>
                <a:cubicBezTo>
                  <a:pt x="2428" y="323"/>
                  <a:pt x="2428" y="323"/>
                  <a:pt x="2428" y="323"/>
                </a:cubicBezTo>
                <a:cubicBezTo>
                  <a:pt x="2428" y="322"/>
                  <a:pt x="2428" y="322"/>
                  <a:pt x="2428" y="322"/>
                </a:cubicBezTo>
                <a:cubicBezTo>
                  <a:pt x="2434" y="322"/>
                  <a:pt x="2434" y="322"/>
                  <a:pt x="2434" y="322"/>
                </a:cubicBezTo>
                <a:lnTo>
                  <a:pt x="2434" y="323"/>
                </a:lnTo>
                <a:close/>
                <a:moveTo>
                  <a:pt x="2447" y="323"/>
                </a:moveTo>
                <a:cubicBezTo>
                  <a:pt x="2441" y="323"/>
                  <a:pt x="2441" y="323"/>
                  <a:pt x="2441" y="323"/>
                </a:cubicBezTo>
                <a:cubicBezTo>
                  <a:pt x="2441" y="322"/>
                  <a:pt x="2441" y="322"/>
                  <a:pt x="2441" y="322"/>
                </a:cubicBezTo>
                <a:cubicBezTo>
                  <a:pt x="2447" y="322"/>
                  <a:pt x="2447" y="322"/>
                  <a:pt x="2447" y="322"/>
                </a:cubicBezTo>
                <a:lnTo>
                  <a:pt x="2447" y="323"/>
                </a:lnTo>
                <a:close/>
                <a:moveTo>
                  <a:pt x="2407" y="320"/>
                </a:moveTo>
                <a:cubicBezTo>
                  <a:pt x="2407" y="320"/>
                  <a:pt x="2407" y="320"/>
                  <a:pt x="2407" y="320"/>
                </a:cubicBezTo>
                <a:cubicBezTo>
                  <a:pt x="2407" y="319"/>
                  <a:pt x="2407" y="319"/>
                  <a:pt x="2407" y="319"/>
                </a:cubicBezTo>
                <a:cubicBezTo>
                  <a:pt x="2458" y="319"/>
                  <a:pt x="2458" y="319"/>
                  <a:pt x="2458" y="319"/>
                </a:cubicBezTo>
                <a:cubicBezTo>
                  <a:pt x="2458" y="320"/>
                  <a:pt x="2458" y="320"/>
                  <a:pt x="2458" y="320"/>
                </a:cubicBezTo>
                <a:cubicBezTo>
                  <a:pt x="2458" y="320"/>
                  <a:pt x="2458" y="320"/>
                  <a:pt x="2458" y="320"/>
                </a:cubicBezTo>
                <a:lnTo>
                  <a:pt x="2407" y="320"/>
                </a:lnTo>
                <a:close/>
                <a:moveTo>
                  <a:pt x="2434" y="326"/>
                </a:moveTo>
                <a:cubicBezTo>
                  <a:pt x="2441" y="326"/>
                  <a:pt x="2441" y="326"/>
                  <a:pt x="2441" y="326"/>
                </a:cubicBezTo>
                <a:cubicBezTo>
                  <a:pt x="2441" y="327"/>
                  <a:pt x="2441" y="327"/>
                  <a:pt x="2441" y="327"/>
                </a:cubicBezTo>
                <a:cubicBezTo>
                  <a:pt x="2434" y="327"/>
                  <a:pt x="2434" y="327"/>
                  <a:pt x="2434" y="327"/>
                </a:cubicBezTo>
                <a:lnTo>
                  <a:pt x="2434" y="326"/>
                </a:lnTo>
                <a:close/>
                <a:moveTo>
                  <a:pt x="2415" y="326"/>
                </a:moveTo>
                <a:cubicBezTo>
                  <a:pt x="2422" y="326"/>
                  <a:pt x="2422" y="326"/>
                  <a:pt x="2422" y="326"/>
                </a:cubicBezTo>
                <a:cubicBezTo>
                  <a:pt x="2422" y="327"/>
                  <a:pt x="2422" y="327"/>
                  <a:pt x="2422" y="327"/>
                </a:cubicBezTo>
                <a:cubicBezTo>
                  <a:pt x="2415" y="327"/>
                  <a:pt x="2415" y="327"/>
                  <a:pt x="2415" y="327"/>
                </a:cubicBezTo>
                <a:lnTo>
                  <a:pt x="2415" y="326"/>
                </a:lnTo>
                <a:close/>
                <a:moveTo>
                  <a:pt x="2421" y="344"/>
                </a:moveTo>
                <a:cubicBezTo>
                  <a:pt x="2414" y="344"/>
                  <a:pt x="2414" y="344"/>
                  <a:pt x="2414" y="344"/>
                </a:cubicBezTo>
                <a:cubicBezTo>
                  <a:pt x="2414" y="342"/>
                  <a:pt x="2414" y="342"/>
                  <a:pt x="2414" y="342"/>
                </a:cubicBezTo>
                <a:cubicBezTo>
                  <a:pt x="2421" y="342"/>
                  <a:pt x="2421" y="342"/>
                  <a:pt x="2421" y="342"/>
                </a:cubicBezTo>
                <a:lnTo>
                  <a:pt x="2421" y="344"/>
                </a:lnTo>
                <a:close/>
                <a:moveTo>
                  <a:pt x="2441" y="344"/>
                </a:moveTo>
                <a:cubicBezTo>
                  <a:pt x="2434" y="344"/>
                  <a:pt x="2434" y="344"/>
                  <a:pt x="2434" y="344"/>
                </a:cubicBezTo>
                <a:cubicBezTo>
                  <a:pt x="2434" y="342"/>
                  <a:pt x="2434" y="342"/>
                  <a:pt x="2434" y="342"/>
                </a:cubicBezTo>
                <a:cubicBezTo>
                  <a:pt x="2441" y="342"/>
                  <a:pt x="2441" y="342"/>
                  <a:pt x="2441" y="342"/>
                </a:cubicBezTo>
                <a:lnTo>
                  <a:pt x="2441" y="344"/>
                </a:lnTo>
                <a:close/>
                <a:moveTo>
                  <a:pt x="2441" y="330"/>
                </a:moveTo>
                <a:cubicBezTo>
                  <a:pt x="2447" y="330"/>
                  <a:pt x="2447" y="330"/>
                  <a:pt x="2447" y="330"/>
                </a:cubicBezTo>
                <a:cubicBezTo>
                  <a:pt x="2447" y="331"/>
                  <a:pt x="2447" y="331"/>
                  <a:pt x="2447" y="331"/>
                </a:cubicBezTo>
                <a:cubicBezTo>
                  <a:pt x="2441" y="331"/>
                  <a:pt x="2441" y="331"/>
                  <a:pt x="2441" y="331"/>
                </a:cubicBezTo>
                <a:lnTo>
                  <a:pt x="2441" y="330"/>
                </a:lnTo>
                <a:close/>
                <a:moveTo>
                  <a:pt x="2428" y="330"/>
                </a:moveTo>
                <a:cubicBezTo>
                  <a:pt x="2434" y="330"/>
                  <a:pt x="2434" y="330"/>
                  <a:pt x="2434" y="330"/>
                </a:cubicBezTo>
                <a:cubicBezTo>
                  <a:pt x="2434" y="331"/>
                  <a:pt x="2434" y="331"/>
                  <a:pt x="2434" y="331"/>
                </a:cubicBezTo>
                <a:cubicBezTo>
                  <a:pt x="2428" y="331"/>
                  <a:pt x="2428" y="331"/>
                  <a:pt x="2428" y="331"/>
                </a:cubicBezTo>
                <a:lnTo>
                  <a:pt x="2428" y="330"/>
                </a:lnTo>
                <a:close/>
                <a:moveTo>
                  <a:pt x="2410" y="332"/>
                </a:moveTo>
                <a:cubicBezTo>
                  <a:pt x="2409" y="332"/>
                  <a:pt x="2409" y="332"/>
                  <a:pt x="2409" y="332"/>
                </a:cubicBezTo>
                <a:cubicBezTo>
                  <a:pt x="2410" y="331"/>
                  <a:pt x="2410" y="331"/>
                  <a:pt x="2410" y="331"/>
                </a:cubicBezTo>
                <a:cubicBezTo>
                  <a:pt x="2459" y="331"/>
                  <a:pt x="2459" y="331"/>
                  <a:pt x="2459" y="331"/>
                </a:cubicBezTo>
                <a:cubicBezTo>
                  <a:pt x="2459" y="332"/>
                  <a:pt x="2459" y="332"/>
                  <a:pt x="2459" y="332"/>
                </a:cubicBezTo>
                <a:cubicBezTo>
                  <a:pt x="2459" y="332"/>
                  <a:pt x="2459" y="332"/>
                  <a:pt x="2459" y="332"/>
                </a:cubicBezTo>
                <a:lnTo>
                  <a:pt x="2410" y="332"/>
                </a:lnTo>
                <a:close/>
                <a:moveTo>
                  <a:pt x="2441" y="334"/>
                </a:moveTo>
                <a:cubicBezTo>
                  <a:pt x="2441" y="335"/>
                  <a:pt x="2441" y="335"/>
                  <a:pt x="2441" y="335"/>
                </a:cubicBezTo>
                <a:cubicBezTo>
                  <a:pt x="2434" y="335"/>
                  <a:pt x="2434" y="335"/>
                  <a:pt x="2434" y="335"/>
                </a:cubicBezTo>
                <a:cubicBezTo>
                  <a:pt x="2434" y="334"/>
                  <a:pt x="2434" y="334"/>
                  <a:pt x="2434" y="334"/>
                </a:cubicBezTo>
                <a:lnTo>
                  <a:pt x="2441" y="334"/>
                </a:lnTo>
                <a:close/>
                <a:moveTo>
                  <a:pt x="2422" y="334"/>
                </a:moveTo>
                <a:cubicBezTo>
                  <a:pt x="2422" y="335"/>
                  <a:pt x="2422" y="335"/>
                  <a:pt x="2422" y="335"/>
                </a:cubicBezTo>
                <a:cubicBezTo>
                  <a:pt x="2415" y="335"/>
                  <a:pt x="2415" y="335"/>
                  <a:pt x="2415" y="335"/>
                </a:cubicBezTo>
                <a:cubicBezTo>
                  <a:pt x="2415" y="334"/>
                  <a:pt x="2415" y="334"/>
                  <a:pt x="2415" y="334"/>
                </a:cubicBezTo>
                <a:lnTo>
                  <a:pt x="2422" y="334"/>
                </a:lnTo>
                <a:close/>
                <a:moveTo>
                  <a:pt x="2408" y="336"/>
                </a:moveTo>
                <a:cubicBezTo>
                  <a:pt x="2408" y="336"/>
                  <a:pt x="2408" y="336"/>
                  <a:pt x="2408" y="336"/>
                </a:cubicBezTo>
                <a:cubicBezTo>
                  <a:pt x="2408" y="336"/>
                  <a:pt x="2408" y="336"/>
                  <a:pt x="2408" y="336"/>
                </a:cubicBezTo>
                <a:cubicBezTo>
                  <a:pt x="2457" y="336"/>
                  <a:pt x="2457" y="336"/>
                  <a:pt x="2457" y="336"/>
                </a:cubicBezTo>
                <a:cubicBezTo>
                  <a:pt x="2457" y="336"/>
                  <a:pt x="2457" y="336"/>
                  <a:pt x="2457" y="336"/>
                </a:cubicBezTo>
                <a:cubicBezTo>
                  <a:pt x="2457" y="336"/>
                  <a:pt x="2457" y="336"/>
                  <a:pt x="2457" y="336"/>
                </a:cubicBezTo>
                <a:lnTo>
                  <a:pt x="2408" y="336"/>
                </a:lnTo>
                <a:close/>
                <a:moveTo>
                  <a:pt x="2447" y="338"/>
                </a:moveTo>
                <a:cubicBezTo>
                  <a:pt x="2447" y="339"/>
                  <a:pt x="2447" y="339"/>
                  <a:pt x="2447" y="339"/>
                </a:cubicBezTo>
                <a:cubicBezTo>
                  <a:pt x="2441" y="339"/>
                  <a:pt x="2441" y="339"/>
                  <a:pt x="2441" y="339"/>
                </a:cubicBezTo>
                <a:cubicBezTo>
                  <a:pt x="2441" y="338"/>
                  <a:pt x="2441" y="338"/>
                  <a:pt x="2441" y="338"/>
                </a:cubicBezTo>
                <a:lnTo>
                  <a:pt x="2447" y="338"/>
                </a:lnTo>
                <a:close/>
                <a:moveTo>
                  <a:pt x="2434" y="338"/>
                </a:moveTo>
                <a:cubicBezTo>
                  <a:pt x="2434" y="339"/>
                  <a:pt x="2434" y="339"/>
                  <a:pt x="2434" y="339"/>
                </a:cubicBezTo>
                <a:cubicBezTo>
                  <a:pt x="2427" y="339"/>
                  <a:pt x="2427" y="339"/>
                  <a:pt x="2427" y="339"/>
                </a:cubicBezTo>
                <a:cubicBezTo>
                  <a:pt x="2427" y="338"/>
                  <a:pt x="2427" y="338"/>
                  <a:pt x="2427" y="338"/>
                </a:cubicBezTo>
                <a:lnTo>
                  <a:pt x="2434" y="338"/>
                </a:lnTo>
                <a:close/>
                <a:moveTo>
                  <a:pt x="2424" y="338"/>
                </a:moveTo>
                <a:cubicBezTo>
                  <a:pt x="2424" y="339"/>
                  <a:pt x="2424" y="339"/>
                  <a:pt x="2424" y="339"/>
                </a:cubicBezTo>
                <a:cubicBezTo>
                  <a:pt x="2418" y="339"/>
                  <a:pt x="2418" y="339"/>
                  <a:pt x="2418" y="339"/>
                </a:cubicBezTo>
                <a:cubicBezTo>
                  <a:pt x="2418" y="338"/>
                  <a:pt x="2418" y="338"/>
                  <a:pt x="2418" y="338"/>
                </a:cubicBezTo>
                <a:lnTo>
                  <a:pt x="2424" y="338"/>
                </a:lnTo>
                <a:close/>
                <a:moveTo>
                  <a:pt x="2409" y="340"/>
                </a:moveTo>
                <a:cubicBezTo>
                  <a:pt x="2457" y="340"/>
                  <a:pt x="2457" y="340"/>
                  <a:pt x="2457" y="340"/>
                </a:cubicBezTo>
                <a:cubicBezTo>
                  <a:pt x="2457" y="340"/>
                  <a:pt x="2457" y="340"/>
                  <a:pt x="2457" y="340"/>
                </a:cubicBezTo>
                <a:cubicBezTo>
                  <a:pt x="2457" y="340"/>
                  <a:pt x="2457" y="340"/>
                  <a:pt x="2457" y="340"/>
                </a:cubicBezTo>
                <a:cubicBezTo>
                  <a:pt x="2409" y="340"/>
                  <a:pt x="2409" y="340"/>
                  <a:pt x="2409" y="340"/>
                </a:cubicBezTo>
                <a:cubicBezTo>
                  <a:pt x="2408" y="340"/>
                  <a:pt x="2408" y="340"/>
                  <a:pt x="2408" y="340"/>
                </a:cubicBezTo>
                <a:lnTo>
                  <a:pt x="2409" y="340"/>
                </a:lnTo>
                <a:close/>
                <a:moveTo>
                  <a:pt x="2426" y="387"/>
                </a:moveTo>
                <a:cubicBezTo>
                  <a:pt x="2423" y="387"/>
                  <a:pt x="2421" y="387"/>
                  <a:pt x="2419" y="387"/>
                </a:cubicBezTo>
                <a:cubicBezTo>
                  <a:pt x="2419" y="386"/>
                  <a:pt x="2419" y="386"/>
                  <a:pt x="2419" y="386"/>
                </a:cubicBezTo>
                <a:cubicBezTo>
                  <a:pt x="2426" y="386"/>
                  <a:pt x="2426" y="386"/>
                  <a:pt x="2426" y="386"/>
                </a:cubicBezTo>
                <a:lnTo>
                  <a:pt x="2426" y="387"/>
                </a:lnTo>
                <a:close/>
                <a:moveTo>
                  <a:pt x="2457" y="364"/>
                </a:moveTo>
                <a:cubicBezTo>
                  <a:pt x="2457" y="364"/>
                  <a:pt x="2457" y="364"/>
                  <a:pt x="2457" y="364"/>
                </a:cubicBezTo>
                <a:cubicBezTo>
                  <a:pt x="2457" y="364"/>
                  <a:pt x="2457" y="364"/>
                  <a:pt x="2457" y="364"/>
                </a:cubicBezTo>
                <a:cubicBezTo>
                  <a:pt x="2409" y="364"/>
                  <a:pt x="2409" y="364"/>
                  <a:pt x="2409" y="364"/>
                </a:cubicBezTo>
                <a:cubicBezTo>
                  <a:pt x="2409" y="364"/>
                  <a:pt x="2409" y="364"/>
                  <a:pt x="2409" y="364"/>
                </a:cubicBezTo>
                <a:cubicBezTo>
                  <a:pt x="2409" y="364"/>
                  <a:pt x="2409" y="364"/>
                  <a:pt x="2409" y="364"/>
                </a:cubicBezTo>
                <a:lnTo>
                  <a:pt x="2457" y="364"/>
                </a:lnTo>
                <a:close/>
                <a:moveTo>
                  <a:pt x="2440" y="366"/>
                </a:moveTo>
                <a:cubicBezTo>
                  <a:pt x="2440" y="367"/>
                  <a:pt x="2440" y="367"/>
                  <a:pt x="2440" y="367"/>
                </a:cubicBezTo>
                <a:cubicBezTo>
                  <a:pt x="2434" y="367"/>
                  <a:pt x="2434" y="367"/>
                  <a:pt x="2434" y="367"/>
                </a:cubicBezTo>
                <a:cubicBezTo>
                  <a:pt x="2434" y="366"/>
                  <a:pt x="2434" y="366"/>
                  <a:pt x="2434" y="366"/>
                </a:cubicBezTo>
                <a:lnTo>
                  <a:pt x="2440" y="366"/>
                </a:lnTo>
                <a:close/>
                <a:moveTo>
                  <a:pt x="2420" y="366"/>
                </a:moveTo>
                <a:cubicBezTo>
                  <a:pt x="2420" y="367"/>
                  <a:pt x="2420" y="367"/>
                  <a:pt x="2420" y="367"/>
                </a:cubicBezTo>
                <a:cubicBezTo>
                  <a:pt x="2414" y="367"/>
                  <a:pt x="2414" y="367"/>
                  <a:pt x="2414" y="367"/>
                </a:cubicBezTo>
                <a:cubicBezTo>
                  <a:pt x="2414" y="366"/>
                  <a:pt x="2414" y="366"/>
                  <a:pt x="2414" y="366"/>
                </a:cubicBezTo>
                <a:lnTo>
                  <a:pt x="2420" y="366"/>
                </a:lnTo>
                <a:close/>
                <a:moveTo>
                  <a:pt x="2418" y="364"/>
                </a:moveTo>
                <a:cubicBezTo>
                  <a:pt x="2418" y="362"/>
                  <a:pt x="2418" y="362"/>
                  <a:pt x="2418" y="362"/>
                </a:cubicBezTo>
                <a:cubicBezTo>
                  <a:pt x="2424" y="362"/>
                  <a:pt x="2424" y="362"/>
                  <a:pt x="2424" y="362"/>
                </a:cubicBezTo>
                <a:cubicBezTo>
                  <a:pt x="2424" y="364"/>
                  <a:pt x="2424" y="364"/>
                  <a:pt x="2424" y="364"/>
                </a:cubicBezTo>
                <a:lnTo>
                  <a:pt x="2418" y="364"/>
                </a:lnTo>
                <a:close/>
                <a:moveTo>
                  <a:pt x="2427" y="364"/>
                </a:moveTo>
                <a:cubicBezTo>
                  <a:pt x="2427" y="362"/>
                  <a:pt x="2427" y="362"/>
                  <a:pt x="2427" y="362"/>
                </a:cubicBezTo>
                <a:cubicBezTo>
                  <a:pt x="2433" y="362"/>
                  <a:pt x="2433" y="362"/>
                  <a:pt x="2433" y="362"/>
                </a:cubicBezTo>
                <a:cubicBezTo>
                  <a:pt x="2433" y="364"/>
                  <a:pt x="2433" y="364"/>
                  <a:pt x="2433" y="364"/>
                </a:cubicBezTo>
                <a:lnTo>
                  <a:pt x="2427" y="364"/>
                </a:lnTo>
                <a:close/>
                <a:moveTo>
                  <a:pt x="2440" y="364"/>
                </a:moveTo>
                <a:cubicBezTo>
                  <a:pt x="2440" y="362"/>
                  <a:pt x="2440" y="362"/>
                  <a:pt x="2440" y="362"/>
                </a:cubicBezTo>
                <a:cubicBezTo>
                  <a:pt x="2447" y="362"/>
                  <a:pt x="2447" y="362"/>
                  <a:pt x="2447" y="362"/>
                </a:cubicBezTo>
                <a:cubicBezTo>
                  <a:pt x="2447" y="364"/>
                  <a:pt x="2447" y="364"/>
                  <a:pt x="2447" y="364"/>
                </a:cubicBezTo>
                <a:lnTo>
                  <a:pt x="2440" y="364"/>
                </a:lnTo>
                <a:close/>
                <a:moveTo>
                  <a:pt x="2441" y="346"/>
                </a:moveTo>
                <a:cubicBezTo>
                  <a:pt x="2447" y="346"/>
                  <a:pt x="2447" y="346"/>
                  <a:pt x="2447" y="346"/>
                </a:cubicBezTo>
                <a:cubicBezTo>
                  <a:pt x="2447" y="347"/>
                  <a:pt x="2447" y="347"/>
                  <a:pt x="2447" y="347"/>
                </a:cubicBezTo>
                <a:cubicBezTo>
                  <a:pt x="2441" y="347"/>
                  <a:pt x="2441" y="347"/>
                  <a:pt x="2441" y="347"/>
                </a:cubicBezTo>
                <a:lnTo>
                  <a:pt x="2441" y="346"/>
                </a:lnTo>
                <a:close/>
                <a:moveTo>
                  <a:pt x="2427" y="346"/>
                </a:moveTo>
                <a:cubicBezTo>
                  <a:pt x="2433" y="346"/>
                  <a:pt x="2433" y="346"/>
                  <a:pt x="2433" y="346"/>
                </a:cubicBezTo>
                <a:cubicBezTo>
                  <a:pt x="2433" y="347"/>
                  <a:pt x="2433" y="347"/>
                  <a:pt x="2433" y="347"/>
                </a:cubicBezTo>
                <a:cubicBezTo>
                  <a:pt x="2427" y="347"/>
                  <a:pt x="2427" y="347"/>
                  <a:pt x="2427" y="347"/>
                </a:cubicBezTo>
                <a:lnTo>
                  <a:pt x="2427" y="346"/>
                </a:lnTo>
                <a:close/>
                <a:moveTo>
                  <a:pt x="2418" y="346"/>
                </a:moveTo>
                <a:cubicBezTo>
                  <a:pt x="2424" y="346"/>
                  <a:pt x="2424" y="346"/>
                  <a:pt x="2424" y="346"/>
                </a:cubicBezTo>
                <a:cubicBezTo>
                  <a:pt x="2424" y="347"/>
                  <a:pt x="2424" y="347"/>
                  <a:pt x="2424" y="347"/>
                </a:cubicBezTo>
                <a:cubicBezTo>
                  <a:pt x="2418" y="347"/>
                  <a:pt x="2418" y="347"/>
                  <a:pt x="2418" y="347"/>
                </a:cubicBezTo>
                <a:lnTo>
                  <a:pt x="2418" y="346"/>
                </a:lnTo>
                <a:close/>
                <a:moveTo>
                  <a:pt x="2407" y="348"/>
                </a:moveTo>
                <a:cubicBezTo>
                  <a:pt x="2458" y="348"/>
                  <a:pt x="2458" y="348"/>
                  <a:pt x="2458" y="348"/>
                </a:cubicBezTo>
                <a:cubicBezTo>
                  <a:pt x="2458" y="348"/>
                  <a:pt x="2458" y="348"/>
                  <a:pt x="2458" y="348"/>
                </a:cubicBezTo>
                <a:cubicBezTo>
                  <a:pt x="2458" y="348"/>
                  <a:pt x="2458" y="348"/>
                  <a:pt x="2458" y="348"/>
                </a:cubicBezTo>
                <a:cubicBezTo>
                  <a:pt x="2407" y="348"/>
                  <a:pt x="2407" y="348"/>
                  <a:pt x="2407" y="348"/>
                </a:cubicBezTo>
                <a:cubicBezTo>
                  <a:pt x="2407" y="348"/>
                  <a:pt x="2407" y="348"/>
                  <a:pt x="2407" y="348"/>
                </a:cubicBezTo>
                <a:close/>
                <a:moveTo>
                  <a:pt x="2449" y="350"/>
                </a:moveTo>
                <a:cubicBezTo>
                  <a:pt x="2449" y="351"/>
                  <a:pt x="2449" y="351"/>
                  <a:pt x="2449" y="351"/>
                </a:cubicBezTo>
                <a:cubicBezTo>
                  <a:pt x="2445" y="351"/>
                  <a:pt x="2445" y="351"/>
                  <a:pt x="2445" y="351"/>
                </a:cubicBezTo>
                <a:cubicBezTo>
                  <a:pt x="2445" y="350"/>
                  <a:pt x="2445" y="350"/>
                  <a:pt x="2445" y="350"/>
                </a:cubicBezTo>
                <a:lnTo>
                  <a:pt x="2449" y="350"/>
                </a:lnTo>
                <a:close/>
                <a:moveTo>
                  <a:pt x="2441" y="350"/>
                </a:moveTo>
                <a:cubicBezTo>
                  <a:pt x="2441" y="351"/>
                  <a:pt x="2441" y="351"/>
                  <a:pt x="2441" y="351"/>
                </a:cubicBezTo>
                <a:cubicBezTo>
                  <a:pt x="2434" y="351"/>
                  <a:pt x="2434" y="351"/>
                  <a:pt x="2434" y="351"/>
                </a:cubicBezTo>
                <a:cubicBezTo>
                  <a:pt x="2434" y="350"/>
                  <a:pt x="2434" y="350"/>
                  <a:pt x="2434" y="350"/>
                </a:cubicBezTo>
                <a:lnTo>
                  <a:pt x="2441" y="350"/>
                </a:lnTo>
                <a:close/>
                <a:moveTo>
                  <a:pt x="2421" y="350"/>
                </a:moveTo>
                <a:cubicBezTo>
                  <a:pt x="2421" y="351"/>
                  <a:pt x="2421" y="351"/>
                  <a:pt x="2421" y="351"/>
                </a:cubicBezTo>
                <a:cubicBezTo>
                  <a:pt x="2414" y="351"/>
                  <a:pt x="2414" y="351"/>
                  <a:pt x="2414" y="351"/>
                </a:cubicBezTo>
                <a:cubicBezTo>
                  <a:pt x="2414" y="350"/>
                  <a:pt x="2414" y="350"/>
                  <a:pt x="2414" y="350"/>
                </a:cubicBezTo>
                <a:lnTo>
                  <a:pt x="2421" y="350"/>
                </a:lnTo>
                <a:close/>
                <a:moveTo>
                  <a:pt x="2406" y="352"/>
                </a:moveTo>
                <a:cubicBezTo>
                  <a:pt x="2406" y="352"/>
                  <a:pt x="2406" y="352"/>
                  <a:pt x="2406" y="352"/>
                </a:cubicBezTo>
                <a:cubicBezTo>
                  <a:pt x="2406" y="352"/>
                  <a:pt x="2406" y="352"/>
                  <a:pt x="2406" y="352"/>
                </a:cubicBezTo>
                <a:cubicBezTo>
                  <a:pt x="2462" y="352"/>
                  <a:pt x="2462" y="352"/>
                  <a:pt x="2462" y="352"/>
                </a:cubicBezTo>
                <a:cubicBezTo>
                  <a:pt x="2462" y="352"/>
                  <a:pt x="2462" y="352"/>
                  <a:pt x="2462" y="352"/>
                </a:cubicBezTo>
                <a:cubicBezTo>
                  <a:pt x="2462" y="352"/>
                  <a:pt x="2462" y="352"/>
                  <a:pt x="2462" y="352"/>
                </a:cubicBezTo>
                <a:lnTo>
                  <a:pt x="2406" y="352"/>
                </a:lnTo>
                <a:close/>
                <a:moveTo>
                  <a:pt x="2447" y="354"/>
                </a:moveTo>
                <a:cubicBezTo>
                  <a:pt x="2447" y="356"/>
                  <a:pt x="2447" y="356"/>
                  <a:pt x="2447" y="356"/>
                </a:cubicBezTo>
                <a:cubicBezTo>
                  <a:pt x="2440" y="356"/>
                  <a:pt x="2440" y="356"/>
                  <a:pt x="2440" y="356"/>
                </a:cubicBezTo>
                <a:cubicBezTo>
                  <a:pt x="2440" y="354"/>
                  <a:pt x="2440" y="354"/>
                  <a:pt x="2440" y="354"/>
                </a:cubicBezTo>
                <a:lnTo>
                  <a:pt x="2447" y="354"/>
                </a:lnTo>
                <a:close/>
                <a:moveTo>
                  <a:pt x="2433" y="354"/>
                </a:moveTo>
                <a:cubicBezTo>
                  <a:pt x="2433" y="356"/>
                  <a:pt x="2433" y="356"/>
                  <a:pt x="2433" y="356"/>
                </a:cubicBezTo>
                <a:cubicBezTo>
                  <a:pt x="2427" y="356"/>
                  <a:pt x="2427" y="356"/>
                  <a:pt x="2427" y="356"/>
                </a:cubicBezTo>
                <a:cubicBezTo>
                  <a:pt x="2427" y="354"/>
                  <a:pt x="2427" y="354"/>
                  <a:pt x="2427" y="354"/>
                </a:cubicBezTo>
                <a:lnTo>
                  <a:pt x="2433" y="354"/>
                </a:lnTo>
                <a:close/>
                <a:moveTo>
                  <a:pt x="2425" y="354"/>
                </a:moveTo>
                <a:cubicBezTo>
                  <a:pt x="2425" y="356"/>
                  <a:pt x="2425" y="356"/>
                  <a:pt x="2425" y="356"/>
                </a:cubicBezTo>
                <a:cubicBezTo>
                  <a:pt x="2418" y="356"/>
                  <a:pt x="2418" y="356"/>
                  <a:pt x="2418" y="356"/>
                </a:cubicBezTo>
                <a:cubicBezTo>
                  <a:pt x="2418" y="354"/>
                  <a:pt x="2418" y="354"/>
                  <a:pt x="2418" y="354"/>
                </a:cubicBezTo>
                <a:lnTo>
                  <a:pt x="2425" y="354"/>
                </a:lnTo>
                <a:close/>
                <a:moveTo>
                  <a:pt x="2409" y="356"/>
                </a:moveTo>
                <a:cubicBezTo>
                  <a:pt x="2459" y="356"/>
                  <a:pt x="2459" y="356"/>
                  <a:pt x="2459" y="356"/>
                </a:cubicBezTo>
                <a:cubicBezTo>
                  <a:pt x="2459" y="356"/>
                  <a:pt x="2459" y="356"/>
                  <a:pt x="2459" y="356"/>
                </a:cubicBezTo>
                <a:cubicBezTo>
                  <a:pt x="2459" y="356"/>
                  <a:pt x="2459" y="356"/>
                  <a:pt x="2459" y="356"/>
                </a:cubicBezTo>
                <a:cubicBezTo>
                  <a:pt x="2409" y="356"/>
                  <a:pt x="2409" y="356"/>
                  <a:pt x="2409" y="356"/>
                </a:cubicBezTo>
                <a:cubicBezTo>
                  <a:pt x="2409" y="356"/>
                  <a:pt x="2409" y="356"/>
                  <a:pt x="2409" y="356"/>
                </a:cubicBezTo>
                <a:close/>
                <a:moveTo>
                  <a:pt x="2453" y="358"/>
                </a:moveTo>
                <a:cubicBezTo>
                  <a:pt x="2453" y="360"/>
                  <a:pt x="2453" y="360"/>
                  <a:pt x="2453" y="360"/>
                </a:cubicBezTo>
                <a:cubicBezTo>
                  <a:pt x="2446" y="360"/>
                  <a:pt x="2446" y="360"/>
                  <a:pt x="2446" y="360"/>
                </a:cubicBezTo>
                <a:cubicBezTo>
                  <a:pt x="2446" y="358"/>
                  <a:pt x="2446" y="358"/>
                  <a:pt x="2446" y="358"/>
                </a:cubicBezTo>
                <a:lnTo>
                  <a:pt x="2453" y="358"/>
                </a:lnTo>
                <a:close/>
                <a:moveTo>
                  <a:pt x="2441" y="358"/>
                </a:moveTo>
                <a:cubicBezTo>
                  <a:pt x="2441" y="360"/>
                  <a:pt x="2441" y="360"/>
                  <a:pt x="2441" y="360"/>
                </a:cubicBezTo>
                <a:cubicBezTo>
                  <a:pt x="2434" y="360"/>
                  <a:pt x="2434" y="360"/>
                  <a:pt x="2434" y="360"/>
                </a:cubicBezTo>
                <a:cubicBezTo>
                  <a:pt x="2434" y="358"/>
                  <a:pt x="2434" y="358"/>
                  <a:pt x="2434" y="358"/>
                </a:cubicBezTo>
                <a:lnTo>
                  <a:pt x="2441" y="358"/>
                </a:lnTo>
                <a:close/>
                <a:moveTo>
                  <a:pt x="2420" y="358"/>
                </a:moveTo>
                <a:cubicBezTo>
                  <a:pt x="2420" y="360"/>
                  <a:pt x="2420" y="360"/>
                  <a:pt x="2420" y="360"/>
                </a:cubicBezTo>
                <a:cubicBezTo>
                  <a:pt x="2414" y="360"/>
                  <a:pt x="2414" y="360"/>
                  <a:pt x="2414" y="360"/>
                </a:cubicBezTo>
                <a:cubicBezTo>
                  <a:pt x="2414" y="358"/>
                  <a:pt x="2414" y="358"/>
                  <a:pt x="2414" y="358"/>
                </a:cubicBezTo>
                <a:lnTo>
                  <a:pt x="2420" y="358"/>
                </a:lnTo>
                <a:close/>
                <a:moveTo>
                  <a:pt x="2408" y="360"/>
                </a:moveTo>
                <a:cubicBezTo>
                  <a:pt x="2408" y="360"/>
                  <a:pt x="2408" y="360"/>
                  <a:pt x="2408" y="360"/>
                </a:cubicBezTo>
                <a:cubicBezTo>
                  <a:pt x="2408" y="360"/>
                  <a:pt x="2408" y="360"/>
                  <a:pt x="2408" y="360"/>
                </a:cubicBezTo>
                <a:cubicBezTo>
                  <a:pt x="2458" y="360"/>
                  <a:pt x="2458" y="360"/>
                  <a:pt x="2458" y="360"/>
                </a:cubicBezTo>
                <a:cubicBezTo>
                  <a:pt x="2458" y="360"/>
                  <a:pt x="2458" y="360"/>
                  <a:pt x="2458" y="360"/>
                </a:cubicBezTo>
                <a:cubicBezTo>
                  <a:pt x="2458" y="360"/>
                  <a:pt x="2458" y="360"/>
                  <a:pt x="2458" y="360"/>
                </a:cubicBezTo>
                <a:lnTo>
                  <a:pt x="2408" y="360"/>
                </a:lnTo>
                <a:close/>
                <a:moveTo>
                  <a:pt x="2408" y="368"/>
                </a:moveTo>
                <a:cubicBezTo>
                  <a:pt x="2408" y="368"/>
                  <a:pt x="2408" y="368"/>
                  <a:pt x="2408" y="368"/>
                </a:cubicBezTo>
                <a:cubicBezTo>
                  <a:pt x="2408" y="368"/>
                  <a:pt x="2408" y="368"/>
                  <a:pt x="2408" y="368"/>
                </a:cubicBezTo>
                <a:cubicBezTo>
                  <a:pt x="2459" y="368"/>
                  <a:pt x="2459" y="368"/>
                  <a:pt x="2459" y="368"/>
                </a:cubicBezTo>
                <a:cubicBezTo>
                  <a:pt x="2459" y="368"/>
                  <a:pt x="2459" y="368"/>
                  <a:pt x="2459" y="368"/>
                </a:cubicBezTo>
                <a:cubicBezTo>
                  <a:pt x="2459" y="368"/>
                  <a:pt x="2459" y="368"/>
                  <a:pt x="2459" y="368"/>
                </a:cubicBezTo>
                <a:lnTo>
                  <a:pt x="2408" y="368"/>
                </a:lnTo>
                <a:close/>
                <a:moveTo>
                  <a:pt x="2447" y="370"/>
                </a:moveTo>
                <a:cubicBezTo>
                  <a:pt x="2447" y="371"/>
                  <a:pt x="2447" y="371"/>
                  <a:pt x="2447" y="371"/>
                </a:cubicBezTo>
                <a:cubicBezTo>
                  <a:pt x="2441" y="371"/>
                  <a:pt x="2441" y="371"/>
                  <a:pt x="2441" y="371"/>
                </a:cubicBezTo>
                <a:cubicBezTo>
                  <a:pt x="2441" y="370"/>
                  <a:pt x="2441" y="370"/>
                  <a:pt x="2441" y="370"/>
                </a:cubicBezTo>
                <a:lnTo>
                  <a:pt x="2447" y="370"/>
                </a:lnTo>
                <a:close/>
                <a:moveTo>
                  <a:pt x="2434" y="370"/>
                </a:moveTo>
                <a:cubicBezTo>
                  <a:pt x="2434" y="371"/>
                  <a:pt x="2434" y="371"/>
                  <a:pt x="2434" y="371"/>
                </a:cubicBezTo>
                <a:cubicBezTo>
                  <a:pt x="2427" y="371"/>
                  <a:pt x="2427" y="371"/>
                  <a:pt x="2427" y="371"/>
                </a:cubicBezTo>
                <a:cubicBezTo>
                  <a:pt x="2427" y="370"/>
                  <a:pt x="2427" y="370"/>
                  <a:pt x="2427" y="370"/>
                </a:cubicBezTo>
                <a:lnTo>
                  <a:pt x="2434" y="370"/>
                </a:lnTo>
                <a:close/>
                <a:moveTo>
                  <a:pt x="2407" y="372"/>
                </a:moveTo>
                <a:cubicBezTo>
                  <a:pt x="2459" y="372"/>
                  <a:pt x="2459" y="372"/>
                  <a:pt x="2459" y="372"/>
                </a:cubicBezTo>
                <a:cubicBezTo>
                  <a:pt x="2459" y="372"/>
                  <a:pt x="2459" y="372"/>
                  <a:pt x="2459" y="372"/>
                </a:cubicBezTo>
                <a:cubicBezTo>
                  <a:pt x="2459" y="372"/>
                  <a:pt x="2459" y="372"/>
                  <a:pt x="2459" y="372"/>
                </a:cubicBezTo>
                <a:cubicBezTo>
                  <a:pt x="2407" y="372"/>
                  <a:pt x="2407" y="372"/>
                  <a:pt x="2407" y="372"/>
                </a:cubicBezTo>
                <a:cubicBezTo>
                  <a:pt x="2406" y="372"/>
                  <a:pt x="2406" y="372"/>
                  <a:pt x="2406" y="372"/>
                </a:cubicBezTo>
                <a:lnTo>
                  <a:pt x="2407" y="372"/>
                </a:lnTo>
                <a:close/>
                <a:moveTo>
                  <a:pt x="2458" y="374"/>
                </a:moveTo>
                <a:cubicBezTo>
                  <a:pt x="2458" y="375"/>
                  <a:pt x="2458" y="375"/>
                  <a:pt x="2458" y="375"/>
                </a:cubicBezTo>
                <a:cubicBezTo>
                  <a:pt x="2452" y="375"/>
                  <a:pt x="2452" y="375"/>
                  <a:pt x="2452" y="375"/>
                </a:cubicBezTo>
                <a:cubicBezTo>
                  <a:pt x="2452" y="374"/>
                  <a:pt x="2452" y="374"/>
                  <a:pt x="2452" y="374"/>
                </a:cubicBezTo>
                <a:lnTo>
                  <a:pt x="2458" y="374"/>
                </a:lnTo>
                <a:close/>
                <a:moveTo>
                  <a:pt x="2441" y="374"/>
                </a:moveTo>
                <a:cubicBezTo>
                  <a:pt x="2441" y="375"/>
                  <a:pt x="2441" y="375"/>
                  <a:pt x="2441" y="375"/>
                </a:cubicBezTo>
                <a:cubicBezTo>
                  <a:pt x="2434" y="375"/>
                  <a:pt x="2434" y="375"/>
                  <a:pt x="2434" y="375"/>
                </a:cubicBezTo>
                <a:cubicBezTo>
                  <a:pt x="2434" y="374"/>
                  <a:pt x="2434" y="374"/>
                  <a:pt x="2434" y="374"/>
                </a:cubicBezTo>
                <a:lnTo>
                  <a:pt x="2441" y="374"/>
                </a:lnTo>
                <a:close/>
                <a:moveTo>
                  <a:pt x="2421" y="374"/>
                </a:moveTo>
                <a:cubicBezTo>
                  <a:pt x="2421" y="375"/>
                  <a:pt x="2421" y="375"/>
                  <a:pt x="2421" y="375"/>
                </a:cubicBezTo>
                <a:cubicBezTo>
                  <a:pt x="2414" y="375"/>
                  <a:pt x="2414" y="375"/>
                  <a:pt x="2414" y="375"/>
                </a:cubicBezTo>
                <a:cubicBezTo>
                  <a:pt x="2414" y="374"/>
                  <a:pt x="2414" y="374"/>
                  <a:pt x="2414" y="374"/>
                </a:cubicBezTo>
                <a:lnTo>
                  <a:pt x="2421" y="374"/>
                </a:lnTo>
                <a:close/>
                <a:moveTo>
                  <a:pt x="2406" y="376"/>
                </a:moveTo>
                <a:cubicBezTo>
                  <a:pt x="2406" y="376"/>
                  <a:pt x="2406" y="376"/>
                  <a:pt x="2406" y="376"/>
                </a:cubicBezTo>
                <a:cubicBezTo>
                  <a:pt x="2406" y="375"/>
                  <a:pt x="2406" y="375"/>
                  <a:pt x="2406" y="375"/>
                </a:cubicBezTo>
                <a:cubicBezTo>
                  <a:pt x="2461" y="375"/>
                  <a:pt x="2461" y="375"/>
                  <a:pt x="2461" y="375"/>
                </a:cubicBezTo>
                <a:cubicBezTo>
                  <a:pt x="2461" y="376"/>
                  <a:pt x="2461" y="376"/>
                  <a:pt x="2461" y="376"/>
                </a:cubicBezTo>
                <a:cubicBezTo>
                  <a:pt x="2461" y="376"/>
                  <a:pt x="2461" y="376"/>
                  <a:pt x="2461" y="376"/>
                </a:cubicBezTo>
                <a:lnTo>
                  <a:pt x="2406" y="376"/>
                </a:lnTo>
                <a:close/>
                <a:moveTo>
                  <a:pt x="2446" y="378"/>
                </a:moveTo>
                <a:cubicBezTo>
                  <a:pt x="2446" y="379"/>
                  <a:pt x="2446" y="379"/>
                  <a:pt x="2446" y="379"/>
                </a:cubicBezTo>
                <a:cubicBezTo>
                  <a:pt x="2440" y="379"/>
                  <a:pt x="2440" y="379"/>
                  <a:pt x="2440" y="379"/>
                </a:cubicBezTo>
                <a:cubicBezTo>
                  <a:pt x="2440" y="378"/>
                  <a:pt x="2440" y="378"/>
                  <a:pt x="2440" y="378"/>
                </a:cubicBezTo>
                <a:lnTo>
                  <a:pt x="2446" y="378"/>
                </a:lnTo>
                <a:close/>
                <a:moveTo>
                  <a:pt x="2426" y="378"/>
                </a:moveTo>
                <a:cubicBezTo>
                  <a:pt x="2426" y="379"/>
                  <a:pt x="2426" y="379"/>
                  <a:pt x="2426" y="379"/>
                </a:cubicBezTo>
                <a:cubicBezTo>
                  <a:pt x="2420" y="379"/>
                  <a:pt x="2420" y="379"/>
                  <a:pt x="2420" y="379"/>
                </a:cubicBezTo>
                <a:cubicBezTo>
                  <a:pt x="2420" y="378"/>
                  <a:pt x="2420" y="378"/>
                  <a:pt x="2420" y="378"/>
                </a:cubicBezTo>
                <a:lnTo>
                  <a:pt x="2426" y="378"/>
                </a:lnTo>
                <a:close/>
                <a:moveTo>
                  <a:pt x="2407" y="380"/>
                </a:moveTo>
                <a:cubicBezTo>
                  <a:pt x="2460" y="380"/>
                  <a:pt x="2460" y="380"/>
                  <a:pt x="2460" y="380"/>
                </a:cubicBezTo>
                <a:cubicBezTo>
                  <a:pt x="2460" y="380"/>
                  <a:pt x="2460" y="380"/>
                  <a:pt x="2460" y="380"/>
                </a:cubicBezTo>
                <a:cubicBezTo>
                  <a:pt x="2460" y="380"/>
                  <a:pt x="2460" y="380"/>
                  <a:pt x="2460" y="380"/>
                </a:cubicBezTo>
                <a:cubicBezTo>
                  <a:pt x="2407" y="380"/>
                  <a:pt x="2407" y="380"/>
                  <a:pt x="2407" y="380"/>
                </a:cubicBezTo>
                <a:cubicBezTo>
                  <a:pt x="2407" y="380"/>
                  <a:pt x="2407" y="380"/>
                  <a:pt x="2407" y="380"/>
                </a:cubicBezTo>
                <a:close/>
                <a:moveTo>
                  <a:pt x="2441" y="382"/>
                </a:moveTo>
                <a:cubicBezTo>
                  <a:pt x="2441" y="383"/>
                  <a:pt x="2441" y="383"/>
                  <a:pt x="2441" y="383"/>
                </a:cubicBezTo>
                <a:cubicBezTo>
                  <a:pt x="2434" y="383"/>
                  <a:pt x="2434" y="383"/>
                  <a:pt x="2434" y="383"/>
                </a:cubicBezTo>
                <a:cubicBezTo>
                  <a:pt x="2434" y="382"/>
                  <a:pt x="2434" y="382"/>
                  <a:pt x="2434" y="382"/>
                </a:cubicBezTo>
                <a:lnTo>
                  <a:pt x="2441" y="382"/>
                </a:lnTo>
                <a:close/>
                <a:moveTo>
                  <a:pt x="2421" y="382"/>
                </a:moveTo>
                <a:cubicBezTo>
                  <a:pt x="2421" y="383"/>
                  <a:pt x="2421" y="383"/>
                  <a:pt x="2421" y="383"/>
                </a:cubicBezTo>
                <a:cubicBezTo>
                  <a:pt x="2414" y="383"/>
                  <a:pt x="2414" y="383"/>
                  <a:pt x="2414" y="383"/>
                </a:cubicBezTo>
                <a:cubicBezTo>
                  <a:pt x="2414" y="382"/>
                  <a:pt x="2414" y="382"/>
                  <a:pt x="2414" y="382"/>
                </a:cubicBezTo>
                <a:lnTo>
                  <a:pt x="2421" y="382"/>
                </a:lnTo>
                <a:close/>
                <a:moveTo>
                  <a:pt x="2406" y="384"/>
                </a:moveTo>
                <a:cubicBezTo>
                  <a:pt x="2406" y="384"/>
                  <a:pt x="2406" y="384"/>
                  <a:pt x="2406" y="384"/>
                </a:cubicBezTo>
                <a:cubicBezTo>
                  <a:pt x="2406" y="384"/>
                  <a:pt x="2406" y="384"/>
                  <a:pt x="2406" y="384"/>
                </a:cubicBezTo>
                <a:cubicBezTo>
                  <a:pt x="2461" y="384"/>
                  <a:pt x="2461" y="384"/>
                  <a:pt x="2461" y="384"/>
                </a:cubicBezTo>
                <a:cubicBezTo>
                  <a:pt x="2461" y="384"/>
                  <a:pt x="2461" y="384"/>
                  <a:pt x="2461" y="384"/>
                </a:cubicBezTo>
                <a:cubicBezTo>
                  <a:pt x="2461" y="384"/>
                  <a:pt x="2461" y="384"/>
                  <a:pt x="2461" y="384"/>
                </a:cubicBezTo>
                <a:lnTo>
                  <a:pt x="2406" y="384"/>
                </a:lnTo>
                <a:close/>
              </a:path>
            </a:pathLst>
          </a:custGeom>
          <a:solidFill>
            <a:srgbClr val="212852"/>
          </a:solidFill>
          <a:ln>
            <a:noFill/>
          </a:ln>
        </p:spPr>
        <p:txBody>
          <a:bodyPr vert="horz" wrap="square" lIns="91440" tIns="45720" rIns="91440" bIns="45720" numCol="1" anchor="t" anchorCtr="0" compatLnSpc="1"/>
          <a:p>
            <a:endParaRPr lang="zh-CN" altLang="en-US"/>
          </a:p>
        </p:txBody>
      </p:sp>
      <p:sp>
        <p:nvSpPr>
          <p:cNvPr id="189" name="文本框 188"/>
          <p:cNvSpPr txBox="1"/>
          <p:nvPr/>
        </p:nvSpPr>
        <p:spPr>
          <a:xfrm>
            <a:off x="1327785" y="1373505"/>
            <a:ext cx="3230880" cy="460375"/>
          </a:xfrm>
          <a:prstGeom prst="rect">
            <a:avLst/>
          </a:prstGeom>
          <a:noFill/>
        </p:spPr>
        <p:txBody>
          <a:bodyPr wrap="none" rtlCol="0">
            <a:spAutoFit/>
          </a:bodyPr>
          <a:p>
            <a:r>
              <a:rPr lang="en-US" altLang="zh-CN" sz="2400"/>
              <a:t>——</a:t>
            </a:r>
            <a:r>
              <a:rPr lang="zh-CN" altLang="en-US" sz="2400"/>
              <a:t>美利坚民族的形成</a:t>
            </a:r>
            <a:endParaRPr lang="zh-CN" altLang="en-US" sz="2400"/>
          </a:p>
        </p:txBody>
      </p:sp>
      <p:sp>
        <p:nvSpPr>
          <p:cNvPr id="191" name="文本框 190"/>
          <p:cNvSpPr txBox="1"/>
          <p:nvPr/>
        </p:nvSpPr>
        <p:spPr>
          <a:xfrm>
            <a:off x="1920875" y="2907030"/>
            <a:ext cx="2621280" cy="460375"/>
          </a:xfrm>
          <a:prstGeom prst="rect">
            <a:avLst/>
          </a:prstGeom>
          <a:noFill/>
        </p:spPr>
        <p:txBody>
          <a:bodyPr wrap="none" rtlCol="0">
            <a:spAutoFit/>
          </a:bodyPr>
          <a:p>
            <a:r>
              <a:rPr lang="en-US" altLang="zh-CN" sz="2400"/>
              <a:t>——</a:t>
            </a:r>
            <a:r>
              <a:rPr lang="zh-CN" altLang="en-US" sz="2400"/>
              <a:t>美国独立战争</a:t>
            </a:r>
            <a:endParaRPr lang="zh-CN" altLang="en-US" sz="2400"/>
          </a:p>
        </p:txBody>
      </p:sp>
      <p:sp>
        <p:nvSpPr>
          <p:cNvPr id="192" name="文本框 191"/>
          <p:cNvSpPr txBox="1"/>
          <p:nvPr/>
        </p:nvSpPr>
        <p:spPr>
          <a:xfrm>
            <a:off x="1547495" y="4189095"/>
            <a:ext cx="2994660" cy="460375"/>
          </a:xfrm>
          <a:prstGeom prst="rect">
            <a:avLst/>
          </a:prstGeom>
          <a:noFill/>
        </p:spPr>
        <p:txBody>
          <a:bodyPr wrap="none" rtlCol="0">
            <a:spAutoFit/>
          </a:bodyPr>
          <a:p>
            <a:r>
              <a:rPr lang="en-US" altLang="zh-CN" sz="2400"/>
              <a:t>——</a:t>
            </a:r>
            <a:r>
              <a:rPr lang="zh-CN" altLang="en-US" sz="2400"/>
              <a:t>美国</a:t>
            </a:r>
            <a:r>
              <a:rPr lang="en-US" altLang="zh-CN" sz="2400"/>
              <a:t>1787</a:t>
            </a:r>
            <a:r>
              <a:rPr lang="zh-CN" altLang="en-US" sz="2400"/>
              <a:t>年宪法</a:t>
            </a:r>
            <a:endParaRPr lang="zh-CN" altLang="en-US" sz="2400"/>
          </a:p>
        </p:txBody>
      </p:sp>
      <p:sp>
        <p:nvSpPr>
          <p:cNvPr id="193" name="矩形 192"/>
          <p:cNvSpPr/>
          <p:nvPr/>
        </p:nvSpPr>
        <p:spPr>
          <a:xfrm>
            <a:off x="5419090" y="1228090"/>
            <a:ext cx="979805" cy="2456815"/>
          </a:xfrm>
          <a:prstGeom prst="rect">
            <a:avLst/>
          </a:prstGeom>
          <a:solidFill>
            <a:srgbClr val="21285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6600">
                <a:latin typeface="字魂龙吟手书" panose="00000500000000000000" charset="-122"/>
                <a:ea typeface="字魂龙吟手书" panose="00000500000000000000" charset="-122"/>
              </a:rPr>
              <a:t>目</a:t>
            </a:r>
            <a:endParaRPr lang="zh-CN" altLang="en-US" sz="6600">
              <a:latin typeface="字魂龙吟手书" panose="00000500000000000000" charset="-122"/>
              <a:ea typeface="字魂龙吟手书" panose="00000500000000000000" charset="-122"/>
            </a:endParaRPr>
          </a:p>
          <a:p>
            <a:pPr algn="ctr"/>
            <a:r>
              <a:rPr lang="zh-CN" altLang="en-US" sz="6600">
                <a:latin typeface="字魂龙吟手书" panose="00000500000000000000" charset="-122"/>
                <a:ea typeface="字魂龙吟手书" panose="00000500000000000000" charset="-122"/>
              </a:rPr>
              <a:t>录</a:t>
            </a:r>
            <a:endParaRPr lang="zh-CN" altLang="en-US" sz="6600">
              <a:latin typeface="字魂龙吟手书" panose="00000500000000000000" charset="-122"/>
              <a:ea typeface="字魂龙吟手书" panose="00000500000000000000"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blinds(horizontal)">
                                      <p:cBhvr>
                                        <p:cTn id="7" dur="500"/>
                                        <p:tgtEl>
                                          <p:spTgt spid="18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1"/>
                                        </p:tgtEl>
                                        <p:attrNameLst>
                                          <p:attrName>style.visibility</p:attrName>
                                        </p:attrNameLst>
                                      </p:cBhvr>
                                      <p:to>
                                        <p:strVal val="visible"/>
                                      </p:to>
                                    </p:set>
                                    <p:animEffect transition="in" filter="blinds(horizontal)">
                                      <p:cBhvr>
                                        <p:cTn id="12" dur="500"/>
                                        <p:tgtEl>
                                          <p:spTgt spid="19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92"/>
                                        </p:tgtEl>
                                        <p:attrNameLst>
                                          <p:attrName>style.visibility</p:attrName>
                                        </p:attrNameLst>
                                      </p:cBhvr>
                                      <p:to>
                                        <p:strVal val="visible"/>
                                      </p:to>
                                    </p:set>
                                    <p:animEffect transition="in" filter="blinds(horizontal)">
                                      <p:cBhvr>
                                        <p:cTn id="17" dur="5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p:bldP spid="191" grpId="0"/>
      <p:bldP spid="19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12852"/>
        </a:solidFill>
        <a:effectLst/>
      </p:bgPr>
    </p:bg>
    <p:spTree>
      <p:nvGrpSpPr>
        <p:cNvPr id="1" name=""/>
        <p:cNvGrpSpPr/>
        <p:nvPr/>
      </p:nvGrpSpPr>
      <p:grpSpPr/>
      <p:sp>
        <p:nvSpPr>
          <p:cNvPr id="2" name="矩形 1"/>
          <p:cNvSpPr/>
          <p:nvPr/>
        </p:nvSpPr>
        <p:spPr>
          <a:xfrm>
            <a:off x="2540" y="-1270"/>
            <a:ext cx="828040" cy="5149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4000">
              <a:solidFill>
                <a:schemeClr val="tx1"/>
              </a:solidFill>
              <a:latin typeface="字魂龙吟手书" panose="00000500000000000000" charset="-122"/>
              <a:ea typeface="字魂龙吟手书" panose="00000500000000000000" charset="-122"/>
            </a:endParaRPr>
          </a:p>
          <a:p>
            <a:pPr algn="ctr"/>
            <a:r>
              <a:rPr lang="zh-CN" altLang="en-US" sz="4000">
                <a:solidFill>
                  <a:schemeClr val="tx1"/>
                </a:solidFill>
                <a:latin typeface="字魂龙吟手书" panose="00000500000000000000" charset="-122"/>
                <a:ea typeface="字魂龙吟手书" panose="00000500000000000000" charset="-122"/>
              </a:rPr>
              <a:t>自由</a:t>
            </a:r>
            <a:r>
              <a:rPr lang="zh-CN" altLang="en-US" sz="4000">
                <a:solidFill>
                  <a:schemeClr val="tx1"/>
                </a:solidFill>
                <a:latin typeface="字魂龙吟手书" panose="00000500000000000000" charset="-122"/>
                <a:ea typeface="字魂龙吟手书" panose="00000500000000000000" charset="-122"/>
              </a:rPr>
              <a:t>是一座灯塔</a:t>
            </a:r>
            <a:endParaRPr lang="zh-CN" altLang="en-US" sz="4000">
              <a:solidFill>
                <a:schemeClr val="tx1"/>
              </a:solidFill>
              <a:latin typeface="字魂龙吟手书" panose="00000500000000000000" charset="-122"/>
              <a:ea typeface="字魂龙吟手书" panose="00000500000000000000" charset="-122"/>
            </a:endParaRPr>
          </a:p>
        </p:txBody>
      </p:sp>
      <p:grpSp>
        <p:nvGrpSpPr>
          <p:cNvPr id="4" name="Group 4"/>
          <p:cNvGrpSpPr>
            <a:grpSpLocks noChangeAspect="1"/>
          </p:cNvGrpSpPr>
          <p:nvPr/>
        </p:nvGrpSpPr>
        <p:grpSpPr>
          <a:xfrm>
            <a:off x="33020" y="366395"/>
            <a:ext cx="739140" cy="358140"/>
            <a:chOff x="3119" y="639"/>
            <a:chExt cx="786" cy="381"/>
          </a:xfrm>
        </p:grpSpPr>
        <p:sp>
          <p:nvSpPr>
            <p:cNvPr id="5" name="Freeform 5"/>
            <p:cNvSpPr/>
            <p:nvPr/>
          </p:nvSpPr>
          <p:spPr>
            <a:xfrm>
              <a:off x="3472" y="639"/>
              <a:ext cx="133" cy="381"/>
            </a:xfrm>
            <a:custGeom>
              <a:avLst/>
              <a:gdLst/>
              <a:ahLst/>
              <a:cxnLst>
                <a:cxn ang="0">
                  <a:pos x="10" y="381"/>
                </a:cxn>
                <a:cxn ang="0">
                  <a:pos x="0" y="379"/>
                </a:cxn>
                <a:cxn ang="0">
                  <a:pos x="123" y="0"/>
                </a:cxn>
                <a:cxn ang="0">
                  <a:pos x="133" y="2"/>
                </a:cxn>
                <a:cxn ang="0">
                  <a:pos x="10" y="381"/>
                </a:cxn>
              </a:cxnLst>
              <a:rect l="0" t="0" r="0" b="0"/>
              <a:pathLst>
                <a:path w="133" h="381">
                  <a:moveTo>
                    <a:pt x="10" y="381"/>
                  </a:moveTo>
                  <a:lnTo>
                    <a:pt x="0" y="379"/>
                  </a:lnTo>
                  <a:lnTo>
                    <a:pt x="123" y="0"/>
                  </a:lnTo>
                  <a:lnTo>
                    <a:pt x="133" y="2"/>
                  </a:lnTo>
                  <a:lnTo>
                    <a:pt x="10" y="381"/>
                  </a:lnTo>
                  <a:close/>
                </a:path>
              </a:pathLst>
            </a:custGeom>
            <a:solidFill>
              <a:srgbClr val="2D2674"/>
            </a:solidFill>
            <a:ln w="9525">
              <a:noFill/>
            </a:ln>
          </p:spPr>
          <p:txBody>
            <a:bodyPr/>
            <a:p>
              <a:endParaRPr lang="zh-CN" altLang="en-US" sz="1350"/>
            </a:p>
          </p:txBody>
        </p:sp>
        <p:sp>
          <p:nvSpPr>
            <p:cNvPr id="6" name="Freeform 6"/>
            <p:cNvSpPr/>
            <p:nvPr/>
          </p:nvSpPr>
          <p:spPr>
            <a:xfrm>
              <a:off x="3526" y="815"/>
              <a:ext cx="323" cy="133"/>
            </a:xfrm>
            <a:custGeom>
              <a:avLst/>
              <a:gdLst/>
              <a:ahLst/>
              <a:cxnLst>
                <a:cxn ang="0">
                  <a:pos x="315" y="133"/>
                </a:cxn>
                <a:cxn ang="0">
                  <a:pos x="0" y="29"/>
                </a:cxn>
                <a:cxn ang="0">
                  <a:pos x="10" y="0"/>
                </a:cxn>
                <a:cxn ang="0">
                  <a:pos x="323" y="103"/>
                </a:cxn>
                <a:cxn ang="0">
                  <a:pos x="315" y="133"/>
                </a:cxn>
              </a:cxnLst>
              <a:rect l="0" t="0" r="0" b="0"/>
              <a:pathLst>
                <a:path w="323" h="133">
                  <a:moveTo>
                    <a:pt x="315" y="133"/>
                  </a:moveTo>
                  <a:lnTo>
                    <a:pt x="0" y="29"/>
                  </a:lnTo>
                  <a:lnTo>
                    <a:pt x="10" y="0"/>
                  </a:lnTo>
                  <a:lnTo>
                    <a:pt x="323" y="103"/>
                  </a:lnTo>
                  <a:lnTo>
                    <a:pt x="315" y="133"/>
                  </a:lnTo>
                  <a:close/>
                </a:path>
              </a:pathLst>
            </a:custGeom>
            <a:solidFill>
              <a:srgbClr val="E61723"/>
            </a:solidFill>
            <a:ln w="9525">
              <a:noFill/>
            </a:ln>
          </p:spPr>
          <p:txBody>
            <a:bodyPr/>
            <a:p>
              <a:endParaRPr lang="zh-CN" altLang="en-US" sz="1350"/>
            </a:p>
          </p:txBody>
        </p:sp>
        <p:sp>
          <p:nvSpPr>
            <p:cNvPr id="7" name="Freeform 7"/>
            <p:cNvSpPr/>
            <p:nvPr/>
          </p:nvSpPr>
          <p:spPr>
            <a:xfrm>
              <a:off x="3536" y="787"/>
              <a:ext cx="323" cy="133"/>
            </a:xfrm>
            <a:custGeom>
              <a:avLst/>
              <a:gdLst/>
              <a:ahLst/>
              <a:cxnLst>
                <a:cxn ang="0">
                  <a:pos x="313" y="133"/>
                </a:cxn>
                <a:cxn ang="0">
                  <a:pos x="0" y="30"/>
                </a:cxn>
                <a:cxn ang="0">
                  <a:pos x="8" y="0"/>
                </a:cxn>
                <a:cxn ang="0">
                  <a:pos x="323" y="103"/>
                </a:cxn>
                <a:cxn ang="0">
                  <a:pos x="313" y="133"/>
                </a:cxn>
              </a:cxnLst>
              <a:rect l="0" t="0" r="0" b="0"/>
              <a:pathLst>
                <a:path w="323" h="133">
                  <a:moveTo>
                    <a:pt x="313" y="133"/>
                  </a:moveTo>
                  <a:lnTo>
                    <a:pt x="0" y="30"/>
                  </a:lnTo>
                  <a:lnTo>
                    <a:pt x="8" y="0"/>
                  </a:lnTo>
                  <a:lnTo>
                    <a:pt x="323" y="103"/>
                  </a:lnTo>
                  <a:lnTo>
                    <a:pt x="313" y="133"/>
                  </a:lnTo>
                  <a:close/>
                </a:path>
              </a:pathLst>
            </a:custGeom>
            <a:solidFill>
              <a:srgbClr val="FFFFFF"/>
            </a:solidFill>
            <a:ln w="9525">
              <a:noFill/>
            </a:ln>
          </p:spPr>
          <p:txBody>
            <a:bodyPr/>
            <a:p>
              <a:endParaRPr lang="zh-CN" altLang="en-US" sz="1350"/>
            </a:p>
          </p:txBody>
        </p:sp>
        <p:sp>
          <p:nvSpPr>
            <p:cNvPr id="8" name="Freeform 8"/>
            <p:cNvSpPr/>
            <p:nvPr/>
          </p:nvSpPr>
          <p:spPr>
            <a:xfrm>
              <a:off x="3544" y="759"/>
              <a:ext cx="323" cy="131"/>
            </a:xfrm>
            <a:custGeom>
              <a:avLst/>
              <a:gdLst/>
              <a:ahLst/>
              <a:cxnLst>
                <a:cxn ang="0">
                  <a:pos x="315" y="131"/>
                </a:cxn>
                <a:cxn ang="0">
                  <a:pos x="0" y="28"/>
                </a:cxn>
                <a:cxn ang="0">
                  <a:pos x="10" y="0"/>
                </a:cxn>
                <a:cxn ang="0">
                  <a:pos x="323" y="103"/>
                </a:cxn>
                <a:cxn ang="0">
                  <a:pos x="315" y="131"/>
                </a:cxn>
              </a:cxnLst>
              <a:rect l="0" t="0" r="0" b="0"/>
              <a:pathLst>
                <a:path w="323" h="131">
                  <a:moveTo>
                    <a:pt x="315" y="131"/>
                  </a:moveTo>
                  <a:lnTo>
                    <a:pt x="0" y="28"/>
                  </a:lnTo>
                  <a:lnTo>
                    <a:pt x="10" y="0"/>
                  </a:lnTo>
                  <a:lnTo>
                    <a:pt x="323" y="103"/>
                  </a:lnTo>
                  <a:lnTo>
                    <a:pt x="315" y="131"/>
                  </a:lnTo>
                  <a:close/>
                </a:path>
              </a:pathLst>
            </a:custGeom>
            <a:solidFill>
              <a:srgbClr val="E61723"/>
            </a:solidFill>
            <a:ln w="9525">
              <a:noFill/>
            </a:ln>
          </p:spPr>
          <p:txBody>
            <a:bodyPr/>
            <a:p>
              <a:endParaRPr lang="zh-CN" altLang="en-US" sz="1350"/>
            </a:p>
          </p:txBody>
        </p:sp>
        <p:sp>
          <p:nvSpPr>
            <p:cNvPr id="9" name="Freeform 9"/>
            <p:cNvSpPr/>
            <p:nvPr/>
          </p:nvSpPr>
          <p:spPr>
            <a:xfrm>
              <a:off x="3554" y="729"/>
              <a:ext cx="323" cy="133"/>
            </a:xfrm>
            <a:custGeom>
              <a:avLst/>
              <a:gdLst/>
              <a:ahLst/>
              <a:cxnLst>
                <a:cxn ang="0">
                  <a:pos x="313" y="133"/>
                </a:cxn>
                <a:cxn ang="0">
                  <a:pos x="0" y="30"/>
                </a:cxn>
                <a:cxn ang="0">
                  <a:pos x="10" y="0"/>
                </a:cxn>
                <a:cxn ang="0">
                  <a:pos x="323" y="103"/>
                </a:cxn>
                <a:cxn ang="0">
                  <a:pos x="313" y="133"/>
                </a:cxn>
              </a:cxnLst>
              <a:rect l="0" t="0" r="0" b="0"/>
              <a:pathLst>
                <a:path w="323" h="133">
                  <a:moveTo>
                    <a:pt x="313" y="133"/>
                  </a:moveTo>
                  <a:lnTo>
                    <a:pt x="0" y="30"/>
                  </a:lnTo>
                  <a:lnTo>
                    <a:pt x="10" y="0"/>
                  </a:lnTo>
                  <a:lnTo>
                    <a:pt x="323" y="103"/>
                  </a:lnTo>
                  <a:lnTo>
                    <a:pt x="313" y="133"/>
                  </a:lnTo>
                  <a:close/>
                </a:path>
              </a:pathLst>
            </a:custGeom>
            <a:solidFill>
              <a:srgbClr val="FFFFFF"/>
            </a:solidFill>
            <a:ln w="9525">
              <a:noFill/>
            </a:ln>
          </p:spPr>
          <p:txBody>
            <a:bodyPr/>
            <a:p>
              <a:endParaRPr lang="zh-CN" altLang="en-US" sz="1350"/>
            </a:p>
          </p:txBody>
        </p:sp>
        <p:sp>
          <p:nvSpPr>
            <p:cNvPr id="10" name="Freeform 10"/>
            <p:cNvSpPr/>
            <p:nvPr/>
          </p:nvSpPr>
          <p:spPr>
            <a:xfrm>
              <a:off x="3564" y="701"/>
              <a:ext cx="323" cy="131"/>
            </a:xfrm>
            <a:custGeom>
              <a:avLst/>
              <a:gdLst/>
              <a:ahLst/>
              <a:cxnLst>
                <a:cxn ang="0">
                  <a:pos x="313" y="131"/>
                </a:cxn>
                <a:cxn ang="0">
                  <a:pos x="0" y="28"/>
                </a:cxn>
                <a:cxn ang="0">
                  <a:pos x="7" y="0"/>
                </a:cxn>
                <a:cxn ang="0">
                  <a:pos x="323" y="104"/>
                </a:cxn>
                <a:cxn ang="0">
                  <a:pos x="313" y="131"/>
                </a:cxn>
              </a:cxnLst>
              <a:rect l="0" t="0" r="0" b="0"/>
              <a:pathLst>
                <a:path w="323" h="131">
                  <a:moveTo>
                    <a:pt x="313" y="131"/>
                  </a:moveTo>
                  <a:lnTo>
                    <a:pt x="0" y="28"/>
                  </a:lnTo>
                  <a:lnTo>
                    <a:pt x="7" y="0"/>
                  </a:lnTo>
                  <a:lnTo>
                    <a:pt x="323" y="104"/>
                  </a:lnTo>
                  <a:lnTo>
                    <a:pt x="313" y="131"/>
                  </a:lnTo>
                  <a:close/>
                </a:path>
              </a:pathLst>
            </a:custGeom>
            <a:solidFill>
              <a:srgbClr val="E61723"/>
            </a:solidFill>
            <a:ln w="9525">
              <a:noFill/>
            </a:ln>
          </p:spPr>
          <p:txBody>
            <a:bodyPr/>
            <a:p>
              <a:endParaRPr lang="zh-CN" altLang="en-US" sz="1350"/>
            </a:p>
          </p:txBody>
        </p:sp>
        <p:sp>
          <p:nvSpPr>
            <p:cNvPr id="11" name="Freeform 11"/>
            <p:cNvSpPr/>
            <p:nvPr/>
          </p:nvSpPr>
          <p:spPr>
            <a:xfrm>
              <a:off x="3571" y="671"/>
              <a:ext cx="324" cy="134"/>
            </a:xfrm>
            <a:custGeom>
              <a:avLst/>
              <a:gdLst/>
              <a:ahLst/>
              <a:cxnLst>
                <a:cxn ang="0">
                  <a:pos x="316" y="134"/>
                </a:cxn>
                <a:cxn ang="0">
                  <a:pos x="0" y="30"/>
                </a:cxn>
                <a:cxn ang="0">
                  <a:pos x="10" y="0"/>
                </a:cxn>
                <a:cxn ang="0">
                  <a:pos x="324" y="104"/>
                </a:cxn>
                <a:cxn ang="0">
                  <a:pos x="316" y="134"/>
                </a:cxn>
              </a:cxnLst>
              <a:rect l="0" t="0" r="0" b="0"/>
              <a:pathLst>
                <a:path w="324" h="134">
                  <a:moveTo>
                    <a:pt x="316" y="134"/>
                  </a:moveTo>
                  <a:lnTo>
                    <a:pt x="0" y="30"/>
                  </a:lnTo>
                  <a:lnTo>
                    <a:pt x="10" y="0"/>
                  </a:lnTo>
                  <a:lnTo>
                    <a:pt x="324" y="104"/>
                  </a:lnTo>
                  <a:lnTo>
                    <a:pt x="316" y="134"/>
                  </a:lnTo>
                  <a:close/>
                </a:path>
              </a:pathLst>
            </a:custGeom>
            <a:solidFill>
              <a:srgbClr val="FFFFFF"/>
            </a:solidFill>
            <a:ln w="9525">
              <a:noFill/>
            </a:ln>
          </p:spPr>
          <p:txBody>
            <a:bodyPr/>
            <a:p>
              <a:endParaRPr lang="zh-CN" altLang="en-US" sz="1350"/>
            </a:p>
          </p:txBody>
        </p:sp>
        <p:sp>
          <p:nvSpPr>
            <p:cNvPr id="12" name="Freeform 12"/>
            <p:cNvSpPr/>
            <p:nvPr/>
          </p:nvSpPr>
          <p:spPr>
            <a:xfrm>
              <a:off x="3581" y="643"/>
              <a:ext cx="324" cy="134"/>
            </a:xfrm>
            <a:custGeom>
              <a:avLst/>
              <a:gdLst/>
              <a:ahLst/>
              <a:cxnLst>
                <a:cxn ang="0">
                  <a:pos x="314" y="134"/>
                </a:cxn>
                <a:cxn ang="0">
                  <a:pos x="0" y="30"/>
                </a:cxn>
                <a:cxn ang="0">
                  <a:pos x="10" y="0"/>
                </a:cxn>
                <a:cxn ang="0">
                  <a:pos x="324" y="104"/>
                </a:cxn>
                <a:cxn ang="0">
                  <a:pos x="314" y="134"/>
                </a:cxn>
              </a:cxnLst>
              <a:rect l="0" t="0" r="0" b="0"/>
              <a:pathLst>
                <a:path w="324" h="134">
                  <a:moveTo>
                    <a:pt x="314" y="134"/>
                  </a:moveTo>
                  <a:lnTo>
                    <a:pt x="0" y="30"/>
                  </a:lnTo>
                  <a:lnTo>
                    <a:pt x="10" y="0"/>
                  </a:lnTo>
                  <a:lnTo>
                    <a:pt x="324" y="104"/>
                  </a:lnTo>
                  <a:lnTo>
                    <a:pt x="314" y="134"/>
                  </a:lnTo>
                  <a:close/>
                </a:path>
              </a:pathLst>
            </a:custGeom>
            <a:solidFill>
              <a:srgbClr val="E61723"/>
            </a:solidFill>
            <a:ln w="9525">
              <a:noFill/>
            </a:ln>
          </p:spPr>
          <p:txBody>
            <a:bodyPr/>
            <a:p>
              <a:endParaRPr lang="zh-CN" altLang="en-US" sz="1350"/>
            </a:p>
          </p:txBody>
        </p:sp>
        <p:sp>
          <p:nvSpPr>
            <p:cNvPr id="13" name="Freeform 13"/>
            <p:cNvSpPr/>
            <p:nvPr/>
          </p:nvSpPr>
          <p:spPr>
            <a:xfrm>
              <a:off x="3554" y="643"/>
              <a:ext cx="176" cy="160"/>
            </a:xfrm>
            <a:custGeom>
              <a:avLst/>
              <a:gdLst/>
              <a:ahLst/>
              <a:cxnLst>
                <a:cxn ang="0">
                  <a:pos x="141" y="160"/>
                </a:cxn>
                <a:cxn ang="0">
                  <a:pos x="0" y="116"/>
                </a:cxn>
                <a:cxn ang="0">
                  <a:pos x="37" y="0"/>
                </a:cxn>
                <a:cxn ang="0">
                  <a:pos x="176" y="46"/>
                </a:cxn>
                <a:cxn ang="0">
                  <a:pos x="141" y="160"/>
                </a:cxn>
              </a:cxnLst>
              <a:rect l="0" t="0" r="0" b="0"/>
              <a:pathLst>
                <a:path w="176" h="160">
                  <a:moveTo>
                    <a:pt x="141" y="160"/>
                  </a:moveTo>
                  <a:lnTo>
                    <a:pt x="0" y="116"/>
                  </a:lnTo>
                  <a:lnTo>
                    <a:pt x="37" y="0"/>
                  </a:lnTo>
                  <a:lnTo>
                    <a:pt x="176" y="46"/>
                  </a:lnTo>
                  <a:lnTo>
                    <a:pt x="141" y="160"/>
                  </a:lnTo>
                  <a:close/>
                </a:path>
              </a:pathLst>
            </a:custGeom>
            <a:solidFill>
              <a:srgbClr val="2D2674"/>
            </a:solidFill>
            <a:ln w="9525">
              <a:noFill/>
            </a:ln>
          </p:spPr>
          <p:txBody>
            <a:bodyPr/>
            <a:p>
              <a:endParaRPr lang="zh-CN" altLang="en-US" sz="1350"/>
            </a:p>
          </p:txBody>
        </p:sp>
        <p:sp>
          <p:nvSpPr>
            <p:cNvPr id="14" name="Freeform 14"/>
            <p:cNvSpPr/>
            <p:nvPr/>
          </p:nvSpPr>
          <p:spPr>
            <a:xfrm>
              <a:off x="3667" y="751"/>
              <a:ext cx="24" cy="28"/>
            </a:xfrm>
            <a:custGeom>
              <a:avLst/>
              <a:gdLst/>
              <a:ahLst/>
              <a:cxnLst>
                <a:cxn ang="0">
                  <a:pos x="16" y="0"/>
                </a:cxn>
                <a:cxn ang="0">
                  <a:pos x="16" y="10"/>
                </a:cxn>
                <a:cxn ang="0">
                  <a:pos x="24" y="14"/>
                </a:cxn>
                <a:cxn ang="0">
                  <a:pos x="16" y="18"/>
                </a:cxn>
                <a:cxn ang="0">
                  <a:pos x="16" y="28"/>
                </a:cxn>
                <a:cxn ang="0">
                  <a:pos x="8" y="20"/>
                </a:cxn>
                <a:cxn ang="0">
                  <a:pos x="0" y="22"/>
                </a:cxn>
                <a:cxn ang="0">
                  <a:pos x="4" y="14"/>
                </a:cxn>
                <a:cxn ang="0">
                  <a:pos x="0" y="6"/>
                </a:cxn>
                <a:cxn ang="0">
                  <a:pos x="8" y="8"/>
                </a:cxn>
                <a:cxn ang="0">
                  <a:pos x="16" y="0"/>
                </a:cxn>
              </a:cxnLst>
              <a:rect l="0" t="0" r="0" b="0"/>
              <a:pathLst>
                <a:path w="24" h="28">
                  <a:moveTo>
                    <a:pt x="16" y="0"/>
                  </a:moveTo>
                  <a:lnTo>
                    <a:pt x="16" y="10"/>
                  </a:lnTo>
                  <a:lnTo>
                    <a:pt x="24" y="14"/>
                  </a:lnTo>
                  <a:lnTo>
                    <a:pt x="16" y="18"/>
                  </a:lnTo>
                  <a:lnTo>
                    <a:pt x="16" y="28"/>
                  </a:lnTo>
                  <a:lnTo>
                    <a:pt x="8" y="20"/>
                  </a:lnTo>
                  <a:lnTo>
                    <a:pt x="0" y="22"/>
                  </a:lnTo>
                  <a:lnTo>
                    <a:pt x="4" y="14"/>
                  </a:lnTo>
                  <a:lnTo>
                    <a:pt x="0" y="6"/>
                  </a:lnTo>
                  <a:lnTo>
                    <a:pt x="8" y="8"/>
                  </a:lnTo>
                  <a:lnTo>
                    <a:pt x="16" y="0"/>
                  </a:lnTo>
                  <a:close/>
                </a:path>
              </a:pathLst>
            </a:custGeom>
            <a:solidFill>
              <a:srgbClr val="FFFFFF"/>
            </a:solidFill>
            <a:ln w="9525">
              <a:noFill/>
            </a:ln>
          </p:spPr>
          <p:txBody>
            <a:bodyPr/>
            <a:p>
              <a:endParaRPr lang="zh-CN" altLang="en-US" sz="1350"/>
            </a:p>
          </p:txBody>
        </p:sp>
        <p:sp>
          <p:nvSpPr>
            <p:cNvPr id="15" name="Freeform 15"/>
            <p:cNvSpPr/>
            <p:nvPr/>
          </p:nvSpPr>
          <p:spPr>
            <a:xfrm>
              <a:off x="3635" y="743"/>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16" name="Freeform 16"/>
            <p:cNvSpPr/>
            <p:nvPr/>
          </p:nvSpPr>
          <p:spPr>
            <a:xfrm>
              <a:off x="3607" y="733"/>
              <a:ext cx="24" cy="26"/>
            </a:xfrm>
            <a:custGeom>
              <a:avLst/>
              <a:gdLst/>
              <a:ahLst/>
              <a:cxnLst>
                <a:cxn ang="0">
                  <a:pos x="16" y="0"/>
                </a:cxn>
                <a:cxn ang="0">
                  <a:pos x="16" y="8"/>
                </a:cxn>
                <a:cxn ang="0">
                  <a:pos x="24" y="12"/>
                </a:cxn>
                <a:cxn ang="0">
                  <a:pos x="16" y="18"/>
                </a:cxn>
                <a:cxn ang="0">
                  <a:pos x="16" y="26"/>
                </a:cxn>
                <a:cxn ang="0">
                  <a:pos x="8" y="20"/>
                </a:cxn>
                <a:cxn ang="0">
                  <a:pos x="0" y="22"/>
                </a:cxn>
                <a:cxn ang="0">
                  <a:pos x="4" y="14"/>
                </a:cxn>
                <a:cxn ang="0">
                  <a:pos x="0" y="4"/>
                </a:cxn>
                <a:cxn ang="0">
                  <a:pos x="8" y="6"/>
                </a:cxn>
                <a:cxn ang="0">
                  <a:pos x="16" y="0"/>
                </a:cxn>
              </a:cxnLst>
              <a:rect l="0" t="0" r="0" b="0"/>
              <a:pathLst>
                <a:path w="24" h="26">
                  <a:moveTo>
                    <a:pt x="16" y="0"/>
                  </a:moveTo>
                  <a:lnTo>
                    <a:pt x="16" y="8"/>
                  </a:lnTo>
                  <a:lnTo>
                    <a:pt x="24" y="12"/>
                  </a:lnTo>
                  <a:lnTo>
                    <a:pt x="16" y="18"/>
                  </a:lnTo>
                  <a:lnTo>
                    <a:pt x="16" y="26"/>
                  </a:lnTo>
                  <a:lnTo>
                    <a:pt x="8" y="20"/>
                  </a:lnTo>
                  <a:lnTo>
                    <a:pt x="0" y="22"/>
                  </a:lnTo>
                  <a:lnTo>
                    <a:pt x="4" y="14"/>
                  </a:lnTo>
                  <a:lnTo>
                    <a:pt x="0" y="4"/>
                  </a:lnTo>
                  <a:lnTo>
                    <a:pt x="8" y="6"/>
                  </a:lnTo>
                  <a:lnTo>
                    <a:pt x="16" y="0"/>
                  </a:lnTo>
                  <a:close/>
                </a:path>
              </a:pathLst>
            </a:custGeom>
            <a:solidFill>
              <a:srgbClr val="FFFFFF"/>
            </a:solidFill>
            <a:ln w="9525">
              <a:noFill/>
            </a:ln>
          </p:spPr>
          <p:txBody>
            <a:bodyPr/>
            <a:p>
              <a:endParaRPr lang="zh-CN" altLang="en-US" sz="1350"/>
            </a:p>
          </p:txBody>
        </p:sp>
        <p:sp>
          <p:nvSpPr>
            <p:cNvPr id="17" name="Freeform 17"/>
            <p:cNvSpPr/>
            <p:nvPr/>
          </p:nvSpPr>
          <p:spPr>
            <a:xfrm>
              <a:off x="3575" y="723"/>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18" name="Freeform 18"/>
            <p:cNvSpPr/>
            <p:nvPr/>
          </p:nvSpPr>
          <p:spPr>
            <a:xfrm>
              <a:off x="3675" y="723"/>
              <a:ext cx="25" cy="26"/>
            </a:xfrm>
            <a:custGeom>
              <a:avLst/>
              <a:gdLst/>
              <a:ahLst/>
              <a:cxnLst>
                <a:cxn ang="0">
                  <a:pos x="16" y="0"/>
                </a:cxn>
                <a:cxn ang="0">
                  <a:pos x="18" y="10"/>
                </a:cxn>
                <a:cxn ang="0">
                  <a:pos x="25" y="14"/>
                </a:cxn>
                <a:cxn ang="0">
                  <a:pos x="18" y="18"/>
                </a:cxn>
                <a:cxn ang="0">
                  <a:pos x="16" y="26"/>
                </a:cxn>
                <a:cxn ang="0">
                  <a:pos x="10" y="20"/>
                </a:cxn>
                <a:cxn ang="0">
                  <a:pos x="0" y="22"/>
                </a:cxn>
                <a:cxn ang="0">
                  <a:pos x="6" y="14"/>
                </a:cxn>
                <a:cxn ang="0">
                  <a:pos x="0" y="6"/>
                </a:cxn>
                <a:cxn ang="0">
                  <a:pos x="10" y="8"/>
                </a:cxn>
                <a:cxn ang="0">
                  <a:pos x="16" y="0"/>
                </a:cxn>
              </a:cxnLst>
              <a:rect l="0" t="0" r="0" b="0"/>
              <a:pathLst>
                <a:path w="25" h="26">
                  <a:moveTo>
                    <a:pt x="16" y="0"/>
                  </a:moveTo>
                  <a:lnTo>
                    <a:pt x="18" y="10"/>
                  </a:lnTo>
                  <a:lnTo>
                    <a:pt x="25" y="14"/>
                  </a:lnTo>
                  <a:lnTo>
                    <a:pt x="18" y="18"/>
                  </a:lnTo>
                  <a:lnTo>
                    <a:pt x="16" y="26"/>
                  </a:lnTo>
                  <a:lnTo>
                    <a:pt x="10" y="20"/>
                  </a:lnTo>
                  <a:lnTo>
                    <a:pt x="0" y="22"/>
                  </a:lnTo>
                  <a:lnTo>
                    <a:pt x="6" y="14"/>
                  </a:lnTo>
                  <a:lnTo>
                    <a:pt x="0" y="6"/>
                  </a:lnTo>
                  <a:lnTo>
                    <a:pt x="10" y="8"/>
                  </a:lnTo>
                  <a:lnTo>
                    <a:pt x="16" y="0"/>
                  </a:lnTo>
                  <a:close/>
                </a:path>
              </a:pathLst>
            </a:custGeom>
            <a:solidFill>
              <a:srgbClr val="FFFFFF"/>
            </a:solidFill>
            <a:ln w="9525">
              <a:noFill/>
            </a:ln>
          </p:spPr>
          <p:txBody>
            <a:bodyPr/>
            <a:p>
              <a:endParaRPr lang="zh-CN" altLang="en-US" sz="1350"/>
            </a:p>
          </p:txBody>
        </p:sp>
        <p:sp>
          <p:nvSpPr>
            <p:cNvPr id="19" name="Freeform 19"/>
            <p:cNvSpPr/>
            <p:nvPr/>
          </p:nvSpPr>
          <p:spPr>
            <a:xfrm>
              <a:off x="3645" y="713"/>
              <a:ext cx="26" cy="28"/>
            </a:xfrm>
            <a:custGeom>
              <a:avLst/>
              <a:gdLst/>
              <a:ahLst/>
              <a:cxnLst>
                <a:cxn ang="0">
                  <a:pos x="16" y="0"/>
                </a:cxn>
                <a:cxn ang="0">
                  <a:pos x="18" y="10"/>
                </a:cxn>
                <a:cxn ang="0">
                  <a:pos x="26" y="14"/>
                </a:cxn>
                <a:cxn ang="0">
                  <a:pos x="18" y="18"/>
                </a:cxn>
                <a:cxn ang="0">
                  <a:pos x="16" y="28"/>
                </a:cxn>
                <a:cxn ang="0">
                  <a:pos x="10" y="20"/>
                </a:cxn>
                <a:cxn ang="0">
                  <a:pos x="0" y="22"/>
                </a:cxn>
                <a:cxn ang="0">
                  <a:pos x="4" y="14"/>
                </a:cxn>
                <a:cxn ang="0">
                  <a:pos x="0" y="6"/>
                </a:cxn>
                <a:cxn ang="0">
                  <a:pos x="10" y="8"/>
                </a:cxn>
                <a:cxn ang="0">
                  <a:pos x="16" y="0"/>
                </a:cxn>
              </a:cxnLst>
              <a:rect l="0" t="0" r="0" b="0"/>
              <a:pathLst>
                <a:path w="26" h="28">
                  <a:moveTo>
                    <a:pt x="16" y="0"/>
                  </a:moveTo>
                  <a:lnTo>
                    <a:pt x="18" y="10"/>
                  </a:lnTo>
                  <a:lnTo>
                    <a:pt x="26" y="14"/>
                  </a:lnTo>
                  <a:lnTo>
                    <a:pt x="18" y="18"/>
                  </a:lnTo>
                  <a:lnTo>
                    <a:pt x="16" y="28"/>
                  </a:lnTo>
                  <a:lnTo>
                    <a:pt x="10" y="20"/>
                  </a:lnTo>
                  <a:lnTo>
                    <a:pt x="0" y="22"/>
                  </a:lnTo>
                  <a:lnTo>
                    <a:pt x="4" y="14"/>
                  </a:lnTo>
                  <a:lnTo>
                    <a:pt x="0" y="6"/>
                  </a:lnTo>
                  <a:lnTo>
                    <a:pt x="10" y="8"/>
                  </a:lnTo>
                  <a:lnTo>
                    <a:pt x="16" y="0"/>
                  </a:lnTo>
                  <a:close/>
                </a:path>
              </a:pathLst>
            </a:custGeom>
            <a:solidFill>
              <a:srgbClr val="FFFFFF"/>
            </a:solidFill>
            <a:ln w="9525">
              <a:noFill/>
            </a:ln>
          </p:spPr>
          <p:txBody>
            <a:bodyPr/>
            <a:p>
              <a:endParaRPr lang="zh-CN" altLang="en-US" sz="1350"/>
            </a:p>
          </p:txBody>
        </p:sp>
        <p:sp>
          <p:nvSpPr>
            <p:cNvPr id="20" name="Freeform 20"/>
            <p:cNvSpPr/>
            <p:nvPr/>
          </p:nvSpPr>
          <p:spPr>
            <a:xfrm>
              <a:off x="3615" y="705"/>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1" name="Freeform 21"/>
            <p:cNvSpPr/>
            <p:nvPr/>
          </p:nvSpPr>
          <p:spPr>
            <a:xfrm>
              <a:off x="3585" y="695"/>
              <a:ext cx="26" cy="26"/>
            </a:xfrm>
            <a:custGeom>
              <a:avLst/>
              <a:gdLst/>
              <a:ahLst/>
              <a:cxnLst>
                <a:cxn ang="0">
                  <a:pos x="16" y="0"/>
                </a:cxn>
                <a:cxn ang="0">
                  <a:pos x="16" y="8"/>
                </a:cxn>
                <a:cxn ang="0">
                  <a:pos x="26" y="12"/>
                </a:cxn>
                <a:cxn ang="0">
                  <a:pos x="18" y="16"/>
                </a:cxn>
                <a:cxn ang="0">
                  <a:pos x="16" y="26"/>
                </a:cxn>
                <a:cxn ang="0">
                  <a:pos x="10" y="20"/>
                </a:cxn>
                <a:cxn ang="0">
                  <a:pos x="0" y="20"/>
                </a:cxn>
                <a:cxn ang="0">
                  <a:pos x="4" y="12"/>
                </a:cxn>
                <a:cxn ang="0">
                  <a:pos x="0" y="4"/>
                </a:cxn>
                <a:cxn ang="0">
                  <a:pos x="10" y="6"/>
                </a:cxn>
                <a:cxn ang="0">
                  <a:pos x="16" y="0"/>
                </a:cxn>
              </a:cxnLst>
              <a:rect l="0" t="0" r="0" b="0"/>
              <a:pathLst>
                <a:path w="26" h="26">
                  <a:moveTo>
                    <a:pt x="16" y="0"/>
                  </a:moveTo>
                  <a:lnTo>
                    <a:pt x="16" y="8"/>
                  </a:lnTo>
                  <a:lnTo>
                    <a:pt x="26" y="12"/>
                  </a:lnTo>
                  <a:lnTo>
                    <a:pt x="18" y="16"/>
                  </a:lnTo>
                  <a:lnTo>
                    <a:pt x="16" y="26"/>
                  </a:lnTo>
                  <a:lnTo>
                    <a:pt x="10" y="20"/>
                  </a:lnTo>
                  <a:lnTo>
                    <a:pt x="0" y="20"/>
                  </a:lnTo>
                  <a:lnTo>
                    <a:pt x="4" y="12"/>
                  </a:lnTo>
                  <a:lnTo>
                    <a:pt x="0" y="4"/>
                  </a:lnTo>
                  <a:lnTo>
                    <a:pt x="10" y="6"/>
                  </a:lnTo>
                  <a:lnTo>
                    <a:pt x="16" y="0"/>
                  </a:lnTo>
                  <a:close/>
                </a:path>
              </a:pathLst>
            </a:custGeom>
            <a:solidFill>
              <a:srgbClr val="FFFFFF"/>
            </a:solidFill>
            <a:ln w="9525">
              <a:noFill/>
            </a:ln>
          </p:spPr>
          <p:txBody>
            <a:bodyPr/>
            <a:p>
              <a:endParaRPr lang="zh-CN" altLang="en-US" sz="1350"/>
            </a:p>
          </p:txBody>
        </p:sp>
        <p:sp>
          <p:nvSpPr>
            <p:cNvPr id="22" name="Freeform 22"/>
            <p:cNvSpPr/>
            <p:nvPr/>
          </p:nvSpPr>
          <p:spPr>
            <a:xfrm>
              <a:off x="3685" y="697"/>
              <a:ext cx="23" cy="26"/>
            </a:xfrm>
            <a:custGeom>
              <a:avLst/>
              <a:gdLst/>
              <a:ahLst/>
              <a:cxnLst>
                <a:cxn ang="0">
                  <a:pos x="15" y="0"/>
                </a:cxn>
                <a:cxn ang="0">
                  <a:pos x="15" y="8"/>
                </a:cxn>
                <a:cxn ang="0">
                  <a:pos x="23" y="12"/>
                </a:cxn>
                <a:cxn ang="0">
                  <a:pos x="15" y="16"/>
                </a:cxn>
                <a:cxn ang="0">
                  <a:pos x="15" y="26"/>
                </a:cxn>
                <a:cxn ang="0">
                  <a:pos x="8" y="20"/>
                </a:cxn>
                <a:cxn ang="0">
                  <a:pos x="0" y="20"/>
                </a:cxn>
                <a:cxn ang="0">
                  <a:pos x="4" y="12"/>
                </a:cxn>
                <a:cxn ang="0">
                  <a:pos x="0" y="4"/>
                </a:cxn>
                <a:cxn ang="0">
                  <a:pos x="8" y="6"/>
                </a:cxn>
                <a:cxn ang="0">
                  <a:pos x="15" y="0"/>
                </a:cxn>
              </a:cxnLst>
              <a:rect l="0" t="0" r="0" b="0"/>
              <a:pathLst>
                <a:path w="23" h="26">
                  <a:moveTo>
                    <a:pt x="15" y="0"/>
                  </a:moveTo>
                  <a:lnTo>
                    <a:pt x="15" y="8"/>
                  </a:lnTo>
                  <a:lnTo>
                    <a:pt x="23" y="12"/>
                  </a:lnTo>
                  <a:lnTo>
                    <a:pt x="15" y="16"/>
                  </a:lnTo>
                  <a:lnTo>
                    <a:pt x="15" y="26"/>
                  </a:lnTo>
                  <a:lnTo>
                    <a:pt x="8" y="20"/>
                  </a:lnTo>
                  <a:lnTo>
                    <a:pt x="0" y="20"/>
                  </a:lnTo>
                  <a:lnTo>
                    <a:pt x="4" y="12"/>
                  </a:lnTo>
                  <a:lnTo>
                    <a:pt x="0" y="4"/>
                  </a:lnTo>
                  <a:lnTo>
                    <a:pt x="8" y="6"/>
                  </a:lnTo>
                  <a:lnTo>
                    <a:pt x="15" y="0"/>
                  </a:lnTo>
                  <a:close/>
                </a:path>
              </a:pathLst>
            </a:custGeom>
            <a:solidFill>
              <a:srgbClr val="FFFFFF"/>
            </a:solidFill>
            <a:ln w="9525">
              <a:noFill/>
            </a:ln>
          </p:spPr>
          <p:txBody>
            <a:bodyPr/>
            <a:p>
              <a:endParaRPr lang="zh-CN" altLang="en-US" sz="1350"/>
            </a:p>
          </p:txBody>
        </p:sp>
        <p:sp>
          <p:nvSpPr>
            <p:cNvPr id="23" name="Freeform 23"/>
            <p:cNvSpPr/>
            <p:nvPr/>
          </p:nvSpPr>
          <p:spPr>
            <a:xfrm>
              <a:off x="3653" y="687"/>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4" name="Freeform 24"/>
            <p:cNvSpPr/>
            <p:nvPr/>
          </p:nvSpPr>
          <p:spPr>
            <a:xfrm>
              <a:off x="3625" y="677"/>
              <a:ext cx="24" cy="26"/>
            </a:xfrm>
            <a:custGeom>
              <a:avLst/>
              <a:gdLst/>
              <a:ahLst/>
              <a:cxnLst>
                <a:cxn ang="0">
                  <a:pos x="16" y="0"/>
                </a:cxn>
                <a:cxn ang="0">
                  <a:pos x="16" y="10"/>
                </a:cxn>
                <a:cxn ang="0">
                  <a:pos x="24" y="14"/>
                </a:cxn>
                <a:cxn ang="0">
                  <a:pos x="16" y="18"/>
                </a:cxn>
                <a:cxn ang="0">
                  <a:pos x="16" y="26"/>
                </a:cxn>
                <a:cxn ang="0">
                  <a:pos x="8" y="20"/>
                </a:cxn>
                <a:cxn ang="0">
                  <a:pos x="0" y="22"/>
                </a:cxn>
                <a:cxn ang="0">
                  <a:pos x="4" y="14"/>
                </a:cxn>
                <a:cxn ang="0">
                  <a:pos x="0" y="6"/>
                </a:cxn>
                <a:cxn ang="0">
                  <a:pos x="8" y="6"/>
                </a:cxn>
                <a:cxn ang="0">
                  <a:pos x="16" y="0"/>
                </a:cxn>
              </a:cxnLst>
              <a:rect l="0" t="0" r="0" b="0"/>
              <a:pathLst>
                <a:path w="24" h="26">
                  <a:moveTo>
                    <a:pt x="16" y="0"/>
                  </a:moveTo>
                  <a:lnTo>
                    <a:pt x="16" y="10"/>
                  </a:lnTo>
                  <a:lnTo>
                    <a:pt x="24" y="14"/>
                  </a:lnTo>
                  <a:lnTo>
                    <a:pt x="16" y="18"/>
                  </a:lnTo>
                  <a:lnTo>
                    <a:pt x="16" y="26"/>
                  </a:lnTo>
                  <a:lnTo>
                    <a:pt x="8" y="20"/>
                  </a:lnTo>
                  <a:lnTo>
                    <a:pt x="0" y="22"/>
                  </a:lnTo>
                  <a:lnTo>
                    <a:pt x="4" y="14"/>
                  </a:lnTo>
                  <a:lnTo>
                    <a:pt x="0" y="6"/>
                  </a:lnTo>
                  <a:lnTo>
                    <a:pt x="8" y="6"/>
                  </a:lnTo>
                  <a:lnTo>
                    <a:pt x="16" y="0"/>
                  </a:lnTo>
                  <a:close/>
                </a:path>
              </a:pathLst>
            </a:custGeom>
            <a:solidFill>
              <a:srgbClr val="FFFFFF"/>
            </a:solidFill>
            <a:ln w="9525">
              <a:noFill/>
            </a:ln>
          </p:spPr>
          <p:txBody>
            <a:bodyPr/>
            <a:p>
              <a:endParaRPr lang="zh-CN" altLang="en-US" sz="1350"/>
            </a:p>
          </p:txBody>
        </p:sp>
        <p:sp>
          <p:nvSpPr>
            <p:cNvPr id="25" name="Freeform 25"/>
            <p:cNvSpPr/>
            <p:nvPr/>
          </p:nvSpPr>
          <p:spPr>
            <a:xfrm>
              <a:off x="3593" y="667"/>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26" name="Freeform 26"/>
            <p:cNvSpPr/>
            <p:nvPr/>
          </p:nvSpPr>
          <p:spPr>
            <a:xfrm>
              <a:off x="3419" y="639"/>
              <a:ext cx="133" cy="381"/>
            </a:xfrm>
            <a:custGeom>
              <a:avLst/>
              <a:gdLst/>
              <a:ahLst/>
              <a:cxnLst>
                <a:cxn ang="0">
                  <a:pos x="123" y="381"/>
                </a:cxn>
                <a:cxn ang="0">
                  <a:pos x="133" y="379"/>
                </a:cxn>
                <a:cxn ang="0">
                  <a:pos x="10" y="0"/>
                </a:cxn>
                <a:cxn ang="0">
                  <a:pos x="0" y="2"/>
                </a:cxn>
                <a:cxn ang="0">
                  <a:pos x="123" y="381"/>
                </a:cxn>
              </a:cxnLst>
              <a:rect l="0" t="0" r="0" b="0"/>
              <a:pathLst>
                <a:path w="133" h="381">
                  <a:moveTo>
                    <a:pt x="123" y="381"/>
                  </a:moveTo>
                  <a:lnTo>
                    <a:pt x="133" y="379"/>
                  </a:lnTo>
                  <a:lnTo>
                    <a:pt x="10" y="0"/>
                  </a:lnTo>
                  <a:lnTo>
                    <a:pt x="0" y="2"/>
                  </a:lnTo>
                  <a:lnTo>
                    <a:pt x="123" y="381"/>
                  </a:lnTo>
                  <a:close/>
                </a:path>
              </a:pathLst>
            </a:custGeom>
            <a:solidFill>
              <a:srgbClr val="2D2674"/>
            </a:solidFill>
            <a:ln w="9525">
              <a:noFill/>
            </a:ln>
          </p:spPr>
          <p:txBody>
            <a:bodyPr/>
            <a:p>
              <a:endParaRPr lang="zh-CN" altLang="en-US" sz="1350"/>
            </a:p>
          </p:txBody>
        </p:sp>
        <p:sp>
          <p:nvSpPr>
            <p:cNvPr id="27" name="Freeform 27"/>
            <p:cNvSpPr/>
            <p:nvPr/>
          </p:nvSpPr>
          <p:spPr>
            <a:xfrm>
              <a:off x="3175" y="815"/>
              <a:ext cx="323" cy="133"/>
            </a:xfrm>
            <a:custGeom>
              <a:avLst/>
              <a:gdLst/>
              <a:ahLst/>
              <a:cxnLst>
                <a:cxn ang="0">
                  <a:pos x="9" y="133"/>
                </a:cxn>
                <a:cxn ang="0">
                  <a:pos x="323" y="29"/>
                </a:cxn>
                <a:cxn ang="0">
                  <a:pos x="313" y="0"/>
                </a:cxn>
                <a:cxn ang="0">
                  <a:pos x="0" y="103"/>
                </a:cxn>
                <a:cxn ang="0">
                  <a:pos x="9" y="133"/>
                </a:cxn>
              </a:cxnLst>
              <a:rect l="0" t="0" r="0" b="0"/>
              <a:pathLst>
                <a:path w="323" h="133">
                  <a:moveTo>
                    <a:pt x="9" y="133"/>
                  </a:moveTo>
                  <a:lnTo>
                    <a:pt x="323" y="29"/>
                  </a:lnTo>
                  <a:lnTo>
                    <a:pt x="313" y="0"/>
                  </a:lnTo>
                  <a:lnTo>
                    <a:pt x="0" y="103"/>
                  </a:lnTo>
                  <a:lnTo>
                    <a:pt x="9" y="133"/>
                  </a:lnTo>
                  <a:close/>
                </a:path>
              </a:pathLst>
            </a:custGeom>
            <a:solidFill>
              <a:srgbClr val="E61723"/>
            </a:solidFill>
            <a:ln w="9525">
              <a:noFill/>
            </a:ln>
          </p:spPr>
          <p:txBody>
            <a:bodyPr/>
            <a:p>
              <a:endParaRPr lang="zh-CN" altLang="en-US" sz="1350"/>
            </a:p>
          </p:txBody>
        </p:sp>
        <p:sp>
          <p:nvSpPr>
            <p:cNvPr id="28" name="Freeform 28"/>
            <p:cNvSpPr/>
            <p:nvPr/>
          </p:nvSpPr>
          <p:spPr>
            <a:xfrm>
              <a:off x="3165" y="787"/>
              <a:ext cx="323" cy="133"/>
            </a:xfrm>
            <a:custGeom>
              <a:avLst/>
              <a:gdLst/>
              <a:ahLst/>
              <a:cxnLst>
                <a:cxn ang="0">
                  <a:pos x="10" y="133"/>
                </a:cxn>
                <a:cxn ang="0">
                  <a:pos x="323" y="30"/>
                </a:cxn>
                <a:cxn ang="0">
                  <a:pos x="315" y="0"/>
                </a:cxn>
                <a:cxn ang="0">
                  <a:pos x="0" y="103"/>
                </a:cxn>
                <a:cxn ang="0">
                  <a:pos x="10" y="133"/>
                </a:cxn>
              </a:cxnLst>
              <a:rect l="0" t="0" r="0" b="0"/>
              <a:pathLst>
                <a:path w="323" h="133">
                  <a:moveTo>
                    <a:pt x="10" y="133"/>
                  </a:moveTo>
                  <a:lnTo>
                    <a:pt x="323" y="30"/>
                  </a:lnTo>
                  <a:lnTo>
                    <a:pt x="315" y="0"/>
                  </a:lnTo>
                  <a:lnTo>
                    <a:pt x="0" y="103"/>
                  </a:lnTo>
                  <a:lnTo>
                    <a:pt x="10" y="133"/>
                  </a:lnTo>
                  <a:close/>
                </a:path>
              </a:pathLst>
            </a:custGeom>
            <a:solidFill>
              <a:srgbClr val="FFFFFF"/>
            </a:solidFill>
            <a:ln w="9525">
              <a:noFill/>
            </a:ln>
          </p:spPr>
          <p:txBody>
            <a:bodyPr/>
            <a:p>
              <a:endParaRPr lang="zh-CN" altLang="en-US" sz="1350"/>
            </a:p>
          </p:txBody>
        </p:sp>
        <p:sp>
          <p:nvSpPr>
            <p:cNvPr id="29" name="Freeform 29"/>
            <p:cNvSpPr/>
            <p:nvPr/>
          </p:nvSpPr>
          <p:spPr>
            <a:xfrm>
              <a:off x="3157" y="759"/>
              <a:ext cx="323" cy="131"/>
            </a:xfrm>
            <a:custGeom>
              <a:avLst/>
              <a:gdLst/>
              <a:ahLst/>
              <a:cxnLst>
                <a:cxn ang="0">
                  <a:pos x="8" y="131"/>
                </a:cxn>
                <a:cxn ang="0">
                  <a:pos x="323" y="28"/>
                </a:cxn>
                <a:cxn ang="0">
                  <a:pos x="313" y="0"/>
                </a:cxn>
                <a:cxn ang="0">
                  <a:pos x="0" y="103"/>
                </a:cxn>
                <a:cxn ang="0">
                  <a:pos x="8" y="131"/>
                </a:cxn>
              </a:cxnLst>
              <a:rect l="0" t="0" r="0" b="0"/>
              <a:pathLst>
                <a:path w="323" h="131">
                  <a:moveTo>
                    <a:pt x="8" y="131"/>
                  </a:moveTo>
                  <a:lnTo>
                    <a:pt x="323" y="28"/>
                  </a:lnTo>
                  <a:lnTo>
                    <a:pt x="313" y="0"/>
                  </a:lnTo>
                  <a:lnTo>
                    <a:pt x="0" y="103"/>
                  </a:lnTo>
                  <a:lnTo>
                    <a:pt x="8" y="131"/>
                  </a:lnTo>
                  <a:close/>
                </a:path>
              </a:pathLst>
            </a:custGeom>
            <a:solidFill>
              <a:srgbClr val="E61723"/>
            </a:solidFill>
            <a:ln w="9525">
              <a:noFill/>
            </a:ln>
          </p:spPr>
          <p:txBody>
            <a:bodyPr/>
            <a:p>
              <a:endParaRPr lang="zh-CN" altLang="en-US" sz="1350"/>
            </a:p>
          </p:txBody>
        </p:sp>
        <p:sp>
          <p:nvSpPr>
            <p:cNvPr id="30" name="Freeform 30"/>
            <p:cNvSpPr/>
            <p:nvPr/>
          </p:nvSpPr>
          <p:spPr>
            <a:xfrm>
              <a:off x="3147" y="729"/>
              <a:ext cx="323" cy="133"/>
            </a:xfrm>
            <a:custGeom>
              <a:avLst/>
              <a:gdLst/>
              <a:ahLst/>
              <a:cxnLst>
                <a:cxn ang="0">
                  <a:pos x="10" y="133"/>
                </a:cxn>
                <a:cxn ang="0">
                  <a:pos x="323" y="30"/>
                </a:cxn>
                <a:cxn ang="0">
                  <a:pos x="313" y="0"/>
                </a:cxn>
                <a:cxn ang="0">
                  <a:pos x="0" y="103"/>
                </a:cxn>
                <a:cxn ang="0">
                  <a:pos x="10" y="133"/>
                </a:cxn>
              </a:cxnLst>
              <a:rect l="0" t="0" r="0" b="0"/>
              <a:pathLst>
                <a:path w="323" h="133">
                  <a:moveTo>
                    <a:pt x="10" y="133"/>
                  </a:moveTo>
                  <a:lnTo>
                    <a:pt x="323" y="30"/>
                  </a:lnTo>
                  <a:lnTo>
                    <a:pt x="313" y="0"/>
                  </a:lnTo>
                  <a:lnTo>
                    <a:pt x="0" y="103"/>
                  </a:lnTo>
                  <a:lnTo>
                    <a:pt x="10" y="133"/>
                  </a:lnTo>
                  <a:close/>
                </a:path>
              </a:pathLst>
            </a:custGeom>
            <a:solidFill>
              <a:srgbClr val="FFFFFF"/>
            </a:solidFill>
            <a:ln w="9525">
              <a:noFill/>
            </a:ln>
          </p:spPr>
          <p:txBody>
            <a:bodyPr/>
            <a:p>
              <a:endParaRPr lang="zh-CN" altLang="en-US" sz="1350"/>
            </a:p>
          </p:txBody>
        </p:sp>
        <p:sp>
          <p:nvSpPr>
            <p:cNvPr id="31" name="Freeform 31"/>
            <p:cNvSpPr/>
            <p:nvPr/>
          </p:nvSpPr>
          <p:spPr>
            <a:xfrm>
              <a:off x="3137" y="701"/>
              <a:ext cx="323" cy="131"/>
            </a:xfrm>
            <a:custGeom>
              <a:avLst/>
              <a:gdLst/>
              <a:ahLst/>
              <a:cxnLst>
                <a:cxn ang="0">
                  <a:pos x="10" y="131"/>
                </a:cxn>
                <a:cxn ang="0">
                  <a:pos x="323" y="28"/>
                </a:cxn>
                <a:cxn ang="0">
                  <a:pos x="315" y="0"/>
                </a:cxn>
                <a:cxn ang="0">
                  <a:pos x="0" y="104"/>
                </a:cxn>
                <a:cxn ang="0">
                  <a:pos x="10" y="131"/>
                </a:cxn>
              </a:cxnLst>
              <a:rect l="0" t="0" r="0" b="0"/>
              <a:pathLst>
                <a:path w="323" h="131">
                  <a:moveTo>
                    <a:pt x="10" y="131"/>
                  </a:moveTo>
                  <a:lnTo>
                    <a:pt x="323" y="28"/>
                  </a:lnTo>
                  <a:lnTo>
                    <a:pt x="315" y="0"/>
                  </a:lnTo>
                  <a:lnTo>
                    <a:pt x="0" y="104"/>
                  </a:lnTo>
                  <a:lnTo>
                    <a:pt x="10" y="131"/>
                  </a:lnTo>
                  <a:close/>
                </a:path>
              </a:pathLst>
            </a:custGeom>
            <a:solidFill>
              <a:srgbClr val="E61723"/>
            </a:solidFill>
            <a:ln w="9525">
              <a:noFill/>
            </a:ln>
          </p:spPr>
          <p:txBody>
            <a:bodyPr/>
            <a:p>
              <a:endParaRPr lang="zh-CN" altLang="en-US" sz="1350"/>
            </a:p>
          </p:txBody>
        </p:sp>
        <p:sp>
          <p:nvSpPr>
            <p:cNvPr id="32" name="Freeform 32"/>
            <p:cNvSpPr/>
            <p:nvPr/>
          </p:nvSpPr>
          <p:spPr>
            <a:xfrm>
              <a:off x="3129" y="671"/>
              <a:ext cx="323" cy="134"/>
            </a:xfrm>
            <a:custGeom>
              <a:avLst/>
              <a:gdLst/>
              <a:ahLst/>
              <a:cxnLst>
                <a:cxn ang="0">
                  <a:pos x="8" y="134"/>
                </a:cxn>
                <a:cxn ang="0">
                  <a:pos x="323" y="30"/>
                </a:cxn>
                <a:cxn ang="0">
                  <a:pos x="313" y="0"/>
                </a:cxn>
                <a:cxn ang="0">
                  <a:pos x="0" y="104"/>
                </a:cxn>
                <a:cxn ang="0">
                  <a:pos x="8" y="134"/>
                </a:cxn>
              </a:cxnLst>
              <a:rect l="0" t="0" r="0" b="0"/>
              <a:pathLst>
                <a:path w="323" h="134">
                  <a:moveTo>
                    <a:pt x="8" y="134"/>
                  </a:moveTo>
                  <a:lnTo>
                    <a:pt x="323" y="30"/>
                  </a:lnTo>
                  <a:lnTo>
                    <a:pt x="313" y="0"/>
                  </a:lnTo>
                  <a:lnTo>
                    <a:pt x="0" y="104"/>
                  </a:lnTo>
                  <a:lnTo>
                    <a:pt x="8" y="134"/>
                  </a:lnTo>
                  <a:close/>
                </a:path>
              </a:pathLst>
            </a:custGeom>
            <a:solidFill>
              <a:srgbClr val="FFFFFF"/>
            </a:solidFill>
            <a:ln w="9525">
              <a:noFill/>
            </a:ln>
          </p:spPr>
          <p:txBody>
            <a:bodyPr/>
            <a:p>
              <a:endParaRPr lang="zh-CN" altLang="en-US" sz="1350"/>
            </a:p>
          </p:txBody>
        </p:sp>
        <p:sp>
          <p:nvSpPr>
            <p:cNvPr id="33" name="Freeform 33"/>
            <p:cNvSpPr/>
            <p:nvPr/>
          </p:nvSpPr>
          <p:spPr>
            <a:xfrm>
              <a:off x="3119" y="643"/>
              <a:ext cx="323" cy="134"/>
            </a:xfrm>
            <a:custGeom>
              <a:avLst/>
              <a:gdLst/>
              <a:ahLst/>
              <a:cxnLst>
                <a:cxn ang="0">
                  <a:pos x="10" y="134"/>
                </a:cxn>
                <a:cxn ang="0">
                  <a:pos x="323" y="30"/>
                </a:cxn>
                <a:cxn ang="0">
                  <a:pos x="316" y="0"/>
                </a:cxn>
                <a:cxn ang="0">
                  <a:pos x="0" y="104"/>
                </a:cxn>
                <a:cxn ang="0">
                  <a:pos x="10" y="134"/>
                </a:cxn>
              </a:cxnLst>
              <a:rect l="0" t="0" r="0" b="0"/>
              <a:pathLst>
                <a:path w="323" h="134">
                  <a:moveTo>
                    <a:pt x="10" y="134"/>
                  </a:moveTo>
                  <a:lnTo>
                    <a:pt x="323" y="30"/>
                  </a:lnTo>
                  <a:lnTo>
                    <a:pt x="316" y="0"/>
                  </a:lnTo>
                  <a:lnTo>
                    <a:pt x="0" y="104"/>
                  </a:lnTo>
                  <a:lnTo>
                    <a:pt x="10" y="134"/>
                  </a:lnTo>
                  <a:close/>
                </a:path>
              </a:pathLst>
            </a:custGeom>
            <a:solidFill>
              <a:srgbClr val="E61723"/>
            </a:solidFill>
            <a:ln w="9525">
              <a:noFill/>
            </a:ln>
          </p:spPr>
          <p:txBody>
            <a:bodyPr/>
            <a:p>
              <a:endParaRPr lang="zh-CN" altLang="en-US" sz="1350"/>
            </a:p>
          </p:txBody>
        </p:sp>
        <p:sp>
          <p:nvSpPr>
            <p:cNvPr id="34" name="Freeform 34"/>
            <p:cNvSpPr/>
            <p:nvPr/>
          </p:nvSpPr>
          <p:spPr>
            <a:xfrm>
              <a:off x="3294" y="643"/>
              <a:ext cx="176" cy="160"/>
            </a:xfrm>
            <a:custGeom>
              <a:avLst/>
              <a:gdLst/>
              <a:ahLst/>
              <a:cxnLst>
                <a:cxn ang="0">
                  <a:pos x="37" y="160"/>
                </a:cxn>
                <a:cxn ang="0">
                  <a:pos x="176" y="116"/>
                </a:cxn>
                <a:cxn ang="0">
                  <a:pos x="141" y="0"/>
                </a:cxn>
                <a:cxn ang="0">
                  <a:pos x="0" y="46"/>
                </a:cxn>
                <a:cxn ang="0">
                  <a:pos x="37" y="160"/>
                </a:cxn>
              </a:cxnLst>
              <a:rect l="0" t="0" r="0" b="0"/>
              <a:pathLst>
                <a:path w="176" h="160">
                  <a:moveTo>
                    <a:pt x="37" y="160"/>
                  </a:moveTo>
                  <a:lnTo>
                    <a:pt x="176" y="116"/>
                  </a:lnTo>
                  <a:lnTo>
                    <a:pt x="141" y="0"/>
                  </a:lnTo>
                  <a:lnTo>
                    <a:pt x="0" y="46"/>
                  </a:lnTo>
                  <a:lnTo>
                    <a:pt x="37" y="160"/>
                  </a:lnTo>
                  <a:close/>
                </a:path>
              </a:pathLst>
            </a:custGeom>
            <a:solidFill>
              <a:srgbClr val="2D2674"/>
            </a:solidFill>
            <a:ln w="9525">
              <a:noFill/>
            </a:ln>
          </p:spPr>
          <p:txBody>
            <a:bodyPr/>
            <a:p>
              <a:endParaRPr lang="zh-CN" altLang="en-US" sz="1350"/>
            </a:p>
          </p:txBody>
        </p:sp>
        <p:sp>
          <p:nvSpPr>
            <p:cNvPr id="35" name="Freeform 35"/>
            <p:cNvSpPr/>
            <p:nvPr/>
          </p:nvSpPr>
          <p:spPr>
            <a:xfrm>
              <a:off x="3333" y="751"/>
              <a:ext cx="24" cy="28"/>
            </a:xfrm>
            <a:custGeom>
              <a:avLst/>
              <a:gdLst/>
              <a:ahLst/>
              <a:cxnLst>
                <a:cxn ang="0">
                  <a:pos x="8" y="0"/>
                </a:cxn>
                <a:cxn ang="0">
                  <a:pos x="8" y="10"/>
                </a:cxn>
                <a:cxn ang="0">
                  <a:pos x="0" y="14"/>
                </a:cxn>
                <a:cxn ang="0">
                  <a:pos x="8" y="18"/>
                </a:cxn>
                <a:cxn ang="0">
                  <a:pos x="8" y="28"/>
                </a:cxn>
                <a:cxn ang="0">
                  <a:pos x="16" y="20"/>
                </a:cxn>
                <a:cxn ang="0">
                  <a:pos x="24" y="22"/>
                </a:cxn>
                <a:cxn ang="0">
                  <a:pos x="20" y="14"/>
                </a:cxn>
                <a:cxn ang="0">
                  <a:pos x="24" y="6"/>
                </a:cxn>
                <a:cxn ang="0">
                  <a:pos x="16" y="8"/>
                </a:cxn>
                <a:cxn ang="0">
                  <a:pos x="8" y="0"/>
                </a:cxn>
              </a:cxnLst>
              <a:rect l="0" t="0" r="0" b="0"/>
              <a:pathLst>
                <a:path w="24" h="28">
                  <a:moveTo>
                    <a:pt x="8" y="0"/>
                  </a:moveTo>
                  <a:lnTo>
                    <a:pt x="8" y="10"/>
                  </a:lnTo>
                  <a:lnTo>
                    <a:pt x="0" y="14"/>
                  </a:lnTo>
                  <a:lnTo>
                    <a:pt x="8" y="18"/>
                  </a:lnTo>
                  <a:lnTo>
                    <a:pt x="8" y="28"/>
                  </a:lnTo>
                  <a:lnTo>
                    <a:pt x="16" y="20"/>
                  </a:lnTo>
                  <a:lnTo>
                    <a:pt x="24" y="22"/>
                  </a:lnTo>
                  <a:lnTo>
                    <a:pt x="20" y="14"/>
                  </a:lnTo>
                  <a:lnTo>
                    <a:pt x="24" y="6"/>
                  </a:lnTo>
                  <a:lnTo>
                    <a:pt x="16" y="8"/>
                  </a:lnTo>
                  <a:lnTo>
                    <a:pt x="8" y="0"/>
                  </a:lnTo>
                  <a:close/>
                </a:path>
              </a:pathLst>
            </a:custGeom>
            <a:solidFill>
              <a:srgbClr val="FFFFFF"/>
            </a:solidFill>
            <a:ln w="9525">
              <a:noFill/>
            </a:ln>
          </p:spPr>
          <p:txBody>
            <a:bodyPr/>
            <a:p>
              <a:endParaRPr lang="zh-CN" altLang="en-US" sz="1350"/>
            </a:p>
          </p:txBody>
        </p:sp>
        <p:sp>
          <p:nvSpPr>
            <p:cNvPr id="36" name="Freeform 36"/>
            <p:cNvSpPr/>
            <p:nvPr/>
          </p:nvSpPr>
          <p:spPr>
            <a:xfrm>
              <a:off x="3363" y="743"/>
              <a:ext cx="26" cy="26"/>
            </a:xfrm>
            <a:custGeom>
              <a:avLst/>
              <a:gdLst/>
              <a:ahLst/>
              <a:cxnLst>
                <a:cxn ang="0">
                  <a:pos x="10" y="0"/>
                </a:cxn>
                <a:cxn ang="0">
                  <a:pos x="8" y="8"/>
                </a:cxn>
                <a:cxn ang="0">
                  <a:pos x="0" y="12"/>
                </a:cxn>
                <a:cxn ang="0">
                  <a:pos x="8" y="16"/>
                </a:cxn>
                <a:cxn ang="0">
                  <a:pos x="10" y="26"/>
                </a:cxn>
                <a:cxn ang="0">
                  <a:pos x="16" y="20"/>
                </a:cxn>
                <a:cxn ang="0">
                  <a:pos x="26" y="20"/>
                </a:cxn>
                <a:cxn ang="0">
                  <a:pos x="20"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0" y="12"/>
                  </a:lnTo>
                  <a:lnTo>
                    <a:pt x="26" y="4"/>
                  </a:lnTo>
                  <a:lnTo>
                    <a:pt x="16" y="6"/>
                  </a:lnTo>
                  <a:lnTo>
                    <a:pt x="10" y="0"/>
                  </a:lnTo>
                  <a:close/>
                </a:path>
              </a:pathLst>
            </a:custGeom>
            <a:solidFill>
              <a:srgbClr val="FFFFFF"/>
            </a:solidFill>
            <a:ln w="9525">
              <a:noFill/>
            </a:ln>
          </p:spPr>
          <p:txBody>
            <a:bodyPr/>
            <a:p>
              <a:endParaRPr lang="zh-CN" altLang="en-US" sz="1350"/>
            </a:p>
          </p:txBody>
        </p:sp>
        <p:sp>
          <p:nvSpPr>
            <p:cNvPr id="37" name="Freeform 37"/>
            <p:cNvSpPr/>
            <p:nvPr/>
          </p:nvSpPr>
          <p:spPr>
            <a:xfrm>
              <a:off x="3393" y="733"/>
              <a:ext cx="24" cy="26"/>
            </a:xfrm>
            <a:custGeom>
              <a:avLst/>
              <a:gdLst/>
              <a:ahLst/>
              <a:cxnLst>
                <a:cxn ang="0">
                  <a:pos x="8" y="0"/>
                </a:cxn>
                <a:cxn ang="0">
                  <a:pos x="8" y="8"/>
                </a:cxn>
                <a:cxn ang="0">
                  <a:pos x="0" y="12"/>
                </a:cxn>
                <a:cxn ang="0">
                  <a:pos x="8" y="18"/>
                </a:cxn>
                <a:cxn ang="0">
                  <a:pos x="8" y="26"/>
                </a:cxn>
                <a:cxn ang="0">
                  <a:pos x="16" y="20"/>
                </a:cxn>
                <a:cxn ang="0">
                  <a:pos x="24" y="22"/>
                </a:cxn>
                <a:cxn ang="0">
                  <a:pos x="20" y="14"/>
                </a:cxn>
                <a:cxn ang="0">
                  <a:pos x="24" y="4"/>
                </a:cxn>
                <a:cxn ang="0">
                  <a:pos x="16" y="6"/>
                </a:cxn>
                <a:cxn ang="0">
                  <a:pos x="8" y="0"/>
                </a:cxn>
              </a:cxnLst>
              <a:rect l="0" t="0" r="0" b="0"/>
              <a:pathLst>
                <a:path w="24" h="26">
                  <a:moveTo>
                    <a:pt x="8" y="0"/>
                  </a:moveTo>
                  <a:lnTo>
                    <a:pt x="8" y="8"/>
                  </a:lnTo>
                  <a:lnTo>
                    <a:pt x="0" y="12"/>
                  </a:lnTo>
                  <a:lnTo>
                    <a:pt x="8" y="18"/>
                  </a:lnTo>
                  <a:lnTo>
                    <a:pt x="8" y="26"/>
                  </a:lnTo>
                  <a:lnTo>
                    <a:pt x="16" y="20"/>
                  </a:lnTo>
                  <a:lnTo>
                    <a:pt x="24" y="22"/>
                  </a:lnTo>
                  <a:lnTo>
                    <a:pt x="20" y="14"/>
                  </a:lnTo>
                  <a:lnTo>
                    <a:pt x="24" y="4"/>
                  </a:lnTo>
                  <a:lnTo>
                    <a:pt x="16" y="6"/>
                  </a:lnTo>
                  <a:lnTo>
                    <a:pt x="8" y="0"/>
                  </a:lnTo>
                  <a:close/>
                </a:path>
              </a:pathLst>
            </a:custGeom>
            <a:solidFill>
              <a:srgbClr val="FFFFFF"/>
            </a:solidFill>
            <a:ln w="9525">
              <a:noFill/>
            </a:ln>
          </p:spPr>
          <p:txBody>
            <a:bodyPr/>
            <a:p>
              <a:endParaRPr lang="zh-CN" altLang="en-US" sz="1350"/>
            </a:p>
          </p:txBody>
        </p:sp>
        <p:sp>
          <p:nvSpPr>
            <p:cNvPr id="38" name="Freeform 38"/>
            <p:cNvSpPr/>
            <p:nvPr/>
          </p:nvSpPr>
          <p:spPr>
            <a:xfrm>
              <a:off x="3423" y="723"/>
              <a:ext cx="25" cy="26"/>
            </a:xfrm>
            <a:custGeom>
              <a:avLst/>
              <a:gdLst/>
              <a:ahLst/>
              <a:cxnLst>
                <a:cxn ang="0">
                  <a:pos x="10" y="0"/>
                </a:cxn>
                <a:cxn ang="0">
                  <a:pos x="8" y="10"/>
                </a:cxn>
                <a:cxn ang="0">
                  <a:pos x="0" y="14"/>
                </a:cxn>
                <a:cxn ang="0">
                  <a:pos x="8" y="18"/>
                </a:cxn>
                <a:cxn ang="0">
                  <a:pos x="10" y="26"/>
                </a:cxn>
                <a:cxn ang="0">
                  <a:pos x="15" y="20"/>
                </a:cxn>
                <a:cxn ang="0">
                  <a:pos x="25" y="22"/>
                </a:cxn>
                <a:cxn ang="0">
                  <a:pos x="19" y="14"/>
                </a:cxn>
                <a:cxn ang="0">
                  <a:pos x="25" y="6"/>
                </a:cxn>
                <a:cxn ang="0">
                  <a:pos x="15" y="6"/>
                </a:cxn>
                <a:cxn ang="0">
                  <a:pos x="10" y="0"/>
                </a:cxn>
              </a:cxnLst>
              <a:rect l="0" t="0" r="0" b="0"/>
              <a:pathLst>
                <a:path w="25" h="26">
                  <a:moveTo>
                    <a:pt x="10" y="0"/>
                  </a:moveTo>
                  <a:lnTo>
                    <a:pt x="8" y="10"/>
                  </a:lnTo>
                  <a:lnTo>
                    <a:pt x="0" y="14"/>
                  </a:lnTo>
                  <a:lnTo>
                    <a:pt x="8" y="18"/>
                  </a:lnTo>
                  <a:lnTo>
                    <a:pt x="10" y="26"/>
                  </a:lnTo>
                  <a:lnTo>
                    <a:pt x="15" y="20"/>
                  </a:lnTo>
                  <a:lnTo>
                    <a:pt x="25" y="22"/>
                  </a:lnTo>
                  <a:lnTo>
                    <a:pt x="19" y="14"/>
                  </a:lnTo>
                  <a:lnTo>
                    <a:pt x="25" y="6"/>
                  </a:lnTo>
                  <a:lnTo>
                    <a:pt x="15" y="6"/>
                  </a:lnTo>
                  <a:lnTo>
                    <a:pt x="10" y="0"/>
                  </a:lnTo>
                  <a:close/>
                </a:path>
              </a:pathLst>
            </a:custGeom>
            <a:solidFill>
              <a:srgbClr val="FFFFFF"/>
            </a:solidFill>
            <a:ln w="9525">
              <a:noFill/>
            </a:ln>
          </p:spPr>
          <p:txBody>
            <a:bodyPr/>
            <a:p>
              <a:endParaRPr lang="zh-CN" altLang="en-US" sz="1350"/>
            </a:p>
          </p:txBody>
        </p:sp>
        <p:sp>
          <p:nvSpPr>
            <p:cNvPr id="39" name="Freeform 39"/>
            <p:cNvSpPr/>
            <p:nvPr/>
          </p:nvSpPr>
          <p:spPr>
            <a:xfrm>
              <a:off x="3323" y="723"/>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8"/>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0" name="Freeform 40"/>
            <p:cNvSpPr/>
            <p:nvPr/>
          </p:nvSpPr>
          <p:spPr>
            <a:xfrm>
              <a:off x="3353" y="713"/>
              <a:ext cx="26" cy="28"/>
            </a:xfrm>
            <a:custGeom>
              <a:avLst/>
              <a:gdLst/>
              <a:ahLst/>
              <a:cxnLst>
                <a:cxn ang="0">
                  <a:pos x="10" y="0"/>
                </a:cxn>
                <a:cxn ang="0">
                  <a:pos x="10" y="10"/>
                </a:cxn>
                <a:cxn ang="0">
                  <a:pos x="0" y="14"/>
                </a:cxn>
                <a:cxn ang="0">
                  <a:pos x="10" y="18"/>
                </a:cxn>
                <a:cxn ang="0">
                  <a:pos x="10" y="28"/>
                </a:cxn>
                <a:cxn ang="0">
                  <a:pos x="16" y="20"/>
                </a:cxn>
                <a:cxn ang="0">
                  <a:pos x="26" y="22"/>
                </a:cxn>
                <a:cxn ang="0">
                  <a:pos x="22" y="14"/>
                </a:cxn>
                <a:cxn ang="0">
                  <a:pos x="26" y="6"/>
                </a:cxn>
                <a:cxn ang="0">
                  <a:pos x="16" y="8"/>
                </a:cxn>
                <a:cxn ang="0">
                  <a:pos x="10" y="0"/>
                </a:cxn>
              </a:cxnLst>
              <a:rect l="0" t="0" r="0" b="0"/>
              <a:pathLst>
                <a:path w="26" h="28">
                  <a:moveTo>
                    <a:pt x="10" y="0"/>
                  </a:moveTo>
                  <a:lnTo>
                    <a:pt x="10" y="10"/>
                  </a:lnTo>
                  <a:lnTo>
                    <a:pt x="0" y="14"/>
                  </a:lnTo>
                  <a:lnTo>
                    <a:pt x="10" y="18"/>
                  </a:lnTo>
                  <a:lnTo>
                    <a:pt x="10" y="28"/>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1" name="Freeform 41"/>
            <p:cNvSpPr/>
            <p:nvPr/>
          </p:nvSpPr>
          <p:spPr>
            <a:xfrm>
              <a:off x="3383" y="705"/>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2" name="Freeform 42"/>
            <p:cNvSpPr/>
            <p:nvPr/>
          </p:nvSpPr>
          <p:spPr>
            <a:xfrm>
              <a:off x="3413" y="695"/>
              <a:ext cx="25" cy="26"/>
            </a:xfrm>
            <a:custGeom>
              <a:avLst/>
              <a:gdLst/>
              <a:ahLst/>
              <a:cxnLst>
                <a:cxn ang="0">
                  <a:pos x="10" y="0"/>
                </a:cxn>
                <a:cxn ang="0">
                  <a:pos x="10" y="8"/>
                </a:cxn>
                <a:cxn ang="0">
                  <a:pos x="0" y="12"/>
                </a:cxn>
                <a:cxn ang="0">
                  <a:pos x="10" y="16"/>
                </a:cxn>
                <a:cxn ang="0">
                  <a:pos x="10" y="26"/>
                </a:cxn>
                <a:cxn ang="0">
                  <a:pos x="16" y="20"/>
                </a:cxn>
                <a:cxn ang="0">
                  <a:pos x="25" y="20"/>
                </a:cxn>
                <a:cxn ang="0">
                  <a:pos x="22" y="12"/>
                </a:cxn>
                <a:cxn ang="0">
                  <a:pos x="25" y="4"/>
                </a:cxn>
                <a:cxn ang="0">
                  <a:pos x="18" y="6"/>
                </a:cxn>
                <a:cxn ang="0">
                  <a:pos x="10" y="0"/>
                </a:cxn>
              </a:cxnLst>
              <a:rect l="0" t="0" r="0" b="0"/>
              <a:pathLst>
                <a:path w="25" h="26">
                  <a:moveTo>
                    <a:pt x="10" y="0"/>
                  </a:moveTo>
                  <a:lnTo>
                    <a:pt x="10" y="8"/>
                  </a:lnTo>
                  <a:lnTo>
                    <a:pt x="0" y="12"/>
                  </a:lnTo>
                  <a:lnTo>
                    <a:pt x="10" y="16"/>
                  </a:lnTo>
                  <a:lnTo>
                    <a:pt x="10" y="26"/>
                  </a:lnTo>
                  <a:lnTo>
                    <a:pt x="16" y="20"/>
                  </a:lnTo>
                  <a:lnTo>
                    <a:pt x="25" y="20"/>
                  </a:lnTo>
                  <a:lnTo>
                    <a:pt x="22" y="12"/>
                  </a:lnTo>
                  <a:lnTo>
                    <a:pt x="25" y="4"/>
                  </a:lnTo>
                  <a:lnTo>
                    <a:pt x="18" y="6"/>
                  </a:lnTo>
                  <a:lnTo>
                    <a:pt x="10" y="0"/>
                  </a:lnTo>
                  <a:close/>
                </a:path>
              </a:pathLst>
            </a:custGeom>
            <a:solidFill>
              <a:srgbClr val="FFFFFF"/>
            </a:solidFill>
            <a:ln w="9525">
              <a:noFill/>
            </a:ln>
          </p:spPr>
          <p:txBody>
            <a:bodyPr/>
            <a:p>
              <a:endParaRPr lang="zh-CN" altLang="en-US" sz="1350"/>
            </a:p>
          </p:txBody>
        </p:sp>
        <p:sp>
          <p:nvSpPr>
            <p:cNvPr id="43" name="Freeform 43"/>
            <p:cNvSpPr/>
            <p:nvPr/>
          </p:nvSpPr>
          <p:spPr>
            <a:xfrm>
              <a:off x="3315" y="697"/>
              <a:ext cx="24" cy="26"/>
            </a:xfrm>
            <a:custGeom>
              <a:avLst/>
              <a:gdLst/>
              <a:ahLst/>
              <a:cxnLst>
                <a:cxn ang="0">
                  <a:pos x="10" y="0"/>
                </a:cxn>
                <a:cxn ang="0">
                  <a:pos x="8" y="8"/>
                </a:cxn>
                <a:cxn ang="0">
                  <a:pos x="0" y="12"/>
                </a:cxn>
                <a:cxn ang="0">
                  <a:pos x="8" y="16"/>
                </a:cxn>
                <a:cxn ang="0">
                  <a:pos x="8" y="26"/>
                </a:cxn>
                <a:cxn ang="0">
                  <a:pos x="16" y="20"/>
                </a:cxn>
                <a:cxn ang="0">
                  <a:pos x="24" y="20"/>
                </a:cxn>
                <a:cxn ang="0">
                  <a:pos x="20" y="12"/>
                </a:cxn>
                <a:cxn ang="0">
                  <a:pos x="24" y="4"/>
                </a:cxn>
                <a:cxn ang="0">
                  <a:pos x="16" y="6"/>
                </a:cxn>
                <a:cxn ang="0">
                  <a:pos x="10" y="0"/>
                </a:cxn>
              </a:cxnLst>
              <a:rect l="0" t="0" r="0" b="0"/>
              <a:pathLst>
                <a:path w="24" h="26">
                  <a:moveTo>
                    <a:pt x="10" y="0"/>
                  </a:moveTo>
                  <a:lnTo>
                    <a:pt x="8" y="8"/>
                  </a:lnTo>
                  <a:lnTo>
                    <a:pt x="0" y="12"/>
                  </a:lnTo>
                  <a:lnTo>
                    <a:pt x="8" y="16"/>
                  </a:lnTo>
                  <a:lnTo>
                    <a:pt x="8" y="26"/>
                  </a:lnTo>
                  <a:lnTo>
                    <a:pt x="16" y="20"/>
                  </a:lnTo>
                  <a:lnTo>
                    <a:pt x="24" y="20"/>
                  </a:lnTo>
                  <a:lnTo>
                    <a:pt x="20" y="12"/>
                  </a:lnTo>
                  <a:lnTo>
                    <a:pt x="24" y="4"/>
                  </a:lnTo>
                  <a:lnTo>
                    <a:pt x="16" y="6"/>
                  </a:lnTo>
                  <a:lnTo>
                    <a:pt x="10" y="0"/>
                  </a:lnTo>
                  <a:close/>
                </a:path>
              </a:pathLst>
            </a:custGeom>
            <a:solidFill>
              <a:srgbClr val="FFFFFF"/>
            </a:solidFill>
            <a:ln w="9525">
              <a:noFill/>
            </a:ln>
          </p:spPr>
          <p:txBody>
            <a:bodyPr/>
            <a:p>
              <a:endParaRPr lang="zh-CN" altLang="en-US" sz="1350"/>
            </a:p>
          </p:txBody>
        </p:sp>
        <p:sp>
          <p:nvSpPr>
            <p:cNvPr id="44" name="Freeform 44"/>
            <p:cNvSpPr/>
            <p:nvPr/>
          </p:nvSpPr>
          <p:spPr>
            <a:xfrm>
              <a:off x="3345" y="687"/>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5" name="Freeform 45"/>
            <p:cNvSpPr/>
            <p:nvPr/>
          </p:nvSpPr>
          <p:spPr>
            <a:xfrm>
              <a:off x="3375" y="677"/>
              <a:ext cx="24" cy="26"/>
            </a:xfrm>
            <a:custGeom>
              <a:avLst/>
              <a:gdLst/>
              <a:ahLst/>
              <a:cxnLst>
                <a:cxn ang="0">
                  <a:pos x="10" y="0"/>
                </a:cxn>
                <a:cxn ang="0">
                  <a:pos x="8" y="10"/>
                </a:cxn>
                <a:cxn ang="0">
                  <a:pos x="0" y="14"/>
                </a:cxn>
                <a:cxn ang="0">
                  <a:pos x="8" y="18"/>
                </a:cxn>
                <a:cxn ang="0">
                  <a:pos x="8" y="26"/>
                </a:cxn>
                <a:cxn ang="0">
                  <a:pos x="16" y="20"/>
                </a:cxn>
                <a:cxn ang="0">
                  <a:pos x="24" y="22"/>
                </a:cxn>
                <a:cxn ang="0">
                  <a:pos x="20" y="14"/>
                </a:cxn>
                <a:cxn ang="0">
                  <a:pos x="24" y="6"/>
                </a:cxn>
                <a:cxn ang="0">
                  <a:pos x="16" y="6"/>
                </a:cxn>
                <a:cxn ang="0">
                  <a:pos x="10" y="0"/>
                </a:cxn>
              </a:cxnLst>
              <a:rect l="0" t="0" r="0" b="0"/>
              <a:pathLst>
                <a:path w="24" h="26">
                  <a:moveTo>
                    <a:pt x="10" y="0"/>
                  </a:moveTo>
                  <a:lnTo>
                    <a:pt x="8" y="10"/>
                  </a:lnTo>
                  <a:lnTo>
                    <a:pt x="0" y="14"/>
                  </a:lnTo>
                  <a:lnTo>
                    <a:pt x="8" y="18"/>
                  </a:lnTo>
                  <a:lnTo>
                    <a:pt x="8" y="26"/>
                  </a:lnTo>
                  <a:lnTo>
                    <a:pt x="16" y="20"/>
                  </a:lnTo>
                  <a:lnTo>
                    <a:pt x="24" y="22"/>
                  </a:lnTo>
                  <a:lnTo>
                    <a:pt x="20" y="14"/>
                  </a:lnTo>
                  <a:lnTo>
                    <a:pt x="24" y="6"/>
                  </a:lnTo>
                  <a:lnTo>
                    <a:pt x="16" y="6"/>
                  </a:lnTo>
                  <a:lnTo>
                    <a:pt x="10" y="0"/>
                  </a:lnTo>
                  <a:close/>
                </a:path>
              </a:pathLst>
            </a:custGeom>
            <a:solidFill>
              <a:srgbClr val="FFFFFF"/>
            </a:solidFill>
            <a:ln w="9525">
              <a:noFill/>
            </a:ln>
          </p:spPr>
          <p:txBody>
            <a:bodyPr/>
            <a:p>
              <a:endParaRPr lang="zh-CN" altLang="en-US" sz="1350"/>
            </a:p>
          </p:txBody>
        </p:sp>
        <p:sp>
          <p:nvSpPr>
            <p:cNvPr id="46" name="Freeform 46"/>
            <p:cNvSpPr/>
            <p:nvPr/>
          </p:nvSpPr>
          <p:spPr>
            <a:xfrm>
              <a:off x="3405" y="667"/>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6"/>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6"/>
                  </a:lnTo>
                  <a:lnTo>
                    <a:pt x="10" y="0"/>
                  </a:lnTo>
                  <a:close/>
                </a:path>
              </a:pathLst>
            </a:custGeom>
            <a:solidFill>
              <a:srgbClr val="FFFFFF"/>
            </a:solidFill>
            <a:ln w="9525">
              <a:noFill/>
            </a:ln>
          </p:spPr>
          <p:txBody>
            <a:bodyPr/>
            <a:p>
              <a:endParaRPr lang="zh-CN" altLang="en-US" sz="1350"/>
            </a:p>
          </p:txBody>
        </p:sp>
      </p:grpSp>
      <p:sp>
        <p:nvSpPr>
          <p:cNvPr id="3" name="文本框 2"/>
          <p:cNvSpPr txBox="1"/>
          <p:nvPr/>
        </p:nvSpPr>
        <p:spPr>
          <a:xfrm>
            <a:off x="4674870" y="2011680"/>
            <a:ext cx="4448175" cy="3107690"/>
          </a:xfrm>
          <a:prstGeom prst="rect">
            <a:avLst/>
          </a:prstGeom>
          <a:noFill/>
        </p:spPr>
        <p:txBody>
          <a:bodyPr wrap="square" rtlCol="0" anchor="t">
            <a:spAutoFit/>
          </a:bodyPr>
          <a:p>
            <a:pPr>
              <a:lnSpc>
                <a:spcPct val="140000"/>
              </a:lnSpc>
            </a:pPr>
            <a:r>
              <a:rPr lang="en-US" altLang="zh-CN" sz="2000">
                <a:solidFill>
                  <a:schemeClr val="bg1"/>
                </a:solidFill>
                <a:latin typeface="楷体" panose="02010609060101010101" charset="-122"/>
                <a:ea typeface="楷体" panose="02010609060101010101" charset="-122"/>
                <a:cs typeface="楷体" panose="02010609060101010101" charset="-122"/>
              </a:rPr>
              <a:t>  </a:t>
            </a:r>
            <a:r>
              <a:rPr lang="zh-CN" altLang="en-US" sz="2000">
                <a:solidFill>
                  <a:schemeClr val="bg1"/>
                </a:solidFill>
                <a:latin typeface="楷体" panose="02010609060101010101" charset="-122"/>
                <a:ea typeface="楷体" panose="02010609060101010101" charset="-122"/>
                <a:cs typeface="楷体" panose="02010609060101010101" charset="-122"/>
              </a:rPr>
              <a:t>1620年，英国一群政治避难者，乘 “五月花”号在北美马萨诸塞登陆。此后，许多军官、传教士受英国政府派遣或贸易公司雇佣，来到北美，开始在北美抢占地盘。英国在北美殖民开始于17世纪初，到18世纪30年代共建立了13个殖民地。</a:t>
            </a:r>
            <a:endParaRPr lang="zh-CN" altLang="en-US" sz="2000">
              <a:solidFill>
                <a:schemeClr val="bg1"/>
              </a:solidFill>
              <a:latin typeface="楷体" panose="02010609060101010101" charset="-122"/>
              <a:ea typeface="楷体" panose="02010609060101010101" charset="-122"/>
              <a:cs typeface="楷体" panose="02010609060101010101" charset="-122"/>
            </a:endParaRPr>
          </a:p>
        </p:txBody>
      </p:sp>
      <p:pic>
        <p:nvPicPr>
          <p:cNvPr id="3074"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l="4116" t="4180" r="7812" b="7691"/>
          <a:stretch>
            <a:fillRect/>
          </a:stretch>
        </p:blipFill>
        <p:spPr bwMode="auto">
          <a:xfrm>
            <a:off x="830580" y="-1270"/>
            <a:ext cx="3857625" cy="514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图片 47"/>
          <p:cNvPicPr>
            <a:picLocks noChangeAspect="1"/>
          </p:cNvPicPr>
          <p:nvPr/>
        </p:nvPicPr>
        <p:blipFill>
          <a:blip r:embed="rId2"/>
          <a:stretch>
            <a:fillRect/>
          </a:stretch>
        </p:blipFill>
        <p:spPr>
          <a:xfrm>
            <a:off x="4688205" y="-1270"/>
            <a:ext cx="4434840" cy="1986280"/>
          </a:xfrm>
          <a:prstGeom prst="rect">
            <a:avLst/>
          </a:prstGeom>
        </p:spPr>
      </p:pic>
    </p:spTree>
    <p:custDataLst>
      <p:tags r:id="rId3"/>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12852"/>
        </a:solidFill>
        <a:effectLst/>
      </p:bgPr>
    </p:bg>
    <p:spTree>
      <p:nvGrpSpPr>
        <p:cNvPr id="1" name=""/>
        <p:cNvGrpSpPr/>
        <p:nvPr/>
      </p:nvGrpSpPr>
      <p:grpSpPr/>
      <p:grpSp>
        <p:nvGrpSpPr>
          <p:cNvPr id="49" name="组合 48"/>
          <p:cNvGrpSpPr/>
          <p:nvPr/>
        </p:nvGrpSpPr>
        <p:grpSpPr>
          <a:xfrm>
            <a:off x="2540" y="-1270"/>
            <a:ext cx="828040" cy="5149850"/>
            <a:chOff x="4" y="-2"/>
            <a:chExt cx="1304" cy="8110"/>
          </a:xfrm>
        </p:grpSpPr>
        <p:sp>
          <p:nvSpPr>
            <p:cNvPr id="2" name="矩形 1"/>
            <p:cNvSpPr/>
            <p:nvPr/>
          </p:nvSpPr>
          <p:spPr>
            <a:xfrm>
              <a:off x="4" y="-2"/>
              <a:ext cx="1304" cy="8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4000">
                <a:solidFill>
                  <a:schemeClr val="tx1"/>
                </a:solidFill>
                <a:latin typeface="字魂龙吟手书" panose="00000500000000000000" charset="-122"/>
                <a:ea typeface="字魂龙吟手书" panose="00000500000000000000" charset="-122"/>
              </a:endParaRPr>
            </a:p>
            <a:p>
              <a:pPr algn="ctr"/>
              <a:r>
                <a:rPr lang="zh-CN" altLang="en-US" sz="4000">
                  <a:solidFill>
                    <a:schemeClr val="tx1"/>
                  </a:solidFill>
                  <a:latin typeface="字魂龙吟手书" panose="00000500000000000000" charset="-122"/>
                  <a:ea typeface="字魂龙吟手书" panose="00000500000000000000" charset="-122"/>
                </a:rPr>
                <a:t>自由</a:t>
              </a:r>
              <a:r>
                <a:rPr lang="zh-CN" altLang="en-US" sz="4000">
                  <a:solidFill>
                    <a:schemeClr val="tx1"/>
                  </a:solidFill>
                  <a:latin typeface="字魂龙吟手书" panose="00000500000000000000" charset="-122"/>
                  <a:ea typeface="字魂龙吟手书" panose="00000500000000000000" charset="-122"/>
                </a:rPr>
                <a:t>是一座灯塔</a:t>
              </a:r>
              <a:endParaRPr lang="zh-CN" altLang="en-US" sz="4000">
                <a:solidFill>
                  <a:schemeClr val="tx1"/>
                </a:solidFill>
                <a:latin typeface="字魂龙吟手书" panose="00000500000000000000" charset="-122"/>
                <a:ea typeface="字魂龙吟手书" panose="00000500000000000000" charset="-122"/>
              </a:endParaRPr>
            </a:p>
          </p:txBody>
        </p:sp>
        <p:grpSp>
          <p:nvGrpSpPr>
            <p:cNvPr id="4" name="Group 4"/>
            <p:cNvGrpSpPr>
              <a:grpSpLocks noChangeAspect="1"/>
            </p:cNvGrpSpPr>
            <p:nvPr/>
          </p:nvGrpSpPr>
          <p:grpSpPr>
            <a:xfrm>
              <a:off x="52" y="577"/>
              <a:ext cx="1164" cy="564"/>
              <a:chOff x="3119" y="639"/>
              <a:chExt cx="786" cy="381"/>
            </a:xfrm>
          </p:grpSpPr>
          <p:sp>
            <p:nvSpPr>
              <p:cNvPr id="5" name="Freeform 5"/>
              <p:cNvSpPr/>
              <p:nvPr/>
            </p:nvSpPr>
            <p:spPr>
              <a:xfrm>
                <a:off x="3472" y="639"/>
                <a:ext cx="133" cy="381"/>
              </a:xfrm>
              <a:custGeom>
                <a:avLst/>
                <a:gdLst/>
                <a:ahLst/>
                <a:cxnLst>
                  <a:cxn ang="0">
                    <a:pos x="10" y="381"/>
                  </a:cxn>
                  <a:cxn ang="0">
                    <a:pos x="0" y="379"/>
                  </a:cxn>
                  <a:cxn ang="0">
                    <a:pos x="123" y="0"/>
                  </a:cxn>
                  <a:cxn ang="0">
                    <a:pos x="133" y="2"/>
                  </a:cxn>
                  <a:cxn ang="0">
                    <a:pos x="10" y="381"/>
                  </a:cxn>
                </a:cxnLst>
                <a:rect l="0" t="0" r="0" b="0"/>
                <a:pathLst>
                  <a:path w="133" h="381">
                    <a:moveTo>
                      <a:pt x="10" y="381"/>
                    </a:moveTo>
                    <a:lnTo>
                      <a:pt x="0" y="379"/>
                    </a:lnTo>
                    <a:lnTo>
                      <a:pt x="123" y="0"/>
                    </a:lnTo>
                    <a:lnTo>
                      <a:pt x="133" y="2"/>
                    </a:lnTo>
                    <a:lnTo>
                      <a:pt x="10" y="381"/>
                    </a:lnTo>
                    <a:close/>
                  </a:path>
                </a:pathLst>
              </a:custGeom>
              <a:solidFill>
                <a:srgbClr val="2D2674"/>
              </a:solidFill>
              <a:ln w="9525">
                <a:noFill/>
              </a:ln>
            </p:spPr>
            <p:txBody>
              <a:bodyPr/>
              <a:p>
                <a:endParaRPr lang="zh-CN" altLang="en-US" sz="1350"/>
              </a:p>
            </p:txBody>
          </p:sp>
          <p:sp>
            <p:nvSpPr>
              <p:cNvPr id="6" name="Freeform 6"/>
              <p:cNvSpPr/>
              <p:nvPr/>
            </p:nvSpPr>
            <p:spPr>
              <a:xfrm>
                <a:off x="3526" y="815"/>
                <a:ext cx="323" cy="133"/>
              </a:xfrm>
              <a:custGeom>
                <a:avLst/>
                <a:gdLst/>
                <a:ahLst/>
                <a:cxnLst>
                  <a:cxn ang="0">
                    <a:pos x="315" y="133"/>
                  </a:cxn>
                  <a:cxn ang="0">
                    <a:pos x="0" y="29"/>
                  </a:cxn>
                  <a:cxn ang="0">
                    <a:pos x="10" y="0"/>
                  </a:cxn>
                  <a:cxn ang="0">
                    <a:pos x="323" y="103"/>
                  </a:cxn>
                  <a:cxn ang="0">
                    <a:pos x="315" y="133"/>
                  </a:cxn>
                </a:cxnLst>
                <a:rect l="0" t="0" r="0" b="0"/>
                <a:pathLst>
                  <a:path w="323" h="133">
                    <a:moveTo>
                      <a:pt x="315" y="133"/>
                    </a:moveTo>
                    <a:lnTo>
                      <a:pt x="0" y="29"/>
                    </a:lnTo>
                    <a:lnTo>
                      <a:pt x="10" y="0"/>
                    </a:lnTo>
                    <a:lnTo>
                      <a:pt x="323" y="103"/>
                    </a:lnTo>
                    <a:lnTo>
                      <a:pt x="315" y="133"/>
                    </a:lnTo>
                    <a:close/>
                  </a:path>
                </a:pathLst>
              </a:custGeom>
              <a:solidFill>
                <a:srgbClr val="E61723"/>
              </a:solidFill>
              <a:ln w="9525">
                <a:noFill/>
              </a:ln>
            </p:spPr>
            <p:txBody>
              <a:bodyPr/>
              <a:p>
                <a:endParaRPr lang="zh-CN" altLang="en-US" sz="1350"/>
              </a:p>
            </p:txBody>
          </p:sp>
          <p:sp>
            <p:nvSpPr>
              <p:cNvPr id="7" name="Freeform 7"/>
              <p:cNvSpPr/>
              <p:nvPr/>
            </p:nvSpPr>
            <p:spPr>
              <a:xfrm>
                <a:off x="3536" y="787"/>
                <a:ext cx="323" cy="133"/>
              </a:xfrm>
              <a:custGeom>
                <a:avLst/>
                <a:gdLst/>
                <a:ahLst/>
                <a:cxnLst>
                  <a:cxn ang="0">
                    <a:pos x="313" y="133"/>
                  </a:cxn>
                  <a:cxn ang="0">
                    <a:pos x="0" y="30"/>
                  </a:cxn>
                  <a:cxn ang="0">
                    <a:pos x="8" y="0"/>
                  </a:cxn>
                  <a:cxn ang="0">
                    <a:pos x="323" y="103"/>
                  </a:cxn>
                  <a:cxn ang="0">
                    <a:pos x="313" y="133"/>
                  </a:cxn>
                </a:cxnLst>
                <a:rect l="0" t="0" r="0" b="0"/>
                <a:pathLst>
                  <a:path w="323" h="133">
                    <a:moveTo>
                      <a:pt x="313" y="133"/>
                    </a:moveTo>
                    <a:lnTo>
                      <a:pt x="0" y="30"/>
                    </a:lnTo>
                    <a:lnTo>
                      <a:pt x="8" y="0"/>
                    </a:lnTo>
                    <a:lnTo>
                      <a:pt x="323" y="103"/>
                    </a:lnTo>
                    <a:lnTo>
                      <a:pt x="313" y="133"/>
                    </a:lnTo>
                    <a:close/>
                  </a:path>
                </a:pathLst>
              </a:custGeom>
              <a:solidFill>
                <a:srgbClr val="FFFFFF"/>
              </a:solidFill>
              <a:ln w="9525">
                <a:noFill/>
              </a:ln>
            </p:spPr>
            <p:txBody>
              <a:bodyPr/>
              <a:p>
                <a:endParaRPr lang="zh-CN" altLang="en-US" sz="1350"/>
              </a:p>
            </p:txBody>
          </p:sp>
          <p:sp>
            <p:nvSpPr>
              <p:cNvPr id="8" name="Freeform 8"/>
              <p:cNvSpPr/>
              <p:nvPr/>
            </p:nvSpPr>
            <p:spPr>
              <a:xfrm>
                <a:off x="3544" y="759"/>
                <a:ext cx="323" cy="131"/>
              </a:xfrm>
              <a:custGeom>
                <a:avLst/>
                <a:gdLst/>
                <a:ahLst/>
                <a:cxnLst>
                  <a:cxn ang="0">
                    <a:pos x="315" y="131"/>
                  </a:cxn>
                  <a:cxn ang="0">
                    <a:pos x="0" y="28"/>
                  </a:cxn>
                  <a:cxn ang="0">
                    <a:pos x="10" y="0"/>
                  </a:cxn>
                  <a:cxn ang="0">
                    <a:pos x="323" y="103"/>
                  </a:cxn>
                  <a:cxn ang="0">
                    <a:pos x="315" y="131"/>
                  </a:cxn>
                </a:cxnLst>
                <a:rect l="0" t="0" r="0" b="0"/>
                <a:pathLst>
                  <a:path w="323" h="131">
                    <a:moveTo>
                      <a:pt x="315" y="131"/>
                    </a:moveTo>
                    <a:lnTo>
                      <a:pt x="0" y="28"/>
                    </a:lnTo>
                    <a:lnTo>
                      <a:pt x="10" y="0"/>
                    </a:lnTo>
                    <a:lnTo>
                      <a:pt x="323" y="103"/>
                    </a:lnTo>
                    <a:lnTo>
                      <a:pt x="315" y="131"/>
                    </a:lnTo>
                    <a:close/>
                  </a:path>
                </a:pathLst>
              </a:custGeom>
              <a:solidFill>
                <a:srgbClr val="E61723"/>
              </a:solidFill>
              <a:ln w="9525">
                <a:noFill/>
              </a:ln>
            </p:spPr>
            <p:txBody>
              <a:bodyPr/>
              <a:p>
                <a:endParaRPr lang="zh-CN" altLang="en-US" sz="1350"/>
              </a:p>
            </p:txBody>
          </p:sp>
          <p:sp>
            <p:nvSpPr>
              <p:cNvPr id="9" name="Freeform 9"/>
              <p:cNvSpPr/>
              <p:nvPr/>
            </p:nvSpPr>
            <p:spPr>
              <a:xfrm>
                <a:off x="3554" y="729"/>
                <a:ext cx="323" cy="133"/>
              </a:xfrm>
              <a:custGeom>
                <a:avLst/>
                <a:gdLst/>
                <a:ahLst/>
                <a:cxnLst>
                  <a:cxn ang="0">
                    <a:pos x="313" y="133"/>
                  </a:cxn>
                  <a:cxn ang="0">
                    <a:pos x="0" y="30"/>
                  </a:cxn>
                  <a:cxn ang="0">
                    <a:pos x="10" y="0"/>
                  </a:cxn>
                  <a:cxn ang="0">
                    <a:pos x="323" y="103"/>
                  </a:cxn>
                  <a:cxn ang="0">
                    <a:pos x="313" y="133"/>
                  </a:cxn>
                </a:cxnLst>
                <a:rect l="0" t="0" r="0" b="0"/>
                <a:pathLst>
                  <a:path w="323" h="133">
                    <a:moveTo>
                      <a:pt x="313" y="133"/>
                    </a:moveTo>
                    <a:lnTo>
                      <a:pt x="0" y="30"/>
                    </a:lnTo>
                    <a:lnTo>
                      <a:pt x="10" y="0"/>
                    </a:lnTo>
                    <a:lnTo>
                      <a:pt x="323" y="103"/>
                    </a:lnTo>
                    <a:lnTo>
                      <a:pt x="313" y="133"/>
                    </a:lnTo>
                    <a:close/>
                  </a:path>
                </a:pathLst>
              </a:custGeom>
              <a:solidFill>
                <a:srgbClr val="FFFFFF"/>
              </a:solidFill>
              <a:ln w="9525">
                <a:noFill/>
              </a:ln>
            </p:spPr>
            <p:txBody>
              <a:bodyPr/>
              <a:p>
                <a:endParaRPr lang="zh-CN" altLang="en-US" sz="1350"/>
              </a:p>
            </p:txBody>
          </p:sp>
          <p:sp>
            <p:nvSpPr>
              <p:cNvPr id="10" name="Freeform 10"/>
              <p:cNvSpPr/>
              <p:nvPr/>
            </p:nvSpPr>
            <p:spPr>
              <a:xfrm>
                <a:off x="3564" y="701"/>
                <a:ext cx="323" cy="131"/>
              </a:xfrm>
              <a:custGeom>
                <a:avLst/>
                <a:gdLst/>
                <a:ahLst/>
                <a:cxnLst>
                  <a:cxn ang="0">
                    <a:pos x="313" y="131"/>
                  </a:cxn>
                  <a:cxn ang="0">
                    <a:pos x="0" y="28"/>
                  </a:cxn>
                  <a:cxn ang="0">
                    <a:pos x="7" y="0"/>
                  </a:cxn>
                  <a:cxn ang="0">
                    <a:pos x="323" y="104"/>
                  </a:cxn>
                  <a:cxn ang="0">
                    <a:pos x="313" y="131"/>
                  </a:cxn>
                </a:cxnLst>
                <a:rect l="0" t="0" r="0" b="0"/>
                <a:pathLst>
                  <a:path w="323" h="131">
                    <a:moveTo>
                      <a:pt x="313" y="131"/>
                    </a:moveTo>
                    <a:lnTo>
                      <a:pt x="0" y="28"/>
                    </a:lnTo>
                    <a:lnTo>
                      <a:pt x="7" y="0"/>
                    </a:lnTo>
                    <a:lnTo>
                      <a:pt x="323" y="104"/>
                    </a:lnTo>
                    <a:lnTo>
                      <a:pt x="313" y="131"/>
                    </a:lnTo>
                    <a:close/>
                  </a:path>
                </a:pathLst>
              </a:custGeom>
              <a:solidFill>
                <a:srgbClr val="E61723"/>
              </a:solidFill>
              <a:ln w="9525">
                <a:noFill/>
              </a:ln>
            </p:spPr>
            <p:txBody>
              <a:bodyPr/>
              <a:p>
                <a:endParaRPr lang="zh-CN" altLang="en-US" sz="1350"/>
              </a:p>
            </p:txBody>
          </p:sp>
          <p:sp>
            <p:nvSpPr>
              <p:cNvPr id="11" name="Freeform 11"/>
              <p:cNvSpPr/>
              <p:nvPr/>
            </p:nvSpPr>
            <p:spPr>
              <a:xfrm>
                <a:off x="3571" y="671"/>
                <a:ext cx="324" cy="134"/>
              </a:xfrm>
              <a:custGeom>
                <a:avLst/>
                <a:gdLst/>
                <a:ahLst/>
                <a:cxnLst>
                  <a:cxn ang="0">
                    <a:pos x="316" y="134"/>
                  </a:cxn>
                  <a:cxn ang="0">
                    <a:pos x="0" y="30"/>
                  </a:cxn>
                  <a:cxn ang="0">
                    <a:pos x="10" y="0"/>
                  </a:cxn>
                  <a:cxn ang="0">
                    <a:pos x="324" y="104"/>
                  </a:cxn>
                  <a:cxn ang="0">
                    <a:pos x="316" y="134"/>
                  </a:cxn>
                </a:cxnLst>
                <a:rect l="0" t="0" r="0" b="0"/>
                <a:pathLst>
                  <a:path w="324" h="134">
                    <a:moveTo>
                      <a:pt x="316" y="134"/>
                    </a:moveTo>
                    <a:lnTo>
                      <a:pt x="0" y="30"/>
                    </a:lnTo>
                    <a:lnTo>
                      <a:pt x="10" y="0"/>
                    </a:lnTo>
                    <a:lnTo>
                      <a:pt x="324" y="104"/>
                    </a:lnTo>
                    <a:lnTo>
                      <a:pt x="316" y="134"/>
                    </a:lnTo>
                    <a:close/>
                  </a:path>
                </a:pathLst>
              </a:custGeom>
              <a:solidFill>
                <a:srgbClr val="FFFFFF"/>
              </a:solidFill>
              <a:ln w="9525">
                <a:noFill/>
              </a:ln>
            </p:spPr>
            <p:txBody>
              <a:bodyPr/>
              <a:p>
                <a:endParaRPr lang="zh-CN" altLang="en-US" sz="1350"/>
              </a:p>
            </p:txBody>
          </p:sp>
          <p:sp>
            <p:nvSpPr>
              <p:cNvPr id="12" name="Freeform 12"/>
              <p:cNvSpPr/>
              <p:nvPr/>
            </p:nvSpPr>
            <p:spPr>
              <a:xfrm>
                <a:off x="3581" y="643"/>
                <a:ext cx="324" cy="134"/>
              </a:xfrm>
              <a:custGeom>
                <a:avLst/>
                <a:gdLst/>
                <a:ahLst/>
                <a:cxnLst>
                  <a:cxn ang="0">
                    <a:pos x="314" y="134"/>
                  </a:cxn>
                  <a:cxn ang="0">
                    <a:pos x="0" y="30"/>
                  </a:cxn>
                  <a:cxn ang="0">
                    <a:pos x="10" y="0"/>
                  </a:cxn>
                  <a:cxn ang="0">
                    <a:pos x="324" y="104"/>
                  </a:cxn>
                  <a:cxn ang="0">
                    <a:pos x="314" y="134"/>
                  </a:cxn>
                </a:cxnLst>
                <a:rect l="0" t="0" r="0" b="0"/>
                <a:pathLst>
                  <a:path w="324" h="134">
                    <a:moveTo>
                      <a:pt x="314" y="134"/>
                    </a:moveTo>
                    <a:lnTo>
                      <a:pt x="0" y="30"/>
                    </a:lnTo>
                    <a:lnTo>
                      <a:pt x="10" y="0"/>
                    </a:lnTo>
                    <a:lnTo>
                      <a:pt x="324" y="104"/>
                    </a:lnTo>
                    <a:lnTo>
                      <a:pt x="314" y="134"/>
                    </a:lnTo>
                    <a:close/>
                  </a:path>
                </a:pathLst>
              </a:custGeom>
              <a:solidFill>
                <a:srgbClr val="E61723"/>
              </a:solidFill>
              <a:ln w="9525">
                <a:noFill/>
              </a:ln>
            </p:spPr>
            <p:txBody>
              <a:bodyPr/>
              <a:p>
                <a:endParaRPr lang="zh-CN" altLang="en-US" sz="1350"/>
              </a:p>
            </p:txBody>
          </p:sp>
          <p:sp>
            <p:nvSpPr>
              <p:cNvPr id="13" name="Freeform 13"/>
              <p:cNvSpPr/>
              <p:nvPr/>
            </p:nvSpPr>
            <p:spPr>
              <a:xfrm>
                <a:off x="3554" y="643"/>
                <a:ext cx="176" cy="160"/>
              </a:xfrm>
              <a:custGeom>
                <a:avLst/>
                <a:gdLst/>
                <a:ahLst/>
                <a:cxnLst>
                  <a:cxn ang="0">
                    <a:pos x="141" y="160"/>
                  </a:cxn>
                  <a:cxn ang="0">
                    <a:pos x="0" y="116"/>
                  </a:cxn>
                  <a:cxn ang="0">
                    <a:pos x="37" y="0"/>
                  </a:cxn>
                  <a:cxn ang="0">
                    <a:pos x="176" y="46"/>
                  </a:cxn>
                  <a:cxn ang="0">
                    <a:pos x="141" y="160"/>
                  </a:cxn>
                </a:cxnLst>
                <a:rect l="0" t="0" r="0" b="0"/>
                <a:pathLst>
                  <a:path w="176" h="160">
                    <a:moveTo>
                      <a:pt x="141" y="160"/>
                    </a:moveTo>
                    <a:lnTo>
                      <a:pt x="0" y="116"/>
                    </a:lnTo>
                    <a:lnTo>
                      <a:pt x="37" y="0"/>
                    </a:lnTo>
                    <a:lnTo>
                      <a:pt x="176" y="46"/>
                    </a:lnTo>
                    <a:lnTo>
                      <a:pt x="141" y="160"/>
                    </a:lnTo>
                    <a:close/>
                  </a:path>
                </a:pathLst>
              </a:custGeom>
              <a:solidFill>
                <a:srgbClr val="2D2674"/>
              </a:solidFill>
              <a:ln w="9525">
                <a:noFill/>
              </a:ln>
            </p:spPr>
            <p:txBody>
              <a:bodyPr/>
              <a:p>
                <a:endParaRPr lang="zh-CN" altLang="en-US" sz="1350"/>
              </a:p>
            </p:txBody>
          </p:sp>
          <p:sp>
            <p:nvSpPr>
              <p:cNvPr id="14" name="Freeform 14"/>
              <p:cNvSpPr/>
              <p:nvPr/>
            </p:nvSpPr>
            <p:spPr>
              <a:xfrm>
                <a:off x="3667" y="751"/>
                <a:ext cx="24" cy="28"/>
              </a:xfrm>
              <a:custGeom>
                <a:avLst/>
                <a:gdLst/>
                <a:ahLst/>
                <a:cxnLst>
                  <a:cxn ang="0">
                    <a:pos x="16" y="0"/>
                  </a:cxn>
                  <a:cxn ang="0">
                    <a:pos x="16" y="10"/>
                  </a:cxn>
                  <a:cxn ang="0">
                    <a:pos x="24" y="14"/>
                  </a:cxn>
                  <a:cxn ang="0">
                    <a:pos x="16" y="18"/>
                  </a:cxn>
                  <a:cxn ang="0">
                    <a:pos x="16" y="28"/>
                  </a:cxn>
                  <a:cxn ang="0">
                    <a:pos x="8" y="20"/>
                  </a:cxn>
                  <a:cxn ang="0">
                    <a:pos x="0" y="22"/>
                  </a:cxn>
                  <a:cxn ang="0">
                    <a:pos x="4" y="14"/>
                  </a:cxn>
                  <a:cxn ang="0">
                    <a:pos x="0" y="6"/>
                  </a:cxn>
                  <a:cxn ang="0">
                    <a:pos x="8" y="8"/>
                  </a:cxn>
                  <a:cxn ang="0">
                    <a:pos x="16" y="0"/>
                  </a:cxn>
                </a:cxnLst>
                <a:rect l="0" t="0" r="0" b="0"/>
                <a:pathLst>
                  <a:path w="24" h="28">
                    <a:moveTo>
                      <a:pt x="16" y="0"/>
                    </a:moveTo>
                    <a:lnTo>
                      <a:pt x="16" y="10"/>
                    </a:lnTo>
                    <a:lnTo>
                      <a:pt x="24" y="14"/>
                    </a:lnTo>
                    <a:lnTo>
                      <a:pt x="16" y="18"/>
                    </a:lnTo>
                    <a:lnTo>
                      <a:pt x="16" y="28"/>
                    </a:lnTo>
                    <a:lnTo>
                      <a:pt x="8" y="20"/>
                    </a:lnTo>
                    <a:lnTo>
                      <a:pt x="0" y="22"/>
                    </a:lnTo>
                    <a:lnTo>
                      <a:pt x="4" y="14"/>
                    </a:lnTo>
                    <a:lnTo>
                      <a:pt x="0" y="6"/>
                    </a:lnTo>
                    <a:lnTo>
                      <a:pt x="8" y="8"/>
                    </a:lnTo>
                    <a:lnTo>
                      <a:pt x="16" y="0"/>
                    </a:lnTo>
                    <a:close/>
                  </a:path>
                </a:pathLst>
              </a:custGeom>
              <a:solidFill>
                <a:srgbClr val="FFFFFF"/>
              </a:solidFill>
              <a:ln w="9525">
                <a:noFill/>
              </a:ln>
            </p:spPr>
            <p:txBody>
              <a:bodyPr/>
              <a:p>
                <a:endParaRPr lang="zh-CN" altLang="en-US" sz="1350"/>
              </a:p>
            </p:txBody>
          </p:sp>
          <p:sp>
            <p:nvSpPr>
              <p:cNvPr id="15" name="Freeform 15"/>
              <p:cNvSpPr/>
              <p:nvPr/>
            </p:nvSpPr>
            <p:spPr>
              <a:xfrm>
                <a:off x="3635" y="743"/>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16" name="Freeform 16"/>
              <p:cNvSpPr/>
              <p:nvPr/>
            </p:nvSpPr>
            <p:spPr>
              <a:xfrm>
                <a:off x="3607" y="733"/>
                <a:ext cx="24" cy="26"/>
              </a:xfrm>
              <a:custGeom>
                <a:avLst/>
                <a:gdLst/>
                <a:ahLst/>
                <a:cxnLst>
                  <a:cxn ang="0">
                    <a:pos x="16" y="0"/>
                  </a:cxn>
                  <a:cxn ang="0">
                    <a:pos x="16" y="8"/>
                  </a:cxn>
                  <a:cxn ang="0">
                    <a:pos x="24" y="12"/>
                  </a:cxn>
                  <a:cxn ang="0">
                    <a:pos x="16" y="18"/>
                  </a:cxn>
                  <a:cxn ang="0">
                    <a:pos x="16" y="26"/>
                  </a:cxn>
                  <a:cxn ang="0">
                    <a:pos x="8" y="20"/>
                  </a:cxn>
                  <a:cxn ang="0">
                    <a:pos x="0" y="22"/>
                  </a:cxn>
                  <a:cxn ang="0">
                    <a:pos x="4" y="14"/>
                  </a:cxn>
                  <a:cxn ang="0">
                    <a:pos x="0" y="4"/>
                  </a:cxn>
                  <a:cxn ang="0">
                    <a:pos x="8" y="6"/>
                  </a:cxn>
                  <a:cxn ang="0">
                    <a:pos x="16" y="0"/>
                  </a:cxn>
                </a:cxnLst>
                <a:rect l="0" t="0" r="0" b="0"/>
                <a:pathLst>
                  <a:path w="24" h="26">
                    <a:moveTo>
                      <a:pt x="16" y="0"/>
                    </a:moveTo>
                    <a:lnTo>
                      <a:pt x="16" y="8"/>
                    </a:lnTo>
                    <a:lnTo>
                      <a:pt x="24" y="12"/>
                    </a:lnTo>
                    <a:lnTo>
                      <a:pt x="16" y="18"/>
                    </a:lnTo>
                    <a:lnTo>
                      <a:pt x="16" y="26"/>
                    </a:lnTo>
                    <a:lnTo>
                      <a:pt x="8" y="20"/>
                    </a:lnTo>
                    <a:lnTo>
                      <a:pt x="0" y="22"/>
                    </a:lnTo>
                    <a:lnTo>
                      <a:pt x="4" y="14"/>
                    </a:lnTo>
                    <a:lnTo>
                      <a:pt x="0" y="4"/>
                    </a:lnTo>
                    <a:lnTo>
                      <a:pt x="8" y="6"/>
                    </a:lnTo>
                    <a:lnTo>
                      <a:pt x="16" y="0"/>
                    </a:lnTo>
                    <a:close/>
                  </a:path>
                </a:pathLst>
              </a:custGeom>
              <a:solidFill>
                <a:srgbClr val="FFFFFF"/>
              </a:solidFill>
              <a:ln w="9525">
                <a:noFill/>
              </a:ln>
            </p:spPr>
            <p:txBody>
              <a:bodyPr/>
              <a:p>
                <a:endParaRPr lang="zh-CN" altLang="en-US" sz="1350"/>
              </a:p>
            </p:txBody>
          </p:sp>
          <p:sp>
            <p:nvSpPr>
              <p:cNvPr id="17" name="Freeform 17"/>
              <p:cNvSpPr/>
              <p:nvPr/>
            </p:nvSpPr>
            <p:spPr>
              <a:xfrm>
                <a:off x="3575" y="723"/>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18" name="Freeform 18"/>
              <p:cNvSpPr/>
              <p:nvPr/>
            </p:nvSpPr>
            <p:spPr>
              <a:xfrm>
                <a:off x="3675" y="723"/>
                <a:ext cx="25" cy="26"/>
              </a:xfrm>
              <a:custGeom>
                <a:avLst/>
                <a:gdLst/>
                <a:ahLst/>
                <a:cxnLst>
                  <a:cxn ang="0">
                    <a:pos x="16" y="0"/>
                  </a:cxn>
                  <a:cxn ang="0">
                    <a:pos x="18" y="10"/>
                  </a:cxn>
                  <a:cxn ang="0">
                    <a:pos x="25" y="14"/>
                  </a:cxn>
                  <a:cxn ang="0">
                    <a:pos x="18" y="18"/>
                  </a:cxn>
                  <a:cxn ang="0">
                    <a:pos x="16" y="26"/>
                  </a:cxn>
                  <a:cxn ang="0">
                    <a:pos x="10" y="20"/>
                  </a:cxn>
                  <a:cxn ang="0">
                    <a:pos x="0" y="22"/>
                  </a:cxn>
                  <a:cxn ang="0">
                    <a:pos x="6" y="14"/>
                  </a:cxn>
                  <a:cxn ang="0">
                    <a:pos x="0" y="6"/>
                  </a:cxn>
                  <a:cxn ang="0">
                    <a:pos x="10" y="8"/>
                  </a:cxn>
                  <a:cxn ang="0">
                    <a:pos x="16" y="0"/>
                  </a:cxn>
                </a:cxnLst>
                <a:rect l="0" t="0" r="0" b="0"/>
                <a:pathLst>
                  <a:path w="25" h="26">
                    <a:moveTo>
                      <a:pt x="16" y="0"/>
                    </a:moveTo>
                    <a:lnTo>
                      <a:pt x="18" y="10"/>
                    </a:lnTo>
                    <a:lnTo>
                      <a:pt x="25" y="14"/>
                    </a:lnTo>
                    <a:lnTo>
                      <a:pt x="18" y="18"/>
                    </a:lnTo>
                    <a:lnTo>
                      <a:pt x="16" y="26"/>
                    </a:lnTo>
                    <a:lnTo>
                      <a:pt x="10" y="20"/>
                    </a:lnTo>
                    <a:lnTo>
                      <a:pt x="0" y="22"/>
                    </a:lnTo>
                    <a:lnTo>
                      <a:pt x="6" y="14"/>
                    </a:lnTo>
                    <a:lnTo>
                      <a:pt x="0" y="6"/>
                    </a:lnTo>
                    <a:lnTo>
                      <a:pt x="10" y="8"/>
                    </a:lnTo>
                    <a:lnTo>
                      <a:pt x="16" y="0"/>
                    </a:lnTo>
                    <a:close/>
                  </a:path>
                </a:pathLst>
              </a:custGeom>
              <a:solidFill>
                <a:srgbClr val="FFFFFF"/>
              </a:solidFill>
              <a:ln w="9525">
                <a:noFill/>
              </a:ln>
            </p:spPr>
            <p:txBody>
              <a:bodyPr/>
              <a:p>
                <a:endParaRPr lang="zh-CN" altLang="en-US" sz="1350"/>
              </a:p>
            </p:txBody>
          </p:sp>
          <p:sp>
            <p:nvSpPr>
              <p:cNvPr id="19" name="Freeform 19"/>
              <p:cNvSpPr/>
              <p:nvPr/>
            </p:nvSpPr>
            <p:spPr>
              <a:xfrm>
                <a:off x="3645" y="713"/>
                <a:ext cx="26" cy="28"/>
              </a:xfrm>
              <a:custGeom>
                <a:avLst/>
                <a:gdLst/>
                <a:ahLst/>
                <a:cxnLst>
                  <a:cxn ang="0">
                    <a:pos x="16" y="0"/>
                  </a:cxn>
                  <a:cxn ang="0">
                    <a:pos x="18" y="10"/>
                  </a:cxn>
                  <a:cxn ang="0">
                    <a:pos x="26" y="14"/>
                  </a:cxn>
                  <a:cxn ang="0">
                    <a:pos x="18" y="18"/>
                  </a:cxn>
                  <a:cxn ang="0">
                    <a:pos x="16" y="28"/>
                  </a:cxn>
                  <a:cxn ang="0">
                    <a:pos x="10" y="20"/>
                  </a:cxn>
                  <a:cxn ang="0">
                    <a:pos x="0" y="22"/>
                  </a:cxn>
                  <a:cxn ang="0">
                    <a:pos x="4" y="14"/>
                  </a:cxn>
                  <a:cxn ang="0">
                    <a:pos x="0" y="6"/>
                  </a:cxn>
                  <a:cxn ang="0">
                    <a:pos x="10" y="8"/>
                  </a:cxn>
                  <a:cxn ang="0">
                    <a:pos x="16" y="0"/>
                  </a:cxn>
                </a:cxnLst>
                <a:rect l="0" t="0" r="0" b="0"/>
                <a:pathLst>
                  <a:path w="26" h="28">
                    <a:moveTo>
                      <a:pt x="16" y="0"/>
                    </a:moveTo>
                    <a:lnTo>
                      <a:pt x="18" y="10"/>
                    </a:lnTo>
                    <a:lnTo>
                      <a:pt x="26" y="14"/>
                    </a:lnTo>
                    <a:lnTo>
                      <a:pt x="18" y="18"/>
                    </a:lnTo>
                    <a:lnTo>
                      <a:pt x="16" y="28"/>
                    </a:lnTo>
                    <a:lnTo>
                      <a:pt x="10" y="20"/>
                    </a:lnTo>
                    <a:lnTo>
                      <a:pt x="0" y="22"/>
                    </a:lnTo>
                    <a:lnTo>
                      <a:pt x="4" y="14"/>
                    </a:lnTo>
                    <a:lnTo>
                      <a:pt x="0" y="6"/>
                    </a:lnTo>
                    <a:lnTo>
                      <a:pt x="10" y="8"/>
                    </a:lnTo>
                    <a:lnTo>
                      <a:pt x="16" y="0"/>
                    </a:lnTo>
                    <a:close/>
                  </a:path>
                </a:pathLst>
              </a:custGeom>
              <a:solidFill>
                <a:srgbClr val="FFFFFF"/>
              </a:solidFill>
              <a:ln w="9525">
                <a:noFill/>
              </a:ln>
            </p:spPr>
            <p:txBody>
              <a:bodyPr/>
              <a:p>
                <a:endParaRPr lang="zh-CN" altLang="en-US" sz="1350"/>
              </a:p>
            </p:txBody>
          </p:sp>
          <p:sp>
            <p:nvSpPr>
              <p:cNvPr id="20" name="Freeform 20"/>
              <p:cNvSpPr/>
              <p:nvPr/>
            </p:nvSpPr>
            <p:spPr>
              <a:xfrm>
                <a:off x="3615" y="705"/>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1" name="Freeform 21"/>
              <p:cNvSpPr/>
              <p:nvPr/>
            </p:nvSpPr>
            <p:spPr>
              <a:xfrm>
                <a:off x="3585" y="695"/>
                <a:ext cx="26" cy="26"/>
              </a:xfrm>
              <a:custGeom>
                <a:avLst/>
                <a:gdLst/>
                <a:ahLst/>
                <a:cxnLst>
                  <a:cxn ang="0">
                    <a:pos x="16" y="0"/>
                  </a:cxn>
                  <a:cxn ang="0">
                    <a:pos x="16" y="8"/>
                  </a:cxn>
                  <a:cxn ang="0">
                    <a:pos x="26" y="12"/>
                  </a:cxn>
                  <a:cxn ang="0">
                    <a:pos x="18" y="16"/>
                  </a:cxn>
                  <a:cxn ang="0">
                    <a:pos x="16" y="26"/>
                  </a:cxn>
                  <a:cxn ang="0">
                    <a:pos x="10" y="20"/>
                  </a:cxn>
                  <a:cxn ang="0">
                    <a:pos x="0" y="20"/>
                  </a:cxn>
                  <a:cxn ang="0">
                    <a:pos x="4" y="12"/>
                  </a:cxn>
                  <a:cxn ang="0">
                    <a:pos x="0" y="4"/>
                  </a:cxn>
                  <a:cxn ang="0">
                    <a:pos x="10" y="6"/>
                  </a:cxn>
                  <a:cxn ang="0">
                    <a:pos x="16" y="0"/>
                  </a:cxn>
                </a:cxnLst>
                <a:rect l="0" t="0" r="0" b="0"/>
                <a:pathLst>
                  <a:path w="26" h="26">
                    <a:moveTo>
                      <a:pt x="16" y="0"/>
                    </a:moveTo>
                    <a:lnTo>
                      <a:pt x="16" y="8"/>
                    </a:lnTo>
                    <a:lnTo>
                      <a:pt x="26" y="12"/>
                    </a:lnTo>
                    <a:lnTo>
                      <a:pt x="18" y="16"/>
                    </a:lnTo>
                    <a:lnTo>
                      <a:pt x="16" y="26"/>
                    </a:lnTo>
                    <a:lnTo>
                      <a:pt x="10" y="20"/>
                    </a:lnTo>
                    <a:lnTo>
                      <a:pt x="0" y="20"/>
                    </a:lnTo>
                    <a:lnTo>
                      <a:pt x="4" y="12"/>
                    </a:lnTo>
                    <a:lnTo>
                      <a:pt x="0" y="4"/>
                    </a:lnTo>
                    <a:lnTo>
                      <a:pt x="10" y="6"/>
                    </a:lnTo>
                    <a:lnTo>
                      <a:pt x="16" y="0"/>
                    </a:lnTo>
                    <a:close/>
                  </a:path>
                </a:pathLst>
              </a:custGeom>
              <a:solidFill>
                <a:srgbClr val="FFFFFF"/>
              </a:solidFill>
              <a:ln w="9525">
                <a:noFill/>
              </a:ln>
            </p:spPr>
            <p:txBody>
              <a:bodyPr/>
              <a:p>
                <a:endParaRPr lang="zh-CN" altLang="en-US" sz="1350"/>
              </a:p>
            </p:txBody>
          </p:sp>
          <p:sp>
            <p:nvSpPr>
              <p:cNvPr id="22" name="Freeform 22"/>
              <p:cNvSpPr/>
              <p:nvPr/>
            </p:nvSpPr>
            <p:spPr>
              <a:xfrm>
                <a:off x="3685" y="697"/>
                <a:ext cx="23" cy="26"/>
              </a:xfrm>
              <a:custGeom>
                <a:avLst/>
                <a:gdLst/>
                <a:ahLst/>
                <a:cxnLst>
                  <a:cxn ang="0">
                    <a:pos x="15" y="0"/>
                  </a:cxn>
                  <a:cxn ang="0">
                    <a:pos x="15" y="8"/>
                  </a:cxn>
                  <a:cxn ang="0">
                    <a:pos x="23" y="12"/>
                  </a:cxn>
                  <a:cxn ang="0">
                    <a:pos x="15" y="16"/>
                  </a:cxn>
                  <a:cxn ang="0">
                    <a:pos x="15" y="26"/>
                  </a:cxn>
                  <a:cxn ang="0">
                    <a:pos x="8" y="20"/>
                  </a:cxn>
                  <a:cxn ang="0">
                    <a:pos x="0" y="20"/>
                  </a:cxn>
                  <a:cxn ang="0">
                    <a:pos x="4" y="12"/>
                  </a:cxn>
                  <a:cxn ang="0">
                    <a:pos x="0" y="4"/>
                  </a:cxn>
                  <a:cxn ang="0">
                    <a:pos x="8" y="6"/>
                  </a:cxn>
                  <a:cxn ang="0">
                    <a:pos x="15" y="0"/>
                  </a:cxn>
                </a:cxnLst>
                <a:rect l="0" t="0" r="0" b="0"/>
                <a:pathLst>
                  <a:path w="23" h="26">
                    <a:moveTo>
                      <a:pt x="15" y="0"/>
                    </a:moveTo>
                    <a:lnTo>
                      <a:pt x="15" y="8"/>
                    </a:lnTo>
                    <a:lnTo>
                      <a:pt x="23" y="12"/>
                    </a:lnTo>
                    <a:lnTo>
                      <a:pt x="15" y="16"/>
                    </a:lnTo>
                    <a:lnTo>
                      <a:pt x="15" y="26"/>
                    </a:lnTo>
                    <a:lnTo>
                      <a:pt x="8" y="20"/>
                    </a:lnTo>
                    <a:lnTo>
                      <a:pt x="0" y="20"/>
                    </a:lnTo>
                    <a:lnTo>
                      <a:pt x="4" y="12"/>
                    </a:lnTo>
                    <a:lnTo>
                      <a:pt x="0" y="4"/>
                    </a:lnTo>
                    <a:lnTo>
                      <a:pt x="8" y="6"/>
                    </a:lnTo>
                    <a:lnTo>
                      <a:pt x="15" y="0"/>
                    </a:lnTo>
                    <a:close/>
                  </a:path>
                </a:pathLst>
              </a:custGeom>
              <a:solidFill>
                <a:srgbClr val="FFFFFF"/>
              </a:solidFill>
              <a:ln w="9525">
                <a:noFill/>
              </a:ln>
            </p:spPr>
            <p:txBody>
              <a:bodyPr/>
              <a:p>
                <a:endParaRPr lang="zh-CN" altLang="en-US" sz="1350"/>
              </a:p>
            </p:txBody>
          </p:sp>
          <p:sp>
            <p:nvSpPr>
              <p:cNvPr id="23" name="Freeform 23"/>
              <p:cNvSpPr/>
              <p:nvPr/>
            </p:nvSpPr>
            <p:spPr>
              <a:xfrm>
                <a:off x="3653" y="687"/>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4" name="Freeform 24"/>
              <p:cNvSpPr/>
              <p:nvPr/>
            </p:nvSpPr>
            <p:spPr>
              <a:xfrm>
                <a:off x="3625" y="677"/>
                <a:ext cx="24" cy="26"/>
              </a:xfrm>
              <a:custGeom>
                <a:avLst/>
                <a:gdLst/>
                <a:ahLst/>
                <a:cxnLst>
                  <a:cxn ang="0">
                    <a:pos x="16" y="0"/>
                  </a:cxn>
                  <a:cxn ang="0">
                    <a:pos x="16" y="10"/>
                  </a:cxn>
                  <a:cxn ang="0">
                    <a:pos x="24" y="14"/>
                  </a:cxn>
                  <a:cxn ang="0">
                    <a:pos x="16" y="18"/>
                  </a:cxn>
                  <a:cxn ang="0">
                    <a:pos x="16" y="26"/>
                  </a:cxn>
                  <a:cxn ang="0">
                    <a:pos x="8" y="20"/>
                  </a:cxn>
                  <a:cxn ang="0">
                    <a:pos x="0" y="22"/>
                  </a:cxn>
                  <a:cxn ang="0">
                    <a:pos x="4" y="14"/>
                  </a:cxn>
                  <a:cxn ang="0">
                    <a:pos x="0" y="6"/>
                  </a:cxn>
                  <a:cxn ang="0">
                    <a:pos x="8" y="6"/>
                  </a:cxn>
                  <a:cxn ang="0">
                    <a:pos x="16" y="0"/>
                  </a:cxn>
                </a:cxnLst>
                <a:rect l="0" t="0" r="0" b="0"/>
                <a:pathLst>
                  <a:path w="24" h="26">
                    <a:moveTo>
                      <a:pt x="16" y="0"/>
                    </a:moveTo>
                    <a:lnTo>
                      <a:pt x="16" y="10"/>
                    </a:lnTo>
                    <a:lnTo>
                      <a:pt x="24" y="14"/>
                    </a:lnTo>
                    <a:lnTo>
                      <a:pt x="16" y="18"/>
                    </a:lnTo>
                    <a:lnTo>
                      <a:pt x="16" y="26"/>
                    </a:lnTo>
                    <a:lnTo>
                      <a:pt x="8" y="20"/>
                    </a:lnTo>
                    <a:lnTo>
                      <a:pt x="0" y="22"/>
                    </a:lnTo>
                    <a:lnTo>
                      <a:pt x="4" y="14"/>
                    </a:lnTo>
                    <a:lnTo>
                      <a:pt x="0" y="6"/>
                    </a:lnTo>
                    <a:lnTo>
                      <a:pt x="8" y="6"/>
                    </a:lnTo>
                    <a:lnTo>
                      <a:pt x="16" y="0"/>
                    </a:lnTo>
                    <a:close/>
                  </a:path>
                </a:pathLst>
              </a:custGeom>
              <a:solidFill>
                <a:srgbClr val="FFFFFF"/>
              </a:solidFill>
              <a:ln w="9525">
                <a:noFill/>
              </a:ln>
            </p:spPr>
            <p:txBody>
              <a:bodyPr/>
              <a:p>
                <a:endParaRPr lang="zh-CN" altLang="en-US" sz="1350"/>
              </a:p>
            </p:txBody>
          </p:sp>
          <p:sp>
            <p:nvSpPr>
              <p:cNvPr id="25" name="Freeform 25"/>
              <p:cNvSpPr/>
              <p:nvPr/>
            </p:nvSpPr>
            <p:spPr>
              <a:xfrm>
                <a:off x="3593" y="667"/>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26" name="Freeform 26"/>
              <p:cNvSpPr/>
              <p:nvPr/>
            </p:nvSpPr>
            <p:spPr>
              <a:xfrm>
                <a:off x="3419" y="639"/>
                <a:ext cx="133" cy="381"/>
              </a:xfrm>
              <a:custGeom>
                <a:avLst/>
                <a:gdLst/>
                <a:ahLst/>
                <a:cxnLst>
                  <a:cxn ang="0">
                    <a:pos x="123" y="381"/>
                  </a:cxn>
                  <a:cxn ang="0">
                    <a:pos x="133" y="379"/>
                  </a:cxn>
                  <a:cxn ang="0">
                    <a:pos x="10" y="0"/>
                  </a:cxn>
                  <a:cxn ang="0">
                    <a:pos x="0" y="2"/>
                  </a:cxn>
                  <a:cxn ang="0">
                    <a:pos x="123" y="381"/>
                  </a:cxn>
                </a:cxnLst>
                <a:rect l="0" t="0" r="0" b="0"/>
                <a:pathLst>
                  <a:path w="133" h="381">
                    <a:moveTo>
                      <a:pt x="123" y="381"/>
                    </a:moveTo>
                    <a:lnTo>
                      <a:pt x="133" y="379"/>
                    </a:lnTo>
                    <a:lnTo>
                      <a:pt x="10" y="0"/>
                    </a:lnTo>
                    <a:lnTo>
                      <a:pt x="0" y="2"/>
                    </a:lnTo>
                    <a:lnTo>
                      <a:pt x="123" y="381"/>
                    </a:lnTo>
                    <a:close/>
                  </a:path>
                </a:pathLst>
              </a:custGeom>
              <a:solidFill>
                <a:srgbClr val="2D2674"/>
              </a:solidFill>
              <a:ln w="9525">
                <a:noFill/>
              </a:ln>
            </p:spPr>
            <p:txBody>
              <a:bodyPr/>
              <a:p>
                <a:endParaRPr lang="zh-CN" altLang="en-US" sz="1350"/>
              </a:p>
            </p:txBody>
          </p:sp>
          <p:sp>
            <p:nvSpPr>
              <p:cNvPr id="27" name="Freeform 27"/>
              <p:cNvSpPr/>
              <p:nvPr/>
            </p:nvSpPr>
            <p:spPr>
              <a:xfrm>
                <a:off x="3175" y="815"/>
                <a:ext cx="323" cy="133"/>
              </a:xfrm>
              <a:custGeom>
                <a:avLst/>
                <a:gdLst/>
                <a:ahLst/>
                <a:cxnLst>
                  <a:cxn ang="0">
                    <a:pos x="9" y="133"/>
                  </a:cxn>
                  <a:cxn ang="0">
                    <a:pos x="323" y="29"/>
                  </a:cxn>
                  <a:cxn ang="0">
                    <a:pos x="313" y="0"/>
                  </a:cxn>
                  <a:cxn ang="0">
                    <a:pos x="0" y="103"/>
                  </a:cxn>
                  <a:cxn ang="0">
                    <a:pos x="9" y="133"/>
                  </a:cxn>
                </a:cxnLst>
                <a:rect l="0" t="0" r="0" b="0"/>
                <a:pathLst>
                  <a:path w="323" h="133">
                    <a:moveTo>
                      <a:pt x="9" y="133"/>
                    </a:moveTo>
                    <a:lnTo>
                      <a:pt x="323" y="29"/>
                    </a:lnTo>
                    <a:lnTo>
                      <a:pt x="313" y="0"/>
                    </a:lnTo>
                    <a:lnTo>
                      <a:pt x="0" y="103"/>
                    </a:lnTo>
                    <a:lnTo>
                      <a:pt x="9" y="133"/>
                    </a:lnTo>
                    <a:close/>
                  </a:path>
                </a:pathLst>
              </a:custGeom>
              <a:solidFill>
                <a:srgbClr val="E61723"/>
              </a:solidFill>
              <a:ln w="9525">
                <a:noFill/>
              </a:ln>
            </p:spPr>
            <p:txBody>
              <a:bodyPr/>
              <a:p>
                <a:endParaRPr lang="zh-CN" altLang="en-US" sz="1350"/>
              </a:p>
            </p:txBody>
          </p:sp>
          <p:sp>
            <p:nvSpPr>
              <p:cNvPr id="28" name="Freeform 28"/>
              <p:cNvSpPr/>
              <p:nvPr/>
            </p:nvSpPr>
            <p:spPr>
              <a:xfrm>
                <a:off x="3165" y="787"/>
                <a:ext cx="323" cy="133"/>
              </a:xfrm>
              <a:custGeom>
                <a:avLst/>
                <a:gdLst/>
                <a:ahLst/>
                <a:cxnLst>
                  <a:cxn ang="0">
                    <a:pos x="10" y="133"/>
                  </a:cxn>
                  <a:cxn ang="0">
                    <a:pos x="323" y="30"/>
                  </a:cxn>
                  <a:cxn ang="0">
                    <a:pos x="315" y="0"/>
                  </a:cxn>
                  <a:cxn ang="0">
                    <a:pos x="0" y="103"/>
                  </a:cxn>
                  <a:cxn ang="0">
                    <a:pos x="10" y="133"/>
                  </a:cxn>
                </a:cxnLst>
                <a:rect l="0" t="0" r="0" b="0"/>
                <a:pathLst>
                  <a:path w="323" h="133">
                    <a:moveTo>
                      <a:pt x="10" y="133"/>
                    </a:moveTo>
                    <a:lnTo>
                      <a:pt x="323" y="30"/>
                    </a:lnTo>
                    <a:lnTo>
                      <a:pt x="315" y="0"/>
                    </a:lnTo>
                    <a:lnTo>
                      <a:pt x="0" y="103"/>
                    </a:lnTo>
                    <a:lnTo>
                      <a:pt x="10" y="133"/>
                    </a:lnTo>
                    <a:close/>
                  </a:path>
                </a:pathLst>
              </a:custGeom>
              <a:solidFill>
                <a:srgbClr val="FFFFFF"/>
              </a:solidFill>
              <a:ln w="9525">
                <a:noFill/>
              </a:ln>
            </p:spPr>
            <p:txBody>
              <a:bodyPr/>
              <a:p>
                <a:endParaRPr lang="zh-CN" altLang="en-US" sz="1350"/>
              </a:p>
            </p:txBody>
          </p:sp>
          <p:sp>
            <p:nvSpPr>
              <p:cNvPr id="29" name="Freeform 29"/>
              <p:cNvSpPr/>
              <p:nvPr/>
            </p:nvSpPr>
            <p:spPr>
              <a:xfrm>
                <a:off x="3157" y="759"/>
                <a:ext cx="323" cy="131"/>
              </a:xfrm>
              <a:custGeom>
                <a:avLst/>
                <a:gdLst/>
                <a:ahLst/>
                <a:cxnLst>
                  <a:cxn ang="0">
                    <a:pos x="8" y="131"/>
                  </a:cxn>
                  <a:cxn ang="0">
                    <a:pos x="323" y="28"/>
                  </a:cxn>
                  <a:cxn ang="0">
                    <a:pos x="313" y="0"/>
                  </a:cxn>
                  <a:cxn ang="0">
                    <a:pos x="0" y="103"/>
                  </a:cxn>
                  <a:cxn ang="0">
                    <a:pos x="8" y="131"/>
                  </a:cxn>
                </a:cxnLst>
                <a:rect l="0" t="0" r="0" b="0"/>
                <a:pathLst>
                  <a:path w="323" h="131">
                    <a:moveTo>
                      <a:pt x="8" y="131"/>
                    </a:moveTo>
                    <a:lnTo>
                      <a:pt x="323" y="28"/>
                    </a:lnTo>
                    <a:lnTo>
                      <a:pt x="313" y="0"/>
                    </a:lnTo>
                    <a:lnTo>
                      <a:pt x="0" y="103"/>
                    </a:lnTo>
                    <a:lnTo>
                      <a:pt x="8" y="131"/>
                    </a:lnTo>
                    <a:close/>
                  </a:path>
                </a:pathLst>
              </a:custGeom>
              <a:solidFill>
                <a:srgbClr val="E61723"/>
              </a:solidFill>
              <a:ln w="9525">
                <a:noFill/>
              </a:ln>
            </p:spPr>
            <p:txBody>
              <a:bodyPr/>
              <a:p>
                <a:endParaRPr lang="zh-CN" altLang="en-US" sz="1350"/>
              </a:p>
            </p:txBody>
          </p:sp>
          <p:sp>
            <p:nvSpPr>
              <p:cNvPr id="30" name="Freeform 30"/>
              <p:cNvSpPr/>
              <p:nvPr/>
            </p:nvSpPr>
            <p:spPr>
              <a:xfrm>
                <a:off x="3147" y="729"/>
                <a:ext cx="323" cy="133"/>
              </a:xfrm>
              <a:custGeom>
                <a:avLst/>
                <a:gdLst/>
                <a:ahLst/>
                <a:cxnLst>
                  <a:cxn ang="0">
                    <a:pos x="10" y="133"/>
                  </a:cxn>
                  <a:cxn ang="0">
                    <a:pos x="323" y="30"/>
                  </a:cxn>
                  <a:cxn ang="0">
                    <a:pos x="313" y="0"/>
                  </a:cxn>
                  <a:cxn ang="0">
                    <a:pos x="0" y="103"/>
                  </a:cxn>
                  <a:cxn ang="0">
                    <a:pos x="10" y="133"/>
                  </a:cxn>
                </a:cxnLst>
                <a:rect l="0" t="0" r="0" b="0"/>
                <a:pathLst>
                  <a:path w="323" h="133">
                    <a:moveTo>
                      <a:pt x="10" y="133"/>
                    </a:moveTo>
                    <a:lnTo>
                      <a:pt x="323" y="30"/>
                    </a:lnTo>
                    <a:lnTo>
                      <a:pt x="313" y="0"/>
                    </a:lnTo>
                    <a:lnTo>
                      <a:pt x="0" y="103"/>
                    </a:lnTo>
                    <a:lnTo>
                      <a:pt x="10" y="133"/>
                    </a:lnTo>
                    <a:close/>
                  </a:path>
                </a:pathLst>
              </a:custGeom>
              <a:solidFill>
                <a:srgbClr val="FFFFFF"/>
              </a:solidFill>
              <a:ln w="9525">
                <a:noFill/>
              </a:ln>
            </p:spPr>
            <p:txBody>
              <a:bodyPr/>
              <a:p>
                <a:endParaRPr lang="zh-CN" altLang="en-US" sz="1350"/>
              </a:p>
            </p:txBody>
          </p:sp>
          <p:sp>
            <p:nvSpPr>
              <p:cNvPr id="31" name="Freeform 31"/>
              <p:cNvSpPr/>
              <p:nvPr/>
            </p:nvSpPr>
            <p:spPr>
              <a:xfrm>
                <a:off x="3137" y="701"/>
                <a:ext cx="323" cy="131"/>
              </a:xfrm>
              <a:custGeom>
                <a:avLst/>
                <a:gdLst/>
                <a:ahLst/>
                <a:cxnLst>
                  <a:cxn ang="0">
                    <a:pos x="10" y="131"/>
                  </a:cxn>
                  <a:cxn ang="0">
                    <a:pos x="323" y="28"/>
                  </a:cxn>
                  <a:cxn ang="0">
                    <a:pos x="315" y="0"/>
                  </a:cxn>
                  <a:cxn ang="0">
                    <a:pos x="0" y="104"/>
                  </a:cxn>
                  <a:cxn ang="0">
                    <a:pos x="10" y="131"/>
                  </a:cxn>
                </a:cxnLst>
                <a:rect l="0" t="0" r="0" b="0"/>
                <a:pathLst>
                  <a:path w="323" h="131">
                    <a:moveTo>
                      <a:pt x="10" y="131"/>
                    </a:moveTo>
                    <a:lnTo>
                      <a:pt x="323" y="28"/>
                    </a:lnTo>
                    <a:lnTo>
                      <a:pt x="315" y="0"/>
                    </a:lnTo>
                    <a:lnTo>
                      <a:pt x="0" y="104"/>
                    </a:lnTo>
                    <a:lnTo>
                      <a:pt x="10" y="131"/>
                    </a:lnTo>
                    <a:close/>
                  </a:path>
                </a:pathLst>
              </a:custGeom>
              <a:solidFill>
                <a:srgbClr val="E61723"/>
              </a:solidFill>
              <a:ln w="9525">
                <a:noFill/>
              </a:ln>
            </p:spPr>
            <p:txBody>
              <a:bodyPr/>
              <a:p>
                <a:endParaRPr lang="zh-CN" altLang="en-US" sz="1350"/>
              </a:p>
            </p:txBody>
          </p:sp>
          <p:sp>
            <p:nvSpPr>
              <p:cNvPr id="32" name="Freeform 32"/>
              <p:cNvSpPr/>
              <p:nvPr/>
            </p:nvSpPr>
            <p:spPr>
              <a:xfrm>
                <a:off x="3129" y="671"/>
                <a:ext cx="323" cy="134"/>
              </a:xfrm>
              <a:custGeom>
                <a:avLst/>
                <a:gdLst/>
                <a:ahLst/>
                <a:cxnLst>
                  <a:cxn ang="0">
                    <a:pos x="8" y="134"/>
                  </a:cxn>
                  <a:cxn ang="0">
                    <a:pos x="323" y="30"/>
                  </a:cxn>
                  <a:cxn ang="0">
                    <a:pos x="313" y="0"/>
                  </a:cxn>
                  <a:cxn ang="0">
                    <a:pos x="0" y="104"/>
                  </a:cxn>
                  <a:cxn ang="0">
                    <a:pos x="8" y="134"/>
                  </a:cxn>
                </a:cxnLst>
                <a:rect l="0" t="0" r="0" b="0"/>
                <a:pathLst>
                  <a:path w="323" h="134">
                    <a:moveTo>
                      <a:pt x="8" y="134"/>
                    </a:moveTo>
                    <a:lnTo>
                      <a:pt x="323" y="30"/>
                    </a:lnTo>
                    <a:lnTo>
                      <a:pt x="313" y="0"/>
                    </a:lnTo>
                    <a:lnTo>
                      <a:pt x="0" y="104"/>
                    </a:lnTo>
                    <a:lnTo>
                      <a:pt x="8" y="134"/>
                    </a:lnTo>
                    <a:close/>
                  </a:path>
                </a:pathLst>
              </a:custGeom>
              <a:solidFill>
                <a:srgbClr val="FFFFFF"/>
              </a:solidFill>
              <a:ln w="9525">
                <a:noFill/>
              </a:ln>
            </p:spPr>
            <p:txBody>
              <a:bodyPr/>
              <a:p>
                <a:endParaRPr lang="zh-CN" altLang="en-US" sz="1350"/>
              </a:p>
            </p:txBody>
          </p:sp>
          <p:sp>
            <p:nvSpPr>
              <p:cNvPr id="33" name="Freeform 33"/>
              <p:cNvSpPr/>
              <p:nvPr/>
            </p:nvSpPr>
            <p:spPr>
              <a:xfrm>
                <a:off x="3119" y="643"/>
                <a:ext cx="323" cy="134"/>
              </a:xfrm>
              <a:custGeom>
                <a:avLst/>
                <a:gdLst/>
                <a:ahLst/>
                <a:cxnLst>
                  <a:cxn ang="0">
                    <a:pos x="10" y="134"/>
                  </a:cxn>
                  <a:cxn ang="0">
                    <a:pos x="323" y="30"/>
                  </a:cxn>
                  <a:cxn ang="0">
                    <a:pos x="316" y="0"/>
                  </a:cxn>
                  <a:cxn ang="0">
                    <a:pos x="0" y="104"/>
                  </a:cxn>
                  <a:cxn ang="0">
                    <a:pos x="10" y="134"/>
                  </a:cxn>
                </a:cxnLst>
                <a:rect l="0" t="0" r="0" b="0"/>
                <a:pathLst>
                  <a:path w="323" h="134">
                    <a:moveTo>
                      <a:pt x="10" y="134"/>
                    </a:moveTo>
                    <a:lnTo>
                      <a:pt x="323" y="30"/>
                    </a:lnTo>
                    <a:lnTo>
                      <a:pt x="316" y="0"/>
                    </a:lnTo>
                    <a:lnTo>
                      <a:pt x="0" y="104"/>
                    </a:lnTo>
                    <a:lnTo>
                      <a:pt x="10" y="134"/>
                    </a:lnTo>
                    <a:close/>
                  </a:path>
                </a:pathLst>
              </a:custGeom>
              <a:solidFill>
                <a:srgbClr val="E61723"/>
              </a:solidFill>
              <a:ln w="9525">
                <a:noFill/>
              </a:ln>
            </p:spPr>
            <p:txBody>
              <a:bodyPr/>
              <a:p>
                <a:endParaRPr lang="zh-CN" altLang="en-US" sz="1350"/>
              </a:p>
            </p:txBody>
          </p:sp>
          <p:sp>
            <p:nvSpPr>
              <p:cNvPr id="34" name="Freeform 34"/>
              <p:cNvSpPr/>
              <p:nvPr/>
            </p:nvSpPr>
            <p:spPr>
              <a:xfrm>
                <a:off x="3294" y="643"/>
                <a:ext cx="176" cy="160"/>
              </a:xfrm>
              <a:custGeom>
                <a:avLst/>
                <a:gdLst/>
                <a:ahLst/>
                <a:cxnLst>
                  <a:cxn ang="0">
                    <a:pos x="37" y="160"/>
                  </a:cxn>
                  <a:cxn ang="0">
                    <a:pos x="176" y="116"/>
                  </a:cxn>
                  <a:cxn ang="0">
                    <a:pos x="141" y="0"/>
                  </a:cxn>
                  <a:cxn ang="0">
                    <a:pos x="0" y="46"/>
                  </a:cxn>
                  <a:cxn ang="0">
                    <a:pos x="37" y="160"/>
                  </a:cxn>
                </a:cxnLst>
                <a:rect l="0" t="0" r="0" b="0"/>
                <a:pathLst>
                  <a:path w="176" h="160">
                    <a:moveTo>
                      <a:pt x="37" y="160"/>
                    </a:moveTo>
                    <a:lnTo>
                      <a:pt x="176" y="116"/>
                    </a:lnTo>
                    <a:lnTo>
                      <a:pt x="141" y="0"/>
                    </a:lnTo>
                    <a:lnTo>
                      <a:pt x="0" y="46"/>
                    </a:lnTo>
                    <a:lnTo>
                      <a:pt x="37" y="160"/>
                    </a:lnTo>
                    <a:close/>
                  </a:path>
                </a:pathLst>
              </a:custGeom>
              <a:solidFill>
                <a:srgbClr val="2D2674"/>
              </a:solidFill>
              <a:ln w="9525">
                <a:noFill/>
              </a:ln>
            </p:spPr>
            <p:txBody>
              <a:bodyPr/>
              <a:p>
                <a:endParaRPr lang="zh-CN" altLang="en-US" sz="1350"/>
              </a:p>
            </p:txBody>
          </p:sp>
          <p:sp>
            <p:nvSpPr>
              <p:cNvPr id="35" name="Freeform 35"/>
              <p:cNvSpPr/>
              <p:nvPr/>
            </p:nvSpPr>
            <p:spPr>
              <a:xfrm>
                <a:off x="3333" y="751"/>
                <a:ext cx="24" cy="28"/>
              </a:xfrm>
              <a:custGeom>
                <a:avLst/>
                <a:gdLst/>
                <a:ahLst/>
                <a:cxnLst>
                  <a:cxn ang="0">
                    <a:pos x="8" y="0"/>
                  </a:cxn>
                  <a:cxn ang="0">
                    <a:pos x="8" y="10"/>
                  </a:cxn>
                  <a:cxn ang="0">
                    <a:pos x="0" y="14"/>
                  </a:cxn>
                  <a:cxn ang="0">
                    <a:pos x="8" y="18"/>
                  </a:cxn>
                  <a:cxn ang="0">
                    <a:pos x="8" y="28"/>
                  </a:cxn>
                  <a:cxn ang="0">
                    <a:pos x="16" y="20"/>
                  </a:cxn>
                  <a:cxn ang="0">
                    <a:pos x="24" y="22"/>
                  </a:cxn>
                  <a:cxn ang="0">
                    <a:pos x="20" y="14"/>
                  </a:cxn>
                  <a:cxn ang="0">
                    <a:pos x="24" y="6"/>
                  </a:cxn>
                  <a:cxn ang="0">
                    <a:pos x="16" y="8"/>
                  </a:cxn>
                  <a:cxn ang="0">
                    <a:pos x="8" y="0"/>
                  </a:cxn>
                </a:cxnLst>
                <a:rect l="0" t="0" r="0" b="0"/>
                <a:pathLst>
                  <a:path w="24" h="28">
                    <a:moveTo>
                      <a:pt x="8" y="0"/>
                    </a:moveTo>
                    <a:lnTo>
                      <a:pt x="8" y="10"/>
                    </a:lnTo>
                    <a:lnTo>
                      <a:pt x="0" y="14"/>
                    </a:lnTo>
                    <a:lnTo>
                      <a:pt x="8" y="18"/>
                    </a:lnTo>
                    <a:lnTo>
                      <a:pt x="8" y="28"/>
                    </a:lnTo>
                    <a:lnTo>
                      <a:pt x="16" y="20"/>
                    </a:lnTo>
                    <a:lnTo>
                      <a:pt x="24" y="22"/>
                    </a:lnTo>
                    <a:lnTo>
                      <a:pt x="20" y="14"/>
                    </a:lnTo>
                    <a:lnTo>
                      <a:pt x="24" y="6"/>
                    </a:lnTo>
                    <a:lnTo>
                      <a:pt x="16" y="8"/>
                    </a:lnTo>
                    <a:lnTo>
                      <a:pt x="8" y="0"/>
                    </a:lnTo>
                    <a:close/>
                  </a:path>
                </a:pathLst>
              </a:custGeom>
              <a:solidFill>
                <a:srgbClr val="FFFFFF"/>
              </a:solidFill>
              <a:ln w="9525">
                <a:noFill/>
              </a:ln>
            </p:spPr>
            <p:txBody>
              <a:bodyPr/>
              <a:p>
                <a:endParaRPr lang="zh-CN" altLang="en-US" sz="1350"/>
              </a:p>
            </p:txBody>
          </p:sp>
          <p:sp>
            <p:nvSpPr>
              <p:cNvPr id="36" name="Freeform 36"/>
              <p:cNvSpPr/>
              <p:nvPr/>
            </p:nvSpPr>
            <p:spPr>
              <a:xfrm>
                <a:off x="3363" y="743"/>
                <a:ext cx="26" cy="26"/>
              </a:xfrm>
              <a:custGeom>
                <a:avLst/>
                <a:gdLst/>
                <a:ahLst/>
                <a:cxnLst>
                  <a:cxn ang="0">
                    <a:pos x="10" y="0"/>
                  </a:cxn>
                  <a:cxn ang="0">
                    <a:pos x="8" y="8"/>
                  </a:cxn>
                  <a:cxn ang="0">
                    <a:pos x="0" y="12"/>
                  </a:cxn>
                  <a:cxn ang="0">
                    <a:pos x="8" y="16"/>
                  </a:cxn>
                  <a:cxn ang="0">
                    <a:pos x="10" y="26"/>
                  </a:cxn>
                  <a:cxn ang="0">
                    <a:pos x="16" y="20"/>
                  </a:cxn>
                  <a:cxn ang="0">
                    <a:pos x="26" y="20"/>
                  </a:cxn>
                  <a:cxn ang="0">
                    <a:pos x="20"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0" y="12"/>
                    </a:lnTo>
                    <a:lnTo>
                      <a:pt x="26" y="4"/>
                    </a:lnTo>
                    <a:lnTo>
                      <a:pt x="16" y="6"/>
                    </a:lnTo>
                    <a:lnTo>
                      <a:pt x="10" y="0"/>
                    </a:lnTo>
                    <a:close/>
                  </a:path>
                </a:pathLst>
              </a:custGeom>
              <a:solidFill>
                <a:srgbClr val="FFFFFF"/>
              </a:solidFill>
              <a:ln w="9525">
                <a:noFill/>
              </a:ln>
            </p:spPr>
            <p:txBody>
              <a:bodyPr/>
              <a:p>
                <a:endParaRPr lang="zh-CN" altLang="en-US" sz="1350"/>
              </a:p>
            </p:txBody>
          </p:sp>
          <p:sp>
            <p:nvSpPr>
              <p:cNvPr id="37" name="Freeform 37"/>
              <p:cNvSpPr/>
              <p:nvPr/>
            </p:nvSpPr>
            <p:spPr>
              <a:xfrm>
                <a:off x="3393" y="733"/>
                <a:ext cx="24" cy="26"/>
              </a:xfrm>
              <a:custGeom>
                <a:avLst/>
                <a:gdLst/>
                <a:ahLst/>
                <a:cxnLst>
                  <a:cxn ang="0">
                    <a:pos x="8" y="0"/>
                  </a:cxn>
                  <a:cxn ang="0">
                    <a:pos x="8" y="8"/>
                  </a:cxn>
                  <a:cxn ang="0">
                    <a:pos x="0" y="12"/>
                  </a:cxn>
                  <a:cxn ang="0">
                    <a:pos x="8" y="18"/>
                  </a:cxn>
                  <a:cxn ang="0">
                    <a:pos x="8" y="26"/>
                  </a:cxn>
                  <a:cxn ang="0">
                    <a:pos x="16" y="20"/>
                  </a:cxn>
                  <a:cxn ang="0">
                    <a:pos x="24" y="22"/>
                  </a:cxn>
                  <a:cxn ang="0">
                    <a:pos x="20" y="14"/>
                  </a:cxn>
                  <a:cxn ang="0">
                    <a:pos x="24" y="4"/>
                  </a:cxn>
                  <a:cxn ang="0">
                    <a:pos x="16" y="6"/>
                  </a:cxn>
                  <a:cxn ang="0">
                    <a:pos x="8" y="0"/>
                  </a:cxn>
                </a:cxnLst>
                <a:rect l="0" t="0" r="0" b="0"/>
                <a:pathLst>
                  <a:path w="24" h="26">
                    <a:moveTo>
                      <a:pt x="8" y="0"/>
                    </a:moveTo>
                    <a:lnTo>
                      <a:pt x="8" y="8"/>
                    </a:lnTo>
                    <a:lnTo>
                      <a:pt x="0" y="12"/>
                    </a:lnTo>
                    <a:lnTo>
                      <a:pt x="8" y="18"/>
                    </a:lnTo>
                    <a:lnTo>
                      <a:pt x="8" y="26"/>
                    </a:lnTo>
                    <a:lnTo>
                      <a:pt x="16" y="20"/>
                    </a:lnTo>
                    <a:lnTo>
                      <a:pt x="24" y="22"/>
                    </a:lnTo>
                    <a:lnTo>
                      <a:pt x="20" y="14"/>
                    </a:lnTo>
                    <a:lnTo>
                      <a:pt x="24" y="4"/>
                    </a:lnTo>
                    <a:lnTo>
                      <a:pt x="16" y="6"/>
                    </a:lnTo>
                    <a:lnTo>
                      <a:pt x="8" y="0"/>
                    </a:lnTo>
                    <a:close/>
                  </a:path>
                </a:pathLst>
              </a:custGeom>
              <a:solidFill>
                <a:srgbClr val="FFFFFF"/>
              </a:solidFill>
              <a:ln w="9525">
                <a:noFill/>
              </a:ln>
            </p:spPr>
            <p:txBody>
              <a:bodyPr/>
              <a:p>
                <a:endParaRPr lang="zh-CN" altLang="en-US" sz="1350"/>
              </a:p>
            </p:txBody>
          </p:sp>
          <p:sp>
            <p:nvSpPr>
              <p:cNvPr id="38" name="Freeform 38"/>
              <p:cNvSpPr/>
              <p:nvPr/>
            </p:nvSpPr>
            <p:spPr>
              <a:xfrm>
                <a:off x="3423" y="723"/>
                <a:ext cx="25" cy="26"/>
              </a:xfrm>
              <a:custGeom>
                <a:avLst/>
                <a:gdLst/>
                <a:ahLst/>
                <a:cxnLst>
                  <a:cxn ang="0">
                    <a:pos x="10" y="0"/>
                  </a:cxn>
                  <a:cxn ang="0">
                    <a:pos x="8" y="10"/>
                  </a:cxn>
                  <a:cxn ang="0">
                    <a:pos x="0" y="14"/>
                  </a:cxn>
                  <a:cxn ang="0">
                    <a:pos x="8" y="18"/>
                  </a:cxn>
                  <a:cxn ang="0">
                    <a:pos x="10" y="26"/>
                  </a:cxn>
                  <a:cxn ang="0">
                    <a:pos x="15" y="20"/>
                  </a:cxn>
                  <a:cxn ang="0">
                    <a:pos x="25" y="22"/>
                  </a:cxn>
                  <a:cxn ang="0">
                    <a:pos x="19" y="14"/>
                  </a:cxn>
                  <a:cxn ang="0">
                    <a:pos x="25" y="6"/>
                  </a:cxn>
                  <a:cxn ang="0">
                    <a:pos x="15" y="6"/>
                  </a:cxn>
                  <a:cxn ang="0">
                    <a:pos x="10" y="0"/>
                  </a:cxn>
                </a:cxnLst>
                <a:rect l="0" t="0" r="0" b="0"/>
                <a:pathLst>
                  <a:path w="25" h="26">
                    <a:moveTo>
                      <a:pt x="10" y="0"/>
                    </a:moveTo>
                    <a:lnTo>
                      <a:pt x="8" y="10"/>
                    </a:lnTo>
                    <a:lnTo>
                      <a:pt x="0" y="14"/>
                    </a:lnTo>
                    <a:lnTo>
                      <a:pt x="8" y="18"/>
                    </a:lnTo>
                    <a:lnTo>
                      <a:pt x="10" y="26"/>
                    </a:lnTo>
                    <a:lnTo>
                      <a:pt x="15" y="20"/>
                    </a:lnTo>
                    <a:lnTo>
                      <a:pt x="25" y="22"/>
                    </a:lnTo>
                    <a:lnTo>
                      <a:pt x="19" y="14"/>
                    </a:lnTo>
                    <a:lnTo>
                      <a:pt x="25" y="6"/>
                    </a:lnTo>
                    <a:lnTo>
                      <a:pt x="15" y="6"/>
                    </a:lnTo>
                    <a:lnTo>
                      <a:pt x="10" y="0"/>
                    </a:lnTo>
                    <a:close/>
                  </a:path>
                </a:pathLst>
              </a:custGeom>
              <a:solidFill>
                <a:srgbClr val="FFFFFF"/>
              </a:solidFill>
              <a:ln w="9525">
                <a:noFill/>
              </a:ln>
            </p:spPr>
            <p:txBody>
              <a:bodyPr/>
              <a:p>
                <a:endParaRPr lang="zh-CN" altLang="en-US" sz="1350"/>
              </a:p>
            </p:txBody>
          </p:sp>
          <p:sp>
            <p:nvSpPr>
              <p:cNvPr id="39" name="Freeform 39"/>
              <p:cNvSpPr/>
              <p:nvPr/>
            </p:nvSpPr>
            <p:spPr>
              <a:xfrm>
                <a:off x="3323" y="723"/>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8"/>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0" name="Freeform 40"/>
              <p:cNvSpPr/>
              <p:nvPr/>
            </p:nvSpPr>
            <p:spPr>
              <a:xfrm>
                <a:off x="3353" y="713"/>
                <a:ext cx="26" cy="28"/>
              </a:xfrm>
              <a:custGeom>
                <a:avLst/>
                <a:gdLst/>
                <a:ahLst/>
                <a:cxnLst>
                  <a:cxn ang="0">
                    <a:pos x="10" y="0"/>
                  </a:cxn>
                  <a:cxn ang="0">
                    <a:pos x="10" y="10"/>
                  </a:cxn>
                  <a:cxn ang="0">
                    <a:pos x="0" y="14"/>
                  </a:cxn>
                  <a:cxn ang="0">
                    <a:pos x="10" y="18"/>
                  </a:cxn>
                  <a:cxn ang="0">
                    <a:pos x="10" y="28"/>
                  </a:cxn>
                  <a:cxn ang="0">
                    <a:pos x="16" y="20"/>
                  </a:cxn>
                  <a:cxn ang="0">
                    <a:pos x="26" y="22"/>
                  </a:cxn>
                  <a:cxn ang="0">
                    <a:pos x="22" y="14"/>
                  </a:cxn>
                  <a:cxn ang="0">
                    <a:pos x="26" y="6"/>
                  </a:cxn>
                  <a:cxn ang="0">
                    <a:pos x="16" y="8"/>
                  </a:cxn>
                  <a:cxn ang="0">
                    <a:pos x="10" y="0"/>
                  </a:cxn>
                </a:cxnLst>
                <a:rect l="0" t="0" r="0" b="0"/>
                <a:pathLst>
                  <a:path w="26" h="28">
                    <a:moveTo>
                      <a:pt x="10" y="0"/>
                    </a:moveTo>
                    <a:lnTo>
                      <a:pt x="10" y="10"/>
                    </a:lnTo>
                    <a:lnTo>
                      <a:pt x="0" y="14"/>
                    </a:lnTo>
                    <a:lnTo>
                      <a:pt x="10" y="18"/>
                    </a:lnTo>
                    <a:lnTo>
                      <a:pt x="10" y="28"/>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1" name="Freeform 41"/>
              <p:cNvSpPr/>
              <p:nvPr/>
            </p:nvSpPr>
            <p:spPr>
              <a:xfrm>
                <a:off x="3383" y="705"/>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2" name="Freeform 42"/>
              <p:cNvSpPr/>
              <p:nvPr/>
            </p:nvSpPr>
            <p:spPr>
              <a:xfrm>
                <a:off x="3413" y="695"/>
                <a:ext cx="25" cy="26"/>
              </a:xfrm>
              <a:custGeom>
                <a:avLst/>
                <a:gdLst/>
                <a:ahLst/>
                <a:cxnLst>
                  <a:cxn ang="0">
                    <a:pos x="10" y="0"/>
                  </a:cxn>
                  <a:cxn ang="0">
                    <a:pos x="10" y="8"/>
                  </a:cxn>
                  <a:cxn ang="0">
                    <a:pos x="0" y="12"/>
                  </a:cxn>
                  <a:cxn ang="0">
                    <a:pos x="10" y="16"/>
                  </a:cxn>
                  <a:cxn ang="0">
                    <a:pos x="10" y="26"/>
                  </a:cxn>
                  <a:cxn ang="0">
                    <a:pos x="16" y="20"/>
                  </a:cxn>
                  <a:cxn ang="0">
                    <a:pos x="25" y="20"/>
                  </a:cxn>
                  <a:cxn ang="0">
                    <a:pos x="22" y="12"/>
                  </a:cxn>
                  <a:cxn ang="0">
                    <a:pos x="25" y="4"/>
                  </a:cxn>
                  <a:cxn ang="0">
                    <a:pos x="18" y="6"/>
                  </a:cxn>
                  <a:cxn ang="0">
                    <a:pos x="10" y="0"/>
                  </a:cxn>
                </a:cxnLst>
                <a:rect l="0" t="0" r="0" b="0"/>
                <a:pathLst>
                  <a:path w="25" h="26">
                    <a:moveTo>
                      <a:pt x="10" y="0"/>
                    </a:moveTo>
                    <a:lnTo>
                      <a:pt x="10" y="8"/>
                    </a:lnTo>
                    <a:lnTo>
                      <a:pt x="0" y="12"/>
                    </a:lnTo>
                    <a:lnTo>
                      <a:pt x="10" y="16"/>
                    </a:lnTo>
                    <a:lnTo>
                      <a:pt x="10" y="26"/>
                    </a:lnTo>
                    <a:lnTo>
                      <a:pt x="16" y="20"/>
                    </a:lnTo>
                    <a:lnTo>
                      <a:pt x="25" y="20"/>
                    </a:lnTo>
                    <a:lnTo>
                      <a:pt x="22" y="12"/>
                    </a:lnTo>
                    <a:lnTo>
                      <a:pt x="25" y="4"/>
                    </a:lnTo>
                    <a:lnTo>
                      <a:pt x="18" y="6"/>
                    </a:lnTo>
                    <a:lnTo>
                      <a:pt x="10" y="0"/>
                    </a:lnTo>
                    <a:close/>
                  </a:path>
                </a:pathLst>
              </a:custGeom>
              <a:solidFill>
                <a:srgbClr val="FFFFFF"/>
              </a:solidFill>
              <a:ln w="9525">
                <a:noFill/>
              </a:ln>
            </p:spPr>
            <p:txBody>
              <a:bodyPr/>
              <a:p>
                <a:endParaRPr lang="zh-CN" altLang="en-US" sz="1350"/>
              </a:p>
            </p:txBody>
          </p:sp>
          <p:sp>
            <p:nvSpPr>
              <p:cNvPr id="43" name="Freeform 43"/>
              <p:cNvSpPr/>
              <p:nvPr/>
            </p:nvSpPr>
            <p:spPr>
              <a:xfrm>
                <a:off x="3315" y="697"/>
                <a:ext cx="24" cy="26"/>
              </a:xfrm>
              <a:custGeom>
                <a:avLst/>
                <a:gdLst/>
                <a:ahLst/>
                <a:cxnLst>
                  <a:cxn ang="0">
                    <a:pos x="10" y="0"/>
                  </a:cxn>
                  <a:cxn ang="0">
                    <a:pos x="8" y="8"/>
                  </a:cxn>
                  <a:cxn ang="0">
                    <a:pos x="0" y="12"/>
                  </a:cxn>
                  <a:cxn ang="0">
                    <a:pos x="8" y="16"/>
                  </a:cxn>
                  <a:cxn ang="0">
                    <a:pos x="8" y="26"/>
                  </a:cxn>
                  <a:cxn ang="0">
                    <a:pos x="16" y="20"/>
                  </a:cxn>
                  <a:cxn ang="0">
                    <a:pos x="24" y="20"/>
                  </a:cxn>
                  <a:cxn ang="0">
                    <a:pos x="20" y="12"/>
                  </a:cxn>
                  <a:cxn ang="0">
                    <a:pos x="24" y="4"/>
                  </a:cxn>
                  <a:cxn ang="0">
                    <a:pos x="16" y="6"/>
                  </a:cxn>
                  <a:cxn ang="0">
                    <a:pos x="10" y="0"/>
                  </a:cxn>
                </a:cxnLst>
                <a:rect l="0" t="0" r="0" b="0"/>
                <a:pathLst>
                  <a:path w="24" h="26">
                    <a:moveTo>
                      <a:pt x="10" y="0"/>
                    </a:moveTo>
                    <a:lnTo>
                      <a:pt x="8" y="8"/>
                    </a:lnTo>
                    <a:lnTo>
                      <a:pt x="0" y="12"/>
                    </a:lnTo>
                    <a:lnTo>
                      <a:pt x="8" y="16"/>
                    </a:lnTo>
                    <a:lnTo>
                      <a:pt x="8" y="26"/>
                    </a:lnTo>
                    <a:lnTo>
                      <a:pt x="16" y="20"/>
                    </a:lnTo>
                    <a:lnTo>
                      <a:pt x="24" y="20"/>
                    </a:lnTo>
                    <a:lnTo>
                      <a:pt x="20" y="12"/>
                    </a:lnTo>
                    <a:lnTo>
                      <a:pt x="24" y="4"/>
                    </a:lnTo>
                    <a:lnTo>
                      <a:pt x="16" y="6"/>
                    </a:lnTo>
                    <a:lnTo>
                      <a:pt x="10" y="0"/>
                    </a:lnTo>
                    <a:close/>
                  </a:path>
                </a:pathLst>
              </a:custGeom>
              <a:solidFill>
                <a:srgbClr val="FFFFFF"/>
              </a:solidFill>
              <a:ln w="9525">
                <a:noFill/>
              </a:ln>
            </p:spPr>
            <p:txBody>
              <a:bodyPr/>
              <a:p>
                <a:endParaRPr lang="zh-CN" altLang="en-US" sz="1350"/>
              </a:p>
            </p:txBody>
          </p:sp>
          <p:sp>
            <p:nvSpPr>
              <p:cNvPr id="44" name="Freeform 44"/>
              <p:cNvSpPr/>
              <p:nvPr/>
            </p:nvSpPr>
            <p:spPr>
              <a:xfrm>
                <a:off x="3345" y="687"/>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5" name="Freeform 45"/>
              <p:cNvSpPr/>
              <p:nvPr/>
            </p:nvSpPr>
            <p:spPr>
              <a:xfrm>
                <a:off x="3375" y="677"/>
                <a:ext cx="24" cy="26"/>
              </a:xfrm>
              <a:custGeom>
                <a:avLst/>
                <a:gdLst/>
                <a:ahLst/>
                <a:cxnLst>
                  <a:cxn ang="0">
                    <a:pos x="10" y="0"/>
                  </a:cxn>
                  <a:cxn ang="0">
                    <a:pos x="8" y="10"/>
                  </a:cxn>
                  <a:cxn ang="0">
                    <a:pos x="0" y="14"/>
                  </a:cxn>
                  <a:cxn ang="0">
                    <a:pos x="8" y="18"/>
                  </a:cxn>
                  <a:cxn ang="0">
                    <a:pos x="8" y="26"/>
                  </a:cxn>
                  <a:cxn ang="0">
                    <a:pos x="16" y="20"/>
                  </a:cxn>
                  <a:cxn ang="0">
                    <a:pos x="24" y="22"/>
                  </a:cxn>
                  <a:cxn ang="0">
                    <a:pos x="20" y="14"/>
                  </a:cxn>
                  <a:cxn ang="0">
                    <a:pos x="24" y="6"/>
                  </a:cxn>
                  <a:cxn ang="0">
                    <a:pos x="16" y="6"/>
                  </a:cxn>
                  <a:cxn ang="0">
                    <a:pos x="10" y="0"/>
                  </a:cxn>
                </a:cxnLst>
                <a:rect l="0" t="0" r="0" b="0"/>
                <a:pathLst>
                  <a:path w="24" h="26">
                    <a:moveTo>
                      <a:pt x="10" y="0"/>
                    </a:moveTo>
                    <a:lnTo>
                      <a:pt x="8" y="10"/>
                    </a:lnTo>
                    <a:lnTo>
                      <a:pt x="0" y="14"/>
                    </a:lnTo>
                    <a:lnTo>
                      <a:pt x="8" y="18"/>
                    </a:lnTo>
                    <a:lnTo>
                      <a:pt x="8" y="26"/>
                    </a:lnTo>
                    <a:lnTo>
                      <a:pt x="16" y="20"/>
                    </a:lnTo>
                    <a:lnTo>
                      <a:pt x="24" y="22"/>
                    </a:lnTo>
                    <a:lnTo>
                      <a:pt x="20" y="14"/>
                    </a:lnTo>
                    <a:lnTo>
                      <a:pt x="24" y="6"/>
                    </a:lnTo>
                    <a:lnTo>
                      <a:pt x="16" y="6"/>
                    </a:lnTo>
                    <a:lnTo>
                      <a:pt x="10" y="0"/>
                    </a:lnTo>
                    <a:close/>
                  </a:path>
                </a:pathLst>
              </a:custGeom>
              <a:solidFill>
                <a:srgbClr val="FFFFFF"/>
              </a:solidFill>
              <a:ln w="9525">
                <a:noFill/>
              </a:ln>
            </p:spPr>
            <p:txBody>
              <a:bodyPr/>
              <a:p>
                <a:endParaRPr lang="zh-CN" altLang="en-US" sz="1350"/>
              </a:p>
            </p:txBody>
          </p:sp>
          <p:sp>
            <p:nvSpPr>
              <p:cNvPr id="46" name="Freeform 46"/>
              <p:cNvSpPr/>
              <p:nvPr/>
            </p:nvSpPr>
            <p:spPr>
              <a:xfrm>
                <a:off x="3405" y="667"/>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6"/>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6"/>
                    </a:lnTo>
                    <a:lnTo>
                      <a:pt x="10" y="0"/>
                    </a:lnTo>
                    <a:close/>
                  </a:path>
                </a:pathLst>
              </a:custGeom>
              <a:solidFill>
                <a:srgbClr val="FFFFFF"/>
              </a:solidFill>
              <a:ln w="9525">
                <a:noFill/>
              </a:ln>
            </p:spPr>
            <p:txBody>
              <a:bodyPr/>
              <a:p>
                <a:endParaRPr lang="zh-CN" altLang="en-US" sz="1350"/>
              </a:p>
            </p:txBody>
          </p:sp>
        </p:grpSp>
      </p:grpSp>
      <p:grpSp>
        <p:nvGrpSpPr>
          <p:cNvPr id="50" name="Group 4"/>
          <p:cNvGrpSpPr/>
          <p:nvPr/>
        </p:nvGrpSpPr>
        <p:grpSpPr bwMode="auto">
          <a:xfrm>
            <a:off x="830580" y="43499"/>
            <a:ext cx="3481705" cy="5059742"/>
            <a:chOff x="480" y="528"/>
            <a:chExt cx="2832" cy="3795"/>
          </a:xfrm>
        </p:grpSpPr>
        <p:grpSp>
          <p:nvGrpSpPr>
            <p:cNvPr id="51" name="Group 5"/>
            <p:cNvGrpSpPr/>
            <p:nvPr/>
          </p:nvGrpSpPr>
          <p:grpSpPr bwMode="auto">
            <a:xfrm>
              <a:off x="480" y="528"/>
              <a:ext cx="2832" cy="3795"/>
              <a:chOff x="816" y="480"/>
              <a:chExt cx="2640" cy="3651"/>
            </a:xfrm>
          </p:grpSpPr>
          <p:grpSp>
            <p:nvGrpSpPr>
              <p:cNvPr id="52" name="Group 6"/>
              <p:cNvGrpSpPr/>
              <p:nvPr/>
            </p:nvGrpSpPr>
            <p:grpSpPr bwMode="auto">
              <a:xfrm>
                <a:off x="816" y="480"/>
                <a:ext cx="2640" cy="3651"/>
                <a:chOff x="816" y="480"/>
                <a:chExt cx="2640" cy="3651"/>
              </a:xfrm>
            </p:grpSpPr>
            <p:pic>
              <p:nvPicPr>
                <p:cNvPr id="53" name="Picture 7" descr="mdzc6"/>
                <p:cNvPicPr>
                  <a:picLocks noChangeAspect="1" noChangeArrowheads="1"/>
                </p:cNvPicPr>
                <p:nvPr/>
              </p:nvPicPr>
              <p:blipFill>
                <a:blip r:embed="rId1"/>
                <a:srcRect l="3267" t="867" r="3209" b="2756"/>
                <a:stretch>
                  <a:fillRect/>
                </a:stretch>
              </p:blipFill>
              <p:spPr bwMode="auto">
                <a:xfrm>
                  <a:off x="816" y="480"/>
                  <a:ext cx="2640" cy="3648"/>
                </a:xfrm>
                <a:prstGeom prst="rect">
                  <a:avLst/>
                </a:prstGeom>
                <a:noFill/>
                <a:ln w="38100">
                  <a:solidFill>
                    <a:schemeClr val="folHlink"/>
                  </a:solidFill>
                  <a:miter lim="800000"/>
                  <a:headEnd/>
                  <a:tailEnd/>
                </a:ln>
              </p:spPr>
            </p:pic>
            <p:sp>
              <p:nvSpPr>
                <p:cNvPr id="54" name="Text Box 8"/>
                <p:cNvSpPr txBox="1">
                  <a:spLocks noChangeArrowheads="1"/>
                </p:cNvSpPr>
                <p:nvPr/>
              </p:nvSpPr>
              <p:spPr bwMode="auto">
                <a:xfrm>
                  <a:off x="816" y="3792"/>
                  <a:ext cx="445" cy="339"/>
                </a:xfrm>
                <a:prstGeom prst="rect">
                  <a:avLst/>
                </a:prstGeom>
                <a:noFill/>
                <a:ln w="9525">
                  <a:noFill/>
                  <a:miter lim="800000"/>
                </a:ln>
              </p:spPr>
              <p:txBody>
                <a:bodyPr>
                  <a:spAutoFit/>
                </a:bodyPr>
                <a:p>
                  <a:pPr>
                    <a:spcBef>
                      <a:spcPct val="50000"/>
                    </a:spcBef>
                  </a:pPr>
                  <a:r>
                    <a:rPr kumimoji="1" lang="zh-CN" altLang="en-US" sz="1200">
                      <a:solidFill>
                        <a:schemeClr val="tx2"/>
                      </a:solidFill>
                      <a:latin typeface="黑体" panose="02010609060101010101" pitchFamily="49" charset="-122"/>
                      <a:ea typeface="黑体" panose="02010609060101010101" pitchFamily="49" charset="-122"/>
                    </a:rPr>
                    <a:t>萨凡纳</a:t>
                  </a:r>
                  <a:endParaRPr kumimoji="1" lang="zh-CN" altLang="en-US" sz="1200">
                    <a:solidFill>
                      <a:schemeClr val="tx2"/>
                    </a:solidFill>
                    <a:latin typeface="黑体" panose="02010609060101010101" pitchFamily="49" charset="-122"/>
                    <a:ea typeface="黑体" panose="02010609060101010101" pitchFamily="49" charset="-122"/>
                  </a:endParaRPr>
                </a:p>
              </p:txBody>
            </p:sp>
            <p:sp>
              <p:nvSpPr>
                <p:cNvPr id="55" name="Text Box 9"/>
                <p:cNvSpPr txBox="1">
                  <a:spLocks noChangeArrowheads="1"/>
                </p:cNvSpPr>
                <p:nvPr/>
              </p:nvSpPr>
              <p:spPr bwMode="auto">
                <a:xfrm>
                  <a:off x="912" y="3552"/>
                  <a:ext cx="624" cy="203"/>
                </a:xfrm>
                <a:prstGeom prst="rect">
                  <a:avLst/>
                </a:prstGeom>
                <a:noFill/>
                <a:ln w="9525">
                  <a:noFill/>
                  <a:miter lim="800000"/>
                </a:ln>
              </p:spPr>
              <p:txBody>
                <a:bodyPr>
                  <a:spAutoFit/>
                </a:bodyPr>
                <a:p>
                  <a:pPr>
                    <a:spcBef>
                      <a:spcPct val="50000"/>
                    </a:spcBef>
                  </a:pPr>
                  <a:r>
                    <a:rPr kumimoji="1" lang="zh-CN" altLang="en-US" sz="1200">
                      <a:solidFill>
                        <a:schemeClr val="tx2"/>
                      </a:solidFill>
                      <a:latin typeface="黑体" panose="02010609060101010101" pitchFamily="49" charset="-122"/>
                      <a:ea typeface="黑体" panose="02010609060101010101" pitchFamily="49" charset="-122"/>
                    </a:rPr>
                    <a:t>查尔斯顿</a:t>
                  </a:r>
                  <a:endParaRPr kumimoji="1" lang="zh-CN" altLang="en-US" sz="1200">
                    <a:solidFill>
                      <a:schemeClr val="tx2"/>
                    </a:solidFill>
                    <a:latin typeface="黑体" panose="02010609060101010101" pitchFamily="49" charset="-122"/>
                    <a:ea typeface="黑体" panose="02010609060101010101" pitchFamily="49" charset="-122"/>
                  </a:endParaRPr>
                </a:p>
              </p:txBody>
            </p:sp>
            <p:sp>
              <p:nvSpPr>
                <p:cNvPr id="56" name="Text Box 10"/>
                <p:cNvSpPr txBox="1">
                  <a:spLocks noChangeArrowheads="1"/>
                </p:cNvSpPr>
                <p:nvPr/>
              </p:nvSpPr>
              <p:spPr bwMode="auto">
                <a:xfrm>
                  <a:off x="1276" y="3139"/>
                  <a:ext cx="596" cy="339"/>
                </a:xfrm>
                <a:prstGeom prst="rect">
                  <a:avLst/>
                </a:prstGeom>
                <a:noFill/>
                <a:ln w="9525">
                  <a:noFill/>
                  <a:miter lim="800000"/>
                </a:ln>
              </p:spPr>
              <p:txBody>
                <a:bodyPr>
                  <a:spAutoFit/>
                </a:bodyPr>
                <a:p>
                  <a:pPr>
                    <a:spcBef>
                      <a:spcPct val="50000"/>
                    </a:spcBef>
                  </a:pPr>
                  <a:r>
                    <a:rPr kumimoji="1" lang="zh-CN" altLang="en-US" sz="1200">
                      <a:solidFill>
                        <a:schemeClr val="tx2"/>
                      </a:solidFill>
                      <a:latin typeface="黑体" panose="02010609060101010101" pitchFamily="49" charset="-122"/>
                      <a:ea typeface="黑体" panose="02010609060101010101" pitchFamily="49" charset="-122"/>
                    </a:rPr>
                    <a:t>威尔明顿</a:t>
                  </a:r>
                  <a:endParaRPr kumimoji="1" lang="zh-CN" altLang="en-US" sz="1200">
                    <a:solidFill>
                      <a:schemeClr val="tx2"/>
                    </a:solidFill>
                    <a:latin typeface="黑体" panose="02010609060101010101" pitchFamily="49" charset="-122"/>
                    <a:ea typeface="黑体" panose="02010609060101010101" pitchFamily="49" charset="-122"/>
                  </a:endParaRPr>
                </a:p>
              </p:txBody>
            </p:sp>
            <p:sp>
              <p:nvSpPr>
                <p:cNvPr id="57" name="Text Box 11"/>
                <p:cNvSpPr txBox="1">
                  <a:spLocks noChangeArrowheads="1"/>
                </p:cNvSpPr>
                <p:nvPr/>
              </p:nvSpPr>
              <p:spPr bwMode="auto">
                <a:xfrm>
                  <a:off x="1385" y="2352"/>
                  <a:ext cx="535" cy="339"/>
                </a:xfrm>
                <a:prstGeom prst="rect">
                  <a:avLst/>
                </a:prstGeom>
                <a:noFill/>
                <a:ln w="9525">
                  <a:noFill/>
                  <a:miter lim="800000"/>
                </a:ln>
              </p:spPr>
              <p:txBody>
                <a:bodyPr>
                  <a:spAutoFit/>
                </a:bodyPr>
                <a:p>
                  <a:pPr>
                    <a:spcBef>
                      <a:spcPct val="50000"/>
                    </a:spcBef>
                  </a:pPr>
                  <a:r>
                    <a:rPr kumimoji="1" lang="zh-CN" altLang="en-US" sz="1200">
                      <a:solidFill>
                        <a:schemeClr val="tx2"/>
                      </a:solidFill>
                      <a:latin typeface="黑体" panose="02010609060101010101" pitchFamily="49" charset="-122"/>
                      <a:ea typeface="黑体" panose="02010609060101010101" pitchFamily="49" charset="-122"/>
                    </a:rPr>
                    <a:t>詹姆斯敦</a:t>
                  </a:r>
                  <a:endParaRPr kumimoji="1" lang="zh-CN" altLang="en-US" sz="1200">
                    <a:solidFill>
                      <a:schemeClr val="tx2"/>
                    </a:solidFill>
                    <a:latin typeface="黑体" panose="02010609060101010101" pitchFamily="49" charset="-122"/>
                    <a:ea typeface="黑体" panose="02010609060101010101" pitchFamily="49" charset="-122"/>
                  </a:endParaRPr>
                </a:p>
              </p:txBody>
            </p:sp>
            <p:sp>
              <p:nvSpPr>
                <p:cNvPr id="58" name="Text Box 12"/>
                <p:cNvSpPr txBox="1">
                  <a:spLocks noChangeArrowheads="1"/>
                </p:cNvSpPr>
                <p:nvPr/>
              </p:nvSpPr>
              <p:spPr bwMode="auto">
                <a:xfrm>
                  <a:off x="1341" y="1843"/>
                  <a:ext cx="579" cy="339"/>
                </a:xfrm>
                <a:prstGeom prst="rect">
                  <a:avLst/>
                </a:prstGeom>
                <a:noFill/>
                <a:ln w="9525">
                  <a:noFill/>
                  <a:miter lim="800000"/>
                </a:ln>
              </p:spPr>
              <p:txBody>
                <a:bodyPr>
                  <a:spAutoFit/>
                </a:bodyPr>
                <a:p>
                  <a:pPr>
                    <a:spcBef>
                      <a:spcPct val="50000"/>
                    </a:spcBef>
                  </a:pPr>
                  <a:r>
                    <a:rPr kumimoji="1" lang="zh-CN" altLang="en-US" sz="1200">
                      <a:solidFill>
                        <a:schemeClr val="tx2"/>
                      </a:solidFill>
                      <a:latin typeface="黑体" panose="02010609060101010101" pitchFamily="49" charset="-122"/>
                      <a:ea typeface="黑体" panose="02010609060101010101" pitchFamily="49" charset="-122"/>
                    </a:rPr>
                    <a:t>巴尔的摩</a:t>
                  </a:r>
                  <a:endParaRPr kumimoji="1" lang="zh-CN" altLang="en-US" sz="1200">
                    <a:solidFill>
                      <a:schemeClr val="tx2"/>
                    </a:solidFill>
                    <a:latin typeface="黑体" panose="02010609060101010101" pitchFamily="49" charset="-122"/>
                    <a:ea typeface="黑体" panose="02010609060101010101" pitchFamily="49" charset="-122"/>
                  </a:endParaRPr>
                </a:p>
              </p:txBody>
            </p:sp>
            <p:sp>
              <p:nvSpPr>
                <p:cNvPr id="59" name="Text Box 13"/>
                <p:cNvSpPr txBox="1">
                  <a:spLocks noChangeArrowheads="1"/>
                </p:cNvSpPr>
                <p:nvPr/>
              </p:nvSpPr>
              <p:spPr bwMode="auto">
                <a:xfrm>
                  <a:off x="1776" y="1680"/>
                  <a:ext cx="356" cy="339"/>
                </a:xfrm>
                <a:prstGeom prst="rect">
                  <a:avLst/>
                </a:prstGeom>
                <a:noFill/>
                <a:ln w="9525">
                  <a:noFill/>
                  <a:miter lim="800000"/>
                </a:ln>
              </p:spPr>
              <p:txBody>
                <a:bodyPr>
                  <a:spAutoFit/>
                </a:bodyPr>
                <a:p>
                  <a:pPr>
                    <a:spcBef>
                      <a:spcPct val="50000"/>
                    </a:spcBef>
                  </a:pPr>
                  <a:r>
                    <a:rPr kumimoji="1" lang="zh-CN" altLang="en-US" sz="1200">
                      <a:solidFill>
                        <a:schemeClr val="tx2"/>
                      </a:solidFill>
                      <a:latin typeface="黑体" panose="02010609060101010101" pitchFamily="49" charset="-122"/>
                      <a:ea typeface="黑体" panose="02010609060101010101" pitchFamily="49" charset="-122"/>
                    </a:rPr>
                    <a:t>费城</a:t>
                  </a:r>
                  <a:endParaRPr kumimoji="1" lang="zh-CN" altLang="en-US" sz="1200">
                    <a:solidFill>
                      <a:schemeClr val="tx2"/>
                    </a:solidFill>
                    <a:latin typeface="黑体" panose="02010609060101010101" pitchFamily="49" charset="-122"/>
                    <a:ea typeface="黑体" panose="02010609060101010101" pitchFamily="49" charset="-122"/>
                  </a:endParaRPr>
                </a:p>
              </p:txBody>
            </p:sp>
            <p:sp>
              <p:nvSpPr>
                <p:cNvPr id="60" name="Text Box 14"/>
                <p:cNvSpPr txBox="1">
                  <a:spLocks noChangeArrowheads="1"/>
                </p:cNvSpPr>
                <p:nvPr/>
              </p:nvSpPr>
              <p:spPr bwMode="auto">
                <a:xfrm>
                  <a:off x="1968" y="1507"/>
                  <a:ext cx="312" cy="339"/>
                </a:xfrm>
                <a:prstGeom prst="rect">
                  <a:avLst/>
                </a:prstGeom>
                <a:noFill/>
                <a:ln w="9525">
                  <a:noFill/>
                  <a:miter lim="800000"/>
                </a:ln>
              </p:spPr>
              <p:txBody>
                <a:bodyPr>
                  <a:spAutoFit/>
                </a:bodyPr>
                <a:p>
                  <a:pPr>
                    <a:spcBef>
                      <a:spcPct val="50000"/>
                    </a:spcBef>
                  </a:pPr>
                  <a:r>
                    <a:rPr kumimoji="1" lang="zh-CN" altLang="en-US" sz="1200">
                      <a:solidFill>
                        <a:schemeClr val="tx2"/>
                      </a:solidFill>
                      <a:latin typeface="黑体" panose="02010609060101010101" pitchFamily="49" charset="-122"/>
                      <a:ea typeface="黑体" panose="02010609060101010101" pitchFamily="49" charset="-122"/>
                    </a:rPr>
                    <a:t>纽约</a:t>
                  </a:r>
                  <a:endParaRPr kumimoji="1" lang="zh-CN" altLang="en-US" sz="1200">
                    <a:solidFill>
                      <a:schemeClr val="tx2"/>
                    </a:solidFill>
                    <a:latin typeface="黑体" panose="02010609060101010101" pitchFamily="49" charset="-122"/>
                    <a:ea typeface="黑体" panose="02010609060101010101" pitchFamily="49" charset="-122"/>
                  </a:endParaRPr>
                </a:p>
              </p:txBody>
            </p:sp>
            <p:sp>
              <p:nvSpPr>
                <p:cNvPr id="61" name="Text Box 15"/>
                <p:cNvSpPr txBox="1">
                  <a:spLocks noChangeArrowheads="1"/>
                </p:cNvSpPr>
                <p:nvPr/>
              </p:nvSpPr>
              <p:spPr bwMode="auto">
                <a:xfrm>
                  <a:off x="2246" y="1056"/>
                  <a:ext cx="490" cy="203"/>
                </a:xfrm>
                <a:prstGeom prst="rect">
                  <a:avLst/>
                </a:prstGeom>
                <a:noFill/>
                <a:ln w="9525">
                  <a:noFill/>
                  <a:miter lim="800000"/>
                </a:ln>
              </p:spPr>
              <p:txBody>
                <a:bodyPr>
                  <a:spAutoFit/>
                </a:bodyPr>
                <a:p>
                  <a:pPr>
                    <a:spcBef>
                      <a:spcPct val="50000"/>
                    </a:spcBef>
                  </a:pPr>
                  <a:r>
                    <a:rPr kumimoji="1" lang="zh-CN" altLang="en-US" sz="1200">
                      <a:solidFill>
                        <a:schemeClr val="tx2"/>
                      </a:solidFill>
                      <a:latin typeface="黑体" panose="02010609060101010101" pitchFamily="49" charset="-122"/>
                      <a:ea typeface="黑体" panose="02010609060101010101" pitchFamily="49" charset="-122"/>
                    </a:rPr>
                    <a:t>波士顿</a:t>
                  </a:r>
                  <a:endParaRPr kumimoji="1" lang="zh-CN" altLang="en-US" sz="1200">
                    <a:solidFill>
                      <a:schemeClr val="tx2"/>
                    </a:solidFill>
                    <a:latin typeface="黑体" panose="02010609060101010101" pitchFamily="49" charset="-122"/>
                    <a:ea typeface="黑体" panose="02010609060101010101" pitchFamily="49" charset="-122"/>
                  </a:endParaRPr>
                </a:p>
              </p:txBody>
            </p:sp>
          </p:grpSp>
          <p:sp>
            <p:nvSpPr>
              <p:cNvPr id="62" name="Text Box 16"/>
              <p:cNvSpPr txBox="1">
                <a:spLocks noChangeArrowheads="1"/>
              </p:cNvSpPr>
              <p:nvPr/>
            </p:nvSpPr>
            <p:spPr bwMode="auto">
              <a:xfrm rot="20489362">
                <a:off x="2881" y="1753"/>
                <a:ext cx="357" cy="339"/>
              </a:xfrm>
              <a:prstGeom prst="rect">
                <a:avLst/>
              </a:prstGeom>
              <a:noFill/>
              <a:ln w="9525">
                <a:noFill/>
                <a:miter lim="800000"/>
              </a:ln>
            </p:spPr>
            <p:txBody>
              <a:bodyPr>
                <a:spAutoFit/>
              </a:bodyPr>
              <a:p>
                <a:pPr>
                  <a:spcBef>
                    <a:spcPct val="50000"/>
                  </a:spcBef>
                </a:pPr>
                <a:r>
                  <a:rPr kumimoji="1" lang="zh-CN" altLang="en-US" sz="2400" b="1">
                    <a:solidFill>
                      <a:schemeClr val="tx2"/>
                    </a:solidFill>
                    <a:latin typeface="黑体" panose="02010609060101010101" pitchFamily="49" charset="-122"/>
                    <a:ea typeface="黑体" panose="02010609060101010101" pitchFamily="49" charset="-122"/>
                  </a:rPr>
                  <a:t>大</a:t>
                </a:r>
                <a:endParaRPr kumimoji="1" lang="zh-CN" altLang="en-US" sz="2400" b="1">
                  <a:solidFill>
                    <a:schemeClr val="tx2"/>
                  </a:solidFill>
                  <a:latin typeface="黑体" panose="02010609060101010101" pitchFamily="49" charset="-122"/>
                  <a:ea typeface="黑体" panose="02010609060101010101" pitchFamily="49" charset="-122"/>
                </a:endParaRPr>
              </a:p>
            </p:txBody>
          </p:sp>
          <p:sp>
            <p:nvSpPr>
              <p:cNvPr id="63" name="Text Box 17"/>
              <p:cNvSpPr txBox="1">
                <a:spLocks noChangeArrowheads="1"/>
              </p:cNvSpPr>
              <p:nvPr/>
            </p:nvSpPr>
            <p:spPr bwMode="auto">
              <a:xfrm rot="20625402">
                <a:off x="2641" y="2617"/>
                <a:ext cx="365" cy="339"/>
              </a:xfrm>
              <a:prstGeom prst="rect">
                <a:avLst/>
              </a:prstGeom>
              <a:noFill/>
              <a:ln w="9525">
                <a:noFill/>
                <a:miter lim="800000"/>
              </a:ln>
            </p:spPr>
            <p:txBody>
              <a:bodyPr>
                <a:spAutoFit/>
              </a:bodyPr>
              <a:p>
                <a:pPr>
                  <a:spcBef>
                    <a:spcPct val="50000"/>
                  </a:spcBef>
                </a:pPr>
                <a:r>
                  <a:rPr kumimoji="1" lang="zh-CN" altLang="en-US" sz="2400" b="1" dirty="0">
                    <a:solidFill>
                      <a:schemeClr val="tx2"/>
                    </a:solidFill>
                    <a:latin typeface="黑体" panose="02010609060101010101" pitchFamily="49" charset="-122"/>
                    <a:ea typeface="黑体" panose="02010609060101010101" pitchFamily="49" charset="-122"/>
                  </a:rPr>
                  <a:t>西</a:t>
                </a:r>
                <a:endParaRPr kumimoji="1" lang="zh-CN" altLang="en-US" sz="2400" b="1" dirty="0">
                  <a:solidFill>
                    <a:schemeClr val="tx2"/>
                  </a:solidFill>
                  <a:latin typeface="黑体" panose="02010609060101010101" pitchFamily="49" charset="-122"/>
                  <a:ea typeface="黑体" panose="02010609060101010101" pitchFamily="49" charset="-122"/>
                </a:endParaRPr>
              </a:p>
            </p:txBody>
          </p:sp>
          <p:sp>
            <p:nvSpPr>
              <p:cNvPr id="64" name="Text Box 18"/>
              <p:cNvSpPr txBox="1">
                <a:spLocks noChangeArrowheads="1"/>
              </p:cNvSpPr>
              <p:nvPr/>
            </p:nvSpPr>
            <p:spPr bwMode="auto">
              <a:xfrm rot="20614242">
                <a:off x="2449" y="3481"/>
                <a:ext cx="312" cy="339"/>
              </a:xfrm>
              <a:prstGeom prst="rect">
                <a:avLst/>
              </a:prstGeom>
              <a:noFill/>
              <a:ln w="9525">
                <a:noFill/>
                <a:miter lim="800000"/>
              </a:ln>
            </p:spPr>
            <p:txBody>
              <a:bodyPr>
                <a:spAutoFit/>
              </a:bodyPr>
              <a:p>
                <a:pPr>
                  <a:spcBef>
                    <a:spcPct val="50000"/>
                  </a:spcBef>
                </a:pPr>
                <a:r>
                  <a:rPr kumimoji="1" lang="zh-CN" altLang="en-US" sz="2400" b="1">
                    <a:solidFill>
                      <a:schemeClr val="tx2"/>
                    </a:solidFill>
                    <a:latin typeface="黑体" panose="02010609060101010101" pitchFamily="49" charset="-122"/>
                    <a:ea typeface="黑体" panose="02010609060101010101" pitchFamily="49" charset="-122"/>
                  </a:rPr>
                  <a:t>洋</a:t>
                </a:r>
                <a:endParaRPr kumimoji="1" lang="zh-CN" altLang="en-US" sz="2400" b="1">
                  <a:solidFill>
                    <a:schemeClr val="tx2"/>
                  </a:solidFill>
                  <a:latin typeface="黑体" panose="02010609060101010101" pitchFamily="49" charset="-122"/>
                  <a:ea typeface="黑体" panose="02010609060101010101" pitchFamily="49" charset="-122"/>
                </a:endParaRPr>
              </a:p>
            </p:txBody>
          </p:sp>
        </p:grpSp>
        <p:graphicFrame>
          <p:nvGraphicFramePr>
            <p:cNvPr id="65" name="Object 19"/>
            <p:cNvGraphicFramePr>
              <a:graphicFrameLocks noChangeAspect="1"/>
            </p:cNvGraphicFramePr>
            <p:nvPr/>
          </p:nvGraphicFramePr>
          <p:xfrm>
            <a:off x="720" y="2160"/>
            <a:ext cx="495" cy="533"/>
          </p:xfrm>
          <a:graphic>
            <a:graphicData uri="http://schemas.openxmlformats.org/presentationml/2006/ole">
              <mc:AlternateContent xmlns:mc="http://schemas.openxmlformats.org/markup-compatibility/2006">
                <mc:Choice xmlns:v="urn:schemas-microsoft-com:vml" Requires="v">
                  <p:oleObj spid="_x0000_s1025" name="剪辑" r:id="rId2" imgW="8140700" imgH="17716500" progId="">
                    <p:embed/>
                  </p:oleObj>
                </mc:Choice>
                <mc:Fallback>
                  <p:oleObj name="剪辑" r:id="rId2" imgW="8140700" imgH="17716500" progId="">
                    <p:embed/>
                    <p:pic>
                      <p:nvPicPr>
                        <p:cNvPr id="0" name="Object 19" descr="image17"/>
                        <p:cNvPicPr>
                          <a:picLocks noChangeAspect="1"/>
                        </p:cNvPicPr>
                        <p:nvPr/>
                      </p:nvPicPr>
                      <p:blipFill>
                        <a:blip r:embed="rId3"/>
                        <a:stretch>
                          <a:fillRect/>
                        </a:stretch>
                      </p:blipFill>
                      <p:spPr>
                        <a:xfrm>
                          <a:off x="720" y="2160"/>
                          <a:ext cx="495" cy="533"/>
                        </a:xfrm>
                        <a:prstGeom prst="rect">
                          <a:avLst/>
                        </a:prstGeom>
                        <a:noFill/>
                        <a:ln w="9525">
                          <a:noFill/>
                        </a:ln>
                      </p:spPr>
                    </p:pic>
                  </p:oleObj>
                </mc:Fallback>
              </mc:AlternateContent>
            </a:graphicData>
          </a:graphic>
        </p:graphicFrame>
        <p:graphicFrame>
          <p:nvGraphicFramePr>
            <p:cNvPr id="66" name="Object 20"/>
            <p:cNvGraphicFramePr>
              <a:graphicFrameLocks noChangeAspect="1"/>
            </p:cNvGraphicFramePr>
            <p:nvPr/>
          </p:nvGraphicFramePr>
          <p:xfrm>
            <a:off x="610" y="3312"/>
            <a:ext cx="302" cy="336"/>
          </p:xfrm>
          <a:graphic>
            <a:graphicData uri="http://schemas.openxmlformats.org/presentationml/2006/ole">
              <mc:AlternateContent xmlns:mc="http://schemas.openxmlformats.org/markup-compatibility/2006">
                <mc:Choice xmlns:v="urn:schemas-microsoft-com:vml" Requires="v">
                  <p:oleObj spid="_x0000_s1126" name="剪辑" r:id="rId4" imgW="27482800" imgH="29806900" progId="">
                    <p:embed/>
                  </p:oleObj>
                </mc:Choice>
                <mc:Fallback>
                  <p:oleObj name="剪辑" r:id="rId4" imgW="27482800" imgH="29806900" progId="">
                    <p:embed/>
                    <p:pic>
                      <p:nvPicPr>
                        <p:cNvPr id="0" name="Object 20" descr="image18"/>
                        <p:cNvPicPr>
                          <a:picLocks noChangeAspect="1"/>
                        </p:cNvPicPr>
                        <p:nvPr/>
                      </p:nvPicPr>
                      <p:blipFill>
                        <a:blip r:embed="rId5"/>
                        <a:stretch>
                          <a:fillRect/>
                        </a:stretch>
                      </p:blipFill>
                      <p:spPr>
                        <a:xfrm>
                          <a:off x="610" y="3312"/>
                          <a:ext cx="302" cy="336"/>
                        </a:xfrm>
                        <a:prstGeom prst="rect">
                          <a:avLst/>
                        </a:prstGeom>
                        <a:noFill/>
                        <a:ln w="9525">
                          <a:noFill/>
                        </a:ln>
                      </p:spPr>
                    </p:pic>
                  </p:oleObj>
                </mc:Fallback>
              </mc:AlternateContent>
            </a:graphicData>
          </a:graphic>
        </p:graphicFrame>
        <p:graphicFrame>
          <p:nvGraphicFramePr>
            <p:cNvPr id="67" name="Object 21"/>
            <p:cNvGraphicFramePr>
              <a:graphicFrameLocks noChangeAspect="1"/>
            </p:cNvGraphicFramePr>
            <p:nvPr/>
          </p:nvGraphicFramePr>
          <p:xfrm>
            <a:off x="960" y="3502"/>
            <a:ext cx="158" cy="194"/>
          </p:xfrm>
          <a:graphic>
            <a:graphicData uri="http://schemas.openxmlformats.org/presentationml/2006/ole">
              <mc:AlternateContent xmlns:mc="http://schemas.openxmlformats.org/markup-compatibility/2006">
                <mc:Choice xmlns:v="urn:schemas-microsoft-com:vml" Requires="v">
                  <p:oleObj spid="_x0000_s1127" name="剪辑" r:id="rId6" imgW="5842000" imgH="7023100" progId="">
                    <p:embed/>
                  </p:oleObj>
                </mc:Choice>
                <mc:Fallback>
                  <p:oleObj name="剪辑" r:id="rId6" imgW="5842000" imgH="7023100" progId="">
                    <p:embed/>
                    <p:pic>
                      <p:nvPicPr>
                        <p:cNvPr id="0" name="Object 21" descr="image19"/>
                        <p:cNvPicPr>
                          <a:picLocks noChangeAspect="1"/>
                        </p:cNvPicPr>
                        <p:nvPr/>
                      </p:nvPicPr>
                      <p:blipFill>
                        <a:blip r:embed="rId7"/>
                        <a:stretch>
                          <a:fillRect/>
                        </a:stretch>
                      </p:blipFill>
                      <p:spPr>
                        <a:xfrm>
                          <a:off x="960" y="3502"/>
                          <a:ext cx="158" cy="194"/>
                        </a:xfrm>
                        <a:prstGeom prst="rect">
                          <a:avLst/>
                        </a:prstGeom>
                        <a:noFill/>
                        <a:ln w="9525">
                          <a:noFill/>
                        </a:ln>
                      </p:spPr>
                    </p:pic>
                  </p:oleObj>
                </mc:Fallback>
              </mc:AlternateContent>
            </a:graphicData>
          </a:graphic>
        </p:graphicFrame>
        <p:grpSp>
          <p:nvGrpSpPr>
            <p:cNvPr id="68" name="Group 22"/>
            <p:cNvGrpSpPr/>
            <p:nvPr/>
          </p:nvGrpSpPr>
          <p:grpSpPr bwMode="auto">
            <a:xfrm>
              <a:off x="1104" y="720"/>
              <a:ext cx="1297" cy="720"/>
              <a:chOff x="1632" y="576"/>
              <a:chExt cx="1824" cy="960"/>
            </a:xfrm>
          </p:grpSpPr>
          <p:grpSp>
            <p:nvGrpSpPr>
              <p:cNvPr id="69" name="Group 23"/>
              <p:cNvGrpSpPr/>
              <p:nvPr/>
            </p:nvGrpSpPr>
            <p:grpSpPr bwMode="auto">
              <a:xfrm>
                <a:off x="3072" y="960"/>
                <a:ext cx="384" cy="144"/>
                <a:chOff x="4176" y="1344"/>
                <a:chExt cx="1584" cy="816"/>
              </a:xfrm>
            </p:grpSpPr>
            <p:sp>
              <p:nvSpPr>
                <p:cNvPr id="70" name="AutoShape 24"/>
                <p:cNvSpPr>
                  <a:spLocks noChangeArrowheads="1"/>
                </p:cNvSpPr>
                <p:nvPr/>
              </p:nvSpPr>
              <p:spPr bwMode="auto">
                <a:xfrm>
                  <a:off x="4176" y="1728"/>
                  <a:ext cx="1584"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CC0000"/>
                </a:solidFill>
                <a:ln w="9525">
                  <a:solidFill>
                    <a:schemeClr val="tx1"/>
                  </a:solidFill>
                  <a:miter lim="800000"/>
                </a:ln>
              </p:spPr>
              <p:txBody>
                <a:bodyPr wrap="none" anchor="ctr"/>
                <a:p>
                  <a:endParaRPr lang="zh-CN" altLang="en-US">
                    <a:latin typeface="黑体" panose="02010609060101010101" pitchFamily="49" charset="-122"/>
                    <a:ea typeface="黑体" panose="02010609060101010101" pitchFamily="49" charset="-122"/>
                  </a:endParaRPr>
                </a:p>
              </p:txBody>
            </p:sp>
            <p:sp>
              <p:nvSpPr>
                <p:cNvPr id="71" name="Rectangle 25"/>
                <p:cNvSpPr>
                  <a:spLocks noChangeArrowheads="1"/>
                </p:cNvSpPr>
                <p:nvPr/>
              </p:nvSpPr>
              <p:spPr bwMode="auto">
                <a:xfrm>
                  <a:off x="4608" y="1344"/>
                  <a:ext cx="672" cy="384"/>
                </a:xfrm>
                <a:prstGeom prst="rect">
                  <a:avLst/>
                </a:prstGeom>
                <a:solidFill>
                  <a:srgbClr val="CC0000"/>
                </a:solidFill>
                <a:ln w="9525">
                  <a:solidFill>
                    <a:schemeClr val="tx1"/>
                  </a:solidFill>
                  <a:miter lim="800000"/>
                </a:ln>
              </p:spPr>
              <p:txBody>
                <a:bodyPr wrap="none" anchor="ctr"/>
                <a:p>
                  <a:endParaRPr lang="zh-CN" altLang="en-US">
                    <a:latin typeface="黑体" panose="02010609060101010101" pitchFamily="49" charset="-122"/>
                    <a:ea typeface="黑体" panose="02010609060101010101" pitchFamily="49" charset="-122"/>
                  </a:endParaRPr>
                </a:p>
              </p:txBody>
            </p:sp>
          </p:grpSp>
          <p:grpSp>
            <p:nvGrpSpPr>
              <p:cNvPr id="72" name="Group 26"/>
              <p:cNvGrpSpPr/>
              <p:nvPr/>
            </p:nvGrpSpPr>
            <p:grpSpPr bwMode="auto">
              <a:xfrm>
                <a:off x="2112" y="576"/>
                <a:ext cx="1056" cy="336"/>
                <a:chOff x="2112" y="576"/>
                <a:chExt cx="1056" cy="336"/>
              </a:xfrm>
            </p:grpSpPr>
            <p:grpSp>
              <p:nvGrpSpPr>
                <p:cNvPr id="73" name="Group 27"/>
                <p:cNvGrpSpPr/>
                <p:nvPr/>
              </p:nvGrpSpPr>
              <p:grpSpPr bwMode="auto">
                <a:xfrm>
                  <a:off x="2976" y="576"/>
                  <a:ext cx="192" cy="144"/>
                  <a:chOff x="4656" y="2784"/>
                  <a:chExt cx="192" cy="144"/>
                </a:xfrm>
              </p:grpSpPr>
              <p:sp>
                <p:nvSpPr>
                  <p:cNvPr id="74" name="Oval 28"/>
                  <p:cNvSpPr>
                    <a:spLocks noChangeArrowheads="1"/>
                  </p:cNvSpPr>
                  <p:nvPr/>
                </p:nvSpPr>
                <p:spPr bwMode="auto">
                  <a:xfrm>
                    <a:off x="4656" y="2784"/>
                    <a:ext cx="96" cy="96"/>
                  </a:xfrm>
                  <a:prstGeom prst="ellipse">
                    <a:avLst/>
                  </a:prstGeom>
                  <a:solidFill>
                    <a:srgbClr val="CC9900"/>
                  </a:solidFill>
                  <a:ln w="9525">
                    <a:round/>
                  </a:ln>
                  <a:scene3d>
                    <a:camera prst="legacyPerspectiveFront">
                      <a:rot lat="600000" lon="1500000" rev="0"/>
                    </a:camera>
                    <a:lightRig rig="legacyFlat4" dir="b"/>
                  </a:scene3d>
                  <a:sp3d extrusionH="887400" prstMaterial="legacyMatte">
                    <a:bevelT w="13500" h="13500" prst="angle"/>
                    <a:bevelB w="13500" h="13500" prst="angle"/>
                    <a:extrusionClr>
                      <a:srgbClr val="CC9900"/>
                    </a:extrusionClr>
                  </a:sp3d>
                </p:spPr>
                <p:txBody>
                  <a:bodyPr wrap="none" anchor="ctr">
                    <a:flatTx/>
                  </a:bodyPr>
                  <a:p>
                    <a:endParaRPr lang="zh-CN" altLang="en-US">
                      <a:latin typeface="黑体" panose="02010609060101010101" pitchFamily="49" charset="-122"/>
                      <a:ea typeface="黑体" panose="02010609060101010101" pitchFamily="49" charset="-122"/>
                    </a:endParaRPr>
                  </a:p>
                </p:txBody>
              </p:sp>
              <p:sp>
                <p:nvSpPr>
                  <p:cNvPr id="75" name="Oval 29"/>
                  <p:cNvSpPr>
                    <a:spLocks noChangeArrowheads="1"/>
                  </p:cNvSpPr>
                  <p:nvPr/>
                </p:nvSpPr>
                <p:spPr bwMode="auto">
                  <a:xfrm>
                    <a:off x="4752" y="2832"/>
                    <a:ext cx="96" cy="96"/>
                  </a:xfrm>
                  <a:prstGeom prst="ellipse">
                    <a:avLst/>
                  </a:prstGeom>
                  <a:solidFill>
                    <a:srgbClr val="CC9900"/>
                  </a:solidFill>
                  <a:ln w="9525">
                    <a:round/>
                  </a:ln>
                  <a:scene3d>
                    <a:camera prst="legacyPerspectiveFront">
                      <a:rot lat="899994" lon="1500000" rev="0"/>
                    </a:camera>
                    <a:lightRig rig="legacyFlat4" dir="b"/>
                  </a:scene3d>
                  <a:sp3d extrusionH="887400" prstMaterial="legacyMatte">
                    <a:bevelT w="13500" h="13500" prst="angle"/>
                    <a:bevelB w="13500" h="13500" prst="angle"/>
                    <a:extrusionClr>
                      <a:srgbClr val="CC9900"/>
                    </a:extrusionClr>
                  </a:sp3d>
                </p:spPr>
                <p:txBody>
                  <a:bodyPr wrap="none" anchor="ctr">
                    <a:flatTx/>
                  </a:bodyPr>
                  <a:p>
                    <a:endParaRPr lang="zh-CN" altLang="en-US">
                      <a:latin typeface="黑体" panose="02010609060101010101" pitchFamily="49" charset="-122"/>
                      <a:ea typeface="黑体" panose="02010609060101010101" pitchFamily="49" charset="-122"/>
                    </a:endParaRPr>
                  </a:p>
                </p:txBody>
              </p:sp>
            </p:grpSp>
            <p:grpSp>
              <p:nvGrpSpPr>
                <p:cNvPr id="76" name="Group 30"/>
                <p:cNvGrpSpPr/>
                <p:nvPr/>
              </p:nvGrpSpPr>
              <p:grpSpPr bwMode="auto">
                <a:xfrm>
                  <a:off x="2112" y="768"/>
                  <a:ext cx="192" cy="144"/>
                  <a:chOff x="4656" y="2784"/>
                  <a:chExt cx="192" cy="144"/>
                </a:xfrm>
              </p:grpSpPr>
              <p:sp>
                <p:nvSpPr>
                  <p:cNvPr id="77" name="Oval 31"/>
                  <p:cNvSpPr>
                    <a:spLocks noChangeArrowheads="1"/>
                  </p:cNvSpPr>
                  <p:nvPr/>
                </p:nvSpPr>
                <p:spPr bwMode="auto">
                  <a:xfrm>
                    <a:off x="4656" y="2784"/>
                    <a:ext cx="96" cy="96"/>
                  </a:xfrm>
                  <a:prstGeom prst="ellipse">
                    <a:avLst/>
                  </a:prstGeom>
                  <a:solidFill>
                    <a:srgbClr val="CC9900"/>
                  </a:solidFill>
                  <a:ln w="9525">
                    <a:round/>
                  </a:ln>
                  <a:scene3d>
                    <a:camera prst="legacyPerspectiveFront">
                      <a:rot lat="600000" lon="1500000" rev="0"/>
                    </a:camera>
                    <a:lightRig rig="legacyFlat4" dir="b"/>
                  </a:scene3d>
                  <a:sp3d extrusionH="887400" prstMaterial="legacyMatte">
                    <a:bevelT w="13500" h="13500" prst="angle"/>
                    <a:bevelB w="13500" h="13500" prst="angle"/>
                    <a:extrusionClr>
                      <a:srgbClr val="CC9900"/>
                    </a:extrusionClr>
                  </a:sp3d>
                </p:spPr>
                <p:txBody>
                  <a:bodyPr wrap="none" anchor="ctr">
                    <a:flatTx/>
                  </a:bodyPr>
                  <a:p>
                    <a:endParaRPr lang="zh-CN" altLang="en-US">
                      <a:latin typeface="黑体" panose="02010609060101010101" pitchFamily="49" charset="-122"/>
                      <a:ea typeface="黑体" panose="02010609060101010101" pitchFamily="49" charset="-122"/>
                    </a:endParaRPr>
                  </a:p>
                </p:txBody>
              </p:sp>
              <p:sp>
                <p:nvSpPr>
                  <p:cNvPr id="78" name="Oval 32"/>
                  <p:cNvSpPr>
                    <a:spLocks noChangeArrowheads="1"/>
                  </p:cNvSpPr>
                  <p:nvPr/>
                </p:nvSpPr>
                <p:spPr bwMode="auto">
                  <a:xfrm>
                    <a:off x="4752" y="2832"/>
                    <a:ext cx="96" cy="96"/>
                  </a:xfrm>
                  <a:prstGeom prst="ellipse">
                    <a:avLst/>
                  </a:prstGeom>
                  <a:solidFill>
                    <a:srgbClr val="CC9900"/>
                  </a:solidFill>
                  <a:ln w="9525">
                    <a:round/>
                  </a:ln>
                  <a:scene3d>
                    <a:camera prst="legacyPerspectiveFront">
                      <a:rot lat="899994" lon="1500000" rev="0"/>
                    </a:camera>
                    <a:lightRig rig="legacyFlat4" dir="b"/>
                  </a:scene3d>
                  <a:sp3d extrusionH="887400" prstMaterial="legacyMatte">
                    <a:bevelT w="13500" h="13500" prst="angle"/>
                    <a:bevelB w="13500" h="13500" prst="angle"/>
                    <a:extrusionClr>
                      <a:srgbClr val="CC9900"/>
                    </a:extrusionClr>
                  </a:sp3d>
                </p:spPr>
                <p:txBody>
                  <a:bodyPr wrap="none" anchor="ctr">
                    <a:flatTx/>
                  </a:bodyPr>
                  <a:p>
                    <a:endParaRPr lang="zh-CN" altLang="en-US">
                      <a:latin typeface="黑体" panose="02010609060101010101" pitchFamily="49" charset="-122"/>
                      <a:ea typeface="黑体" panose="02010609060101010101" pitchFamily="49" charset="-122"/>
                    </a:endParaRPr>
                  </a:p>
                </p:txBody>
              </p:sp>
            </p:grpSp>
          </p:grpSp>
          <p:grpSp>
            <p:nvGrpSpPr>
              <p:cNvPr id="79" name="Group 33"/>
              <p:cNvGrpSpPr/>
              <p:nvPr/>
            </p:nvGrpSpPr>
            <p:grpSpPr bwMode="auto">
              <a:xfrm>
                <a:off x="1632" y="1104"/>
                <a:ext cx="1008" cy="432"/>
                <a:chOff x="1632" y="1104"/>
                <a:chExt cx="1008" cy="432"/>
              </a:xfrm>
            </p:grpSpPr>
            <p:sp>
              <p:nvSpPr>
                <p:cNvPr id="80" name="AutoShape 34"/>
                <p:cNvSpPr>
                  <a:spLocks noChangeArrowheads="1"/>
                </p:cNvSpPr>
                <p:nvPr/>
              </p:nvSpPr>
              <p:spPr bwMode="auto">
                <a:xfrm>
                  <a:off x="2448" y="1104"/>
                  <a:ext cx="192" cy="192"/>
                </a:xfrm>
                <a:prstGeom prst="triangle">
                  <a:avLst>
                    <a:gd name="adj" fmla="val 50000"/>
                  </a:avLst>
                </a:prstGeom>
                <a:solidFill>
                  <a:schemeClr val="accent2"/>
                </a:solidFill>
                <a:ln w="9525">
                  <a:solidFill>
                    <a:schemeClr val="tx1"/>
                  </a:solidFill>
                  <a:miter lim="800000"/>
                </a:ln>
              </p:spPr>
              <p:txBody>
                <a:bodyPr wrap="none" anchor="ctr"/>
                <a:p>
                  <a:endParaRPr lang="zh-CN" altLang="en-US">
                    <a:latin typeface="黑体" panose="02010609060101010101" pitchFamily="49" charset="-122"/>
                    <a:ea typeface="黑体" panose="02010609060101010101" pitchFamily="49" charset="-122"/>
                  </a:endParaRPr>
                </a:p>
              </p:txBody>
            </p:sp>
            <p:sp>
              <p:nvSpPr>
                <p:cNvPr id="81" name="AutoShape 35"/>
                <p:cNvSpPr>
                  <a:spLocks noChangeArrowheads="1"/>
                </p:cNvSpPr>
                <p:nvPr/>
              </p:nvSpPr>
              <p:spPr bwMode="auto">
                <a:xfrm>
                  <a:off x="1632" y="1344"/>
                  <a:ext cx="192" cy="192"/>
                </a:xfrm>
                <a:prstGeom prst="triangle">
                  <a:avLst>
                    <a:gd name="adj" fmla="val 50000"/>
                  </a:avLst>
                </a:prstGeom>
                <a:solidFill>
                  <a:schemeClr val="accent2"/>
                </a:solidFill>
                <a:ln w="9525">
                  <a:solidFill>
                    <a:schemeClr val="tx1"/>
                  </a:solidFill>
                  <a:miter lim="800000"/>
                </a:ln>
              </p:spPr>
              <p:txBody>
                <a:bodyPr wrap="none" anchor="ctr"/>
                <a:p>
                  <a:endParaRPr lang="zh-CN" altLang="en-US">
                    <a:latin typeface="黑体" panose="02010609060101010101" pitchFamily="49" charset="-122"/>
                    <a:ea typeface="黑体" panose="02010609060101010101" pitchFamily="49" charset="-122"/>
                  </a:endParaRPr>
                </a:p>
              </p:txBody>
            </p:sp>
          </p:grpSp>
        </p:grpSp>
      </p:grpSp>
      <p:sp>
        <p:nvSpPr>
          <p:cNvPr id="82" name="Text Box 36"/>
          <p:cNvSpPr txBox="1">
            <a:spLocks noChangeArrowheads="1"/>
          </p:cNvSpPr>
          <p:nvPr/>
        </p:nvSpPr>
        <p:spPr bwMode="auto">
          <a:xfrm>
            <a:off x="1581310" y="724799"/>
            <a:ext cx="2109787" cy="408148"/>
          </a:xfrm>
          <a:prstGeom prst="roundRect">
            <a:avLst/>
          </a:prstGeom>
          <a:solidFill>
            <a:schemeClr val="accent2">
              <a:lumMod val="50000"/>
            </a:schemeClr>
          </a:solidFill>
          <a:ln w="9525">
            <a:noFill/>
            <a:miter lim="800000"/>
          </a:ln>
        </p:spPr>
        <p:txBody>
          <a:bodyPr>
            <a:spAutoFit/>
          </a:bodyPr>
          <a:p>
            <a:r>
              <a:rPr kumimoji="1" lang="zh-CN" altLang="en-US" sz="1800" b="1" dirty="0">
                <a:solidFill>
                  <a:schemeClr val="bg1"/>
                </a:solidFill>
                <a:latin typeface="黑体" panose="02010609060101010101" pitchFamily="49" charset="-122"/>
                <a:ea typeface="黑体" panose="02010609060101010101" pitchFamily="49" charset="-122"/>
              </a:rPr>
              <a:t>资本主义得到发展</a:t>
            </a:r>
            <a:endParaRPr kumimoji="1" lang="zh-CN" altLang="en-US" sz="1800" b="1" dirty="0">
              <a:solidFill>
                <a:schemeClr val="bg1"/>
              </a:solidFill>
              <a:latin typeface="黑体" panose="02010609060101010101" pitchFamily="49" charset="-122"/>
              <a:ea typeface="黑体" panose="02010609060101010101" pitchFamily="49" charset="-122"/>
            </a:endParaRPr>
          </a:p>
        </p:txBody>
      </p:sp>
      <p:sp>
        <p:nvSpPr>
          <p:cNvPr id="83" name="Text Box 37"/>
          <p:cNvSpPr txBox="1">
            <a:spLocks noChangeArrowheads="1"/>
          </p:cNvSpPr>
          <p:nvPr/>
        </p:nvSpPr>
        <p:spPr bwMode="auto">
          <a:xfrm>
            <a:off x="1282700" y="2021840"/>
            <a:ext cx="1643380" cy="441896"/>
          </a:xfrm>
          <a:prstGeom prst="roundRect">
            <a:avLst/>
          </a:prstGeom>
          <a:solidFill>
            <a:schemeClr val="accent2">
              <a:lumMod val="50000"/>
            </a:schemeClr>
          </a:solidFill>
          <a:ln w="9525">
            <a:noFill/>
            <a:miter lim="800000"/>
          </a:ln>
        </p:spPr>
        <p:txBody>
          <a:bodyPr wrap="square">
            <a:spAutoFit/>
          </a:bodyPr>
          <a:p>
            <a:r>
              <a:rPr kumimoji="1" lang="zh-CN" altLang="en-US" sz="2000" b="1" dirty="0">
                <a:solidFill>
                  <a:schemeClr val="bg1"/>
                </a:solidFill>
                <a:latin typeface="黑体" panose="02010609060101010101" pitchFamily="49" charset="-122"/>
                <a:ea typeface="黑体" panose="02010609060101010101" pitchFamily="49" charset="-122"/>
              </a:rPr>
              <a:t>小麦和玉米</a:t>
            </a:r>
            <a:endParaRPr kumimoji="1" lang="zh-CN" altLang="en-US" sz="2000" b="1" dirty="0">
              <a:solidFill>
                <a:schemeClr val="bg1"/>
              </a:solidFill>
              <a:latin typeface="黑体" panose="02010609060101010101" pitchFamily="49" charset="-122"/>
              <a:ea typeface="黑体" panose="02010609060101010101" pitchFamily="49" charset="-122"/>
            </a:endParaRPr>
          </a:p>
        </p:txBody>
      </p:sp>
      <p:sp>
        <p:nvSpPr>
          <p:cNvPr id="84" name="Rectangle 38"/>
          <p:cNvSpPr>
            <a:spLocks noChangeArrowheads="1"/>
          </p:cNvSpPr>
          <p:nvPr/>
        </p:nvSpPr>
        <p:spPr bwMode="auto">
          <a:xfrm>
            <a:off x="842010" y="3655060"/>
            <a:ext cx="1612265" cy="438628"/>
          </a:xfrm>
          <a:prstGeom prst="roundRect">
            <a:avLst/>
          </a:prstGeom>
          <a:solidFill>
            <a:schemeClr val="accent2">
              <a:lumMod val="50000"/>
            </a:schemeClr>
          </a:solidFill>
          <a:ln w="9525">
            <a:noFill/>
            <a:miter lim="800000"/>
          </a:ln>
        </p:spPr>
        <p:txBody>
          <a:bodyPr wrap="square">
            <a:spAutoFit/>
          </a:bodyPr>
          <a:p>
            <a:r>
              <a:rPr kumimoji="1" lang="zh-CN" altLang="en-US" sz="2000" b="1" dirty="0">
                <a:solidFill>
                  <a:schemeClr val="bg1"/>
                </a:solidFill>
                <a:latin typeface="黑体" panose="02010609060101010101" pitchFamily="49" charset="-122"/>
                <a:ea typeface="黑体" panose="02010609060101010101" pitchFamily="49" charset="-122"/>
              </a:rPr>
              <a:t>烟草、棉花</a:t>
            </a:r>
            <a:endParaRPr kumimoji="1" lang="zh-CN" altLang="en-US" sz="2000" b="1" dirty="0">
              <a:solidFill>
                <a:schemeClr val="bg1"/>
              </a:solidFill>
              <a:latin typeface="黑体" panose="02010609060101010101" pitchFamily="49" charset="-122"/>
              <a:ea typeface="黑体" panose="02010609060101010101" pitchFamily="49" charset="-122"/>
            </a:endParaRPr>
          </a:p>
        </p:txBody>
      </p:sp>
      <p:sp>
        <p:nvSpPr>
          <p:cNvPr id="85" name="矩形 84"/>
          <p:cNvSpPr/>
          <p:nvPr/>
        </p:nvSpPr>
        <p:spPr>
          <a:xfrm>
            <a:off x="4368800" y="109220"/>
            <a:ext cx="4632960" cy="680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a:latin typeface="楷体" panose="02010609060101010101" charset="-122"/>
                <a:ea typeface="楷体" panose="02010609060101010101" charset="-122"/>
              </a:rPr>
              <a:t>经济来往密切</a:t>
            </a:r>
            <a:endParaRPr lang="zh-CN" altLang="en-US" sz="2400">
              <a:latin typeface="楷体" panose="02010609060101010101" charset="-122"/>
              <a:ea typeface="楷体" panose="02010609060101010101" charset="-122"/>
            </a:endParaRPr>
          </a:p>
        </p:txBody>
      </p:sp>
      <p:graphicFrame>
        <p:nvGraphicFramePr>
          <p:cNvPr id="86" name="对象 85">
            <a:hlinkClick r:id="" action="ppaction://ole?verb="/>
          </p:cNvPr>
          <p:cNvGraphicFramePr>
            <a:graphicFrameLocks noChangeAspect="1"/>
          </p:cNvGraphicFramePr>
          <p:nvPr/>
        </p:nvGraphicFramePr>
        <p:xfrm>
          <a:off x="4114800" y="2463800"/>
          <a:ext cx="914400" cy="215900"/>
        </p:xfrm>
        <a:graphic>
          <a:graphicData uri="http://schemas.openxmlformats.org/presentationml/2006/ole">
            <mc:AlternateContent xmlns:mc="http://schemas.openxmlformats.org/markup-compatibility/2006">
              <mc:Choice xmlns:v="urn:schemas-microsoft-com:vml" Requires="v">
                <p:oleObj spid="_x0000_s1026" name="" r:id="rId8" imgW="914400" imgH="215900" progId="Equation.KSEE3">
                  <p:embed/>
                </p:oleObj>
              </mc:Choice>
              <mc:Fallback>
                <p:oleObj name="" r:id="rId8" imgW="914400" imgH="215900" progId="Equation.KSEE3">
                  <p:embed/>
                  <p:pic>
                    <p:nvPicPr>
                      <p:cNvPr id="0" name="图片 1025"/>
                      <p:cNvPicPr/>
                      <p:nvPr/>
                    </p:nvPicPr>
                    <p:blipFill>
                      <a:blip r:embed="rId9"/>
                      <a:stretch>
                        <a:fillRect/>
                      </a:stretch>
                    </p:blipFill>
                    <p:spPr>
                      <a:xfrm>
                        <a:off x="4114800" y="2463800"/>
                        <a:ext cx="914400" cy="215900"/>
                      </a:xfrm>
                      <a:prstGeom prst="rect">
                        <a:avLst/>
                      </a:prstGeom>
                    </p:spPr>
                  </p:pic>
                </p:oleObj>
              </mc:Fallback>
            </mc:AlternateContent>
          </a:graphicData>
        </a:graphic>
      </p:graphicFrame>
      <p:sp>
        <p:nvSpPr>
          <p:cNvPr id="87" name="矩形 86"/>
          <p:cNvSpPr/>
          <p:nvPr/>
        </p:nvSpPr>
        <p:spPr>
          <a:xfrm>
            <a:off x="4977765" y="3121660"/>
            <a:ext cx="3439795" cy="680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a:latin typeface="楷体" panose="02010609060101010101" charset="-122"/>
                <a:ea typeface="楷体" panose="02010609060101010101" charset="-122"/>
              </a:rPr>
              <a:t>共同的文化</a:t>
            </a:r>
            <a:endParaRPr lang="zh-CN" altLang="en-US" sz="2400">
              <a:latin typeface="楷体" panose="02010609060101010101" charset="-122"/>
              <a:ea typeface="楷体" panose="02010609060101010101" charset="-122"/>
            </a:endParaRPr>
          </a:p>
        </p:txBody>
      </p:sp>
      <p:sp>
        <p:nvSpPr>
          <p:cNvPr id="88" name="矩形 87"/>
          <p:cNvSpPr/>
          <p:nvPr/>
        </p:nvSpPr>
        <p:spPr>
          <a:xfrm>
            <a:off x="4152900" y="2176145"/>
            <a:ext cx="5063490" cy="680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a:latin typeface="楷体" panose="02010609060101010101" charset="-122"/>
                <a:ea typeface="楷体" panose="02010609060101010101" charset="-122"/>
              </a:rPr>
              <a:t>共同的语言</a:t>
            </a:r>
            <a:endParaRPr lang="zh-CN" altLang="en-US" sz="2400">
              <a:latin typeface="楷体" panose="02010609060101010101" charset="-122"/>
              <a:ea typeface="楷体" panose="02010609060101010101" charset="-122"/>
            </a:endParaRPr>
          </a:p>
        </p:txBody>
      </p:sp>
      <p:sp>
        <p:nvSpPr>
          <p:cNvPr id="89" name="矩形 88"/>
          <p:cNvSpPr/>
          <p:nvPr/>
        </p:nvSpPr>
        <p:spPr>
          <a:xfrm>
            <a:off x="4153535" y="1123315"/>
            <a:ext cx="5063490" cy="680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a:latin typeface="楷体" panose="02010609060101010101" charset="-122"/>
                <a:ea typeface="楷体" panose="02010609060101010101" charset="-122"/>
              </a:rPr>
              <a:t>统一的市场</a:t>
            </a:r>
            <a:endParaRPr lang="zh-CN" altLang="en-US" sz="2400">
              <a:latin typeface="楷体" panose="02010609060101010101" charset="-122"/>
              <a:ea typeface="楷体" panose="02010609060101010101" charset="-122"/>
            </a:endParaRPr>
          </a:p>
        </p:txBody>
      </p:sp>
      <p:sp>
        <p:nvSpPr>
          <p:cNvPr id="90" name="矩形 89"/>
          <p:cNvSpPr/>
          <p:nvPr/>
        </p:nvSpPr>
        <p:spPr>
          <a:xfrm>
            <a:off x="5711190" y="602615"/>
            <a:ext cx="1947545" cy="680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6600">
                <a:latin typeface="楷体" panose="02010609060101010101" charset="-122"/>
                <a:ea typeface="楷体" panose="02010609060101010101" charset="-122"/>
              </a:rPr>
              <a:t>+</a:t>
            </a:r>
            <a:endParaRPr lang="en-US" altLang="zh-CN" sz="6600">
              <a:latin typeface="楷体" panose="02010609060101010101" charset="-122"/>
              <a:ea typeface="楷体" panose="02010609060101010101" charset="-122"/>
            </a:endParaRPr>
          </a:p>
        </p:txBody>
      </p:sp>
      <p:sp>
        <p:nvSpPr>
          <p:cNvPr id="91" name="矩形 90"/>
          <p:cNvSpPr/>
          <p:nvPr/>
        </p:nvSpPr>
        <p:spPr>
          <a:xfrm>
            <a:off x="5711825" y="1699895"/>
            <a:ext cx="1947545" cy="680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6600">
                <a:latin typeface="楷体" panose="02010609060101010101" charset="-122"/>
                <a:ea typeface="楷体" panose="02010609060101010101" charset="-122"/>
              </a:rPr>
              <a:t>+</a:t>
            </a:r>
            <a:endParaRPr lang="en-US" altLang="zh-CN" sz="6600">
              <a:latin typeface="楷体" panose="02010609060101010101" charset="-122"/>
              <a:ea typeface="楷体" panose="02010609060101010101" charset="-122"/>
            </a:endParaRPr>
          </a:p>
        </p:txBody>
      </p:sp>
      <p:sp>
        <p:nvSpPr>
          <p:cNvPr id="92" name="矩形 91"/>
          <p:cNvSpPr/>
          <p:nvPr/>
        </p:nvSpPr>
        <p:spPr>
          <a:xfrm>
            <a:off x="5711825" y="2637790"/>
            <a:ext cx="1947545" cy="680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6600">
                <a:latin typeface="楷体" panose="02010609060101010101" charset="-122"/>
                <a:ea typeface="楷体" panose="02010609060101010101" charset="-122"/>
              </a:rPr>
              <a:t>+</a:t>
            </a:r>
            <a:endParaRPr lang="en-US" altLang="zh-CN" sz="6600">
              <a:latin typeface="楷体" panose="02010609060101010101" charset="-122"/>
              <a:ea typeface="楷体" panose="02010609060101010101" charset="-122"/>
            </a:endParaRPr>
          </a:p>
        </p:txBody>
      </p:sp>
      <p:sp>
        <p:nvSpPr>
          <p:cNvPr id="93" name="下箭头 92"/>
          <p:cNvSpPr/>
          <p:nvPr/>
        </p:nvSpPr>
        <p:spPr>
          <a:xfrm>
            <a:off x="6527165" y="3728720"/>
            <a:ext cx="340360" cy="39433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4" name="文本框 93"/>
          <p:cNvSpPr txBox="1"/>
          <p:nvPr/>
        </p:nvSpPr>
        <p:spPr>
          <a:xfrm>
            <a:off x="4474210" y="4283710"/>
            <a:ext cx="4633595" cy="460375"/>
          </a:xfrm>
          <a:prstGeom prst="rect">
            <a:avLst/>
          </a:prstGeom>
          <a:noFill/>
        </p:spPr>
        <p:txBody>
          <a:bodyPr wrap="square" rtlCol="0">
            <a:spAutoFit/>
          </a:bodyPr>
          <a:p>
            <a:r>
              <a:rPr lang="zh-CN" altLang="en-US" sz="2400" b="1">
                <a:solidFill>
                  <a:srgbClr val="FFFF00"/>
                </a:solidFill>
              </a:rPr>
              <a:t>一个独立的美利坚民族初步形成</a:t>
            </a:r>
            <a:endParaRPr lang="zh-CN" altLang="en-US" sz="2400" b="1">
              <a:solidFill>
                <a:srgbClr val="FFFF00"/>
              </a:solidFill>
            </a:endParaRPr>
          </a:p>
        </p:txBody>
      </p:sp>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blinds(horizontal)">
                                      <p:cBhvr>
                                        <p:cTn id="7" dur="5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blinds(horizontal)">
                                      <p:cBhvr>
                                        <p:cTn id="12" dur="500"/>
                                        <p:tgtEl>
                                          <p:spTgt spid="90"/>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89"/>
                                        </p:tgtEl>
                                        <p:attrNameLst>
                                          <p:attrName>style.visibility</p:attrName>
                                        </p:attrNameLst>
                                      </p:cBhvr>
                                      <p:to>
                                        <p:strVal val="visible"/>
                                      </p:to>
                                    </p:set>
                                    <p:animEffect transition="in" filter="blinds(horizontal)">
                                      <p:cBhvr>
                                        <p:cTn id="15" dur="500"/>
                                        <p:tgtEl>
                                          <p:spTgt spid="8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88"/>
                                        </p:tgtEl>
                                        <p:attrNameLst>
                                          <p:attrName>style.visibility</p:attrName>
                                        </p:attrNameLst>
                                      </p:cBhvr>
                                      <p:to>
                                        <p:strVal val="visible"/>
                                      </p:to>
                                    </p:set>
                                    <p:animEffect transition="in" filter="blinds(horizontal)">
                                      <p:cBhvr>
                                        <p:cTn id="20" dur="500"/>
                                        <p:tgtEl>
                                          <p:spTgt spid="88"/>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91"/>
                                        </p:tgtEl>
                                        <p:attrNameLst>
                                          <p:attrName>style.visibility</p:attrName>
                                        </p:attrNameLst>
                                      </p:cBhvr>
                                      <p:to>
                                        <p:strVal val="visible"/>
                                      </p:to>
                                    </p:set>
                                    <p:animEffect transition="in" filter="blinds(horizontal)">
                                      <p:cBhvr>
                                        <p:cTn id="23" dur="500"/>
                                        <p:tgtEl>
                                          <p:spTgt spid="91"/>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92"/>
                                        </p:tgtEl>
                                        <p:attrNameLst>
                                          <p:attrName>style.visibility</p:attrName>
                                        </p:attrNameLst>
                                      </p:cBhvr>
                                      <p:to>
                                        <p:strVal val="visible"/>
                                      </p:to>
                                    </p:set>
                                    <p:animEffect transition="in" filter="blinds(horizontal)">
                                      <p:cBhvr>
                                        <p:cTn id="28" dur="500"/>
                                        <p:tgtEl>
                                          <p:spTgt spid="92"/>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blinds(horizontal)">
                                      <p:cBhvr>
                                        <p:cTn id="31" dur="500"/>
                                        <p:tgtEl>
                                          <p:spTgt spid="87"/>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93"/>
                                        </p:tgtEl>
                                        <p:attrNameLst>
                                          <p:attrName>style.visibility</p:attrName>
                                        </p:attrNameLst>
                                      </p:cBhvr>
                                      <p:to>
                                        <p:strVal val="visible"/>
                                      </p:to>
                                    </p:set>
                                    <p:animEffect transition="in" filter="blinds(horizontal)">
                                      <p:cBhvr>
                                        <p:cTn id="36" dur="500"/>
                                        <p:tgtEl>
                                          <p:spTgt spid="93"/>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blinds(horizontal)">
                                      <p:cBhvr>
                                        <p:cTn id="41"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90" grpId="0" animBg="1"/>
      <p:bldP spid="89" grpId="0" animBg="1"/>
      <p:bldP spid="88" grpId="0" animBg="1"/>
      <p:bldP spid="91" grpId="0" animBg="1"/>
      <p:bldP spid="92" grpId="0" animBg="1"/>
      <p:bldP spid="87" grpId="0" animBg="1"/>
      <p:bldP spid="93" grpId="0" animBg="1"/>
      <p:bldP spid="9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49" name="组合 48"/>
          <p:cNvGrpSpPr/>
          <p:nvPr/>
        </p:nvGrpSpPr>
        <p:grpSpPr>
          <a:xfrm>
            <a:off x="2540" y="-1270"/>
            <a:ext cx="828040" cy="5149850"/>
            <a:chOff x="4" y="-2"/>
            <a:chExt cx="1304" cy="8110"/>
          </a:xfrm>
        </p:grpSpPr>
        <p:sp>
          <p:nvSpPr>
            <p:cNvPr id="2" name="矩形 1"/>
            <p:cNvSpPr/>
            <p:nvPr/>
          </p:nvSpPr>
          <p:spPr>
            <a:xfrm>
              <a:off x="4" y="-2"/>
              <a:ext cx="1304" cy="8110"/>
            </a:xfrm>
            <a:prstGeom prst="rect">
              <a:avLst/>
            </a:prstGeom>
            <a:solidFill>
              <a:srgbClr val="212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4000">
                <a:solidFill>
                  <a:schemeClr val="tx1"/>
                </a:solidFill>
                <a:latin typeface="字魂龙吟手书" panose="00000500000000000000" charset="-122"/>
                <a:ea typeface="字魂龙吟手书" panose="00000500000000000000" charset="-122"/>
              </a:endParaRPr>
            </a:p>
            <a:p>
              <a:pPr algn="ctr"/>
              <a:r>
                <a:rPr lang="zh-CN" altLang="en-US" sz="4000">
                  <a:solidFill>
                    <a:schemeClr val="bg1"/>
                  </a:solidFill>
                  <a:latin typeface="字魂龙吟手书" panose="00000500000000000000" charset="-122"/>
                  <a:ea typeface="字魂龙吟手书" panose="00000500000000000000" charset="-122"/>
                </a:rPr>
                <a:t>自由需要捍卫</a:t>
              </a:r>
              <a:endParaRPr lang="zh-CN" altLang="en-US" sz="4000">
                <a:solidFill>
                  <a:schemeClr val="bg1"/>
                </a:solidFill>
                <a:latin typeface="字魂龙吟手书" panose="00000500000000000000" charset="-122"/>
                <a:ea typeface="字魂龙吟手书" panose="00000500000000000000" charset="-122"/>
              </a:endParaRPr>
            </a:p>
          </p:txBody>
        </p:sp>
        <p:grpSp>
          <p:nvGrpSpPr>
            <p:cNvPr id="4" name="Group 4"/>
            <p:cNvGrpSpPr>
              <a:grpSpLocks noChangeAspect="1"/>
            </p:cNvGrpSpPr>
            <p:nvPr/>
          </p:nvGrpSpPr>
          <p:grpSpPr>
            <a:xfrm>
              <a:off x="52" y="577"/>
              <a:ext cx="1164" cy="564"/>
              <a:chOff x="3119" y="639"/>
              <a:chExt cx="786" cy="381"/>
            </a:xfrm>
          </p:grpSpPr>
          <p:sp>
            <p:nvSpPr>
              <p:cNvPr id="5" name="Freeform 5"/>
              <p:cNvSpPr/>
              <p:nvPr/>
            </p:nvSpPr>
            <p:spPr>
              <a:xfrm>
                <a:off x="3472" y="639"/>
                <a:ext cx="133" cy="381"/>
              </a:xfrm>
              <a:custGeom>
                <a:avLst/>
                <a:gdLst/>
                <a:ahLst/>
                <a:cxnLst>
                  <a:cxn ang="0">
                    <a:pos x="10" y="381"/>
                  </a:cxn>
                  <a:cxn ang="0">
                    <a:pos x="0" y="379"/>
                  </a:cxn>
                  <a:cxn ang="0">
                    <a:pos x="123" y="0"/>
                  </a:cxn>
                  <a:cxn ang="0">
                    <a:pos x="133" y="2"/>
                  </a:cxn>
                  <a:cxn ang="0">
                    <a:pos x="10" y="381"/>
                  </a:cxn>
                </a:cxnLst>
                <a:rect l="0" t="0" r="0" b="0"/>
                <a:pathLst>
                  <a:path w="133" h="381">
                    <a:moveTo>
                      <a:pt x="10" y="381"/>
                    </a:moveTo>
                    <a:lnTo>
                      <a:pt x="0" y="379"/>
                    </a:lnTo>
                    <a:lnTo>
                      <a:pt x="123" y="0"/>
                    </a:lnTo>
                    <a:lnTo>
                      <a:pt x="133" y="2"/>
                    </a:lnTo>
                    <a:lnTo>
                      <a:pt x="10" y="381"/>
                    </a:lnTo>
                    <a:close/>
                  </a:path>
                </a:pathLst>
              </a:custGeom>
              <a:solidFill>
                <a:srgbClr val="2D2674"/>
              </a:solidFill>
              <a:ln w="9525">
                <a:noFill/>
              </a:ln>
            </p:spPr>
            <p:txBody>
              <a:bodyPr/>
              <a:p>
                <a:endParaRPr lang="zh-CN" altLang="en-US" sz="1350"/>
              </a:p>
            </p:txBody>
          </p:sp>
          <p:sp>
            <p:nvSpPr>
              <p:cNvPr id="6" name="Freeform 6"/>
              <p:cNvSpPr/>
              <p:nvPr/>
            </p:nvSpPr>
            <p:spPr>
              <a:xfrm>
                <a:off x="3526" y="815"/>
                <a:ext cx="323" cy="133"/>
              </a:xfrm>
              <a:custGeom>
                <a:avLst/>
                <a:gdLst/>
                <a:ahLst/>
                <a:cxnLst>
                  <a:cxn ang="0">
                    <a:pos x="315" y="133"/>
                  </a:cxn>
                  <a:cxn ang="0">
                    <a:pos x="0" y="29"/>
                  </a:cxn>
                  <a:cxn ang="0">
                    <a:pos x="10" y="0"/>
                  </a:cxn>
                  <a:cxn ang="0">
                    <a:pos x="323" y="103"/>
                  </a:cxn>
                  <a:cxn ang="0">
                    <a:pos x="315" y="133"/>
                  </a:cxn>
                </a:cxnLst>
                <a:rect l="0" t="0" r="0" b="0"/>
                <a:pathLst>
                  <a:path w="323" h="133">
                    <a:moveTo>
                      <a:pt x="315" y="133"/>
                    </a:moveTo>
                    <a:lnTo>
                      <a:pt x="0" y="29"/>
                    </a:lnTo>
                    <a:lnTo>
                      <a:pt x="10" y="0"/>
                    </a:lnTo>
                    <a:lnTo>
                      <a:pt x="323" y="103"/>
                    </a:lnTo>
                    <a:lnTo>
                      <a:pt x="315" y="133"/>
                    </a:lnTo>
                    <a:close/>
                  </a:path>
                </a:pathLst>
              </a:custGeom>
              <a:solidFill>
                <a:srgbClr val="E61723"/>
              </a:solidFill>
              <a:ln w="9525">
                <a:noFill/>
              </a:ln>
            </p:spPr>
            <p:txBody>
              <a:bodyPr/>
              <a:p>
                <a:endParaRPr lang="zh-CN" altLang="en-US" sz="1350"/>
              </a:p>
            </p:txBody>
          </p:sp>
          <p:sp>
            <p:nvSpPr>
              <p:cNvPr id="7" name="Freeform 7"/>
              <p:cNvSpPr/>
              <p:nvPr/>
            </p:nvSpPr>
            <p:spPr>
              <a:xfrm>
                <a:off x="3536" y="787"/>
                <a:ext cx="323" cy="133"/>
              </a:xfrm>
              <a:custGeom>
                <a:avLst/>
                <a:gdLst/>
                <a:ahLst/>
                <a:cxnLst>
                  <a:cxn ang="0">
                    <a:pos x="313" y="133"/>
                  </a:cxn>
                  <a:cxn ang="0">
                    <a:pos x="0" y="30"/>
                  </a:cxn>
                  <a:cxn ang="0">
                    <a:pos x="8" y="0"/>
                  </a:cxn>
                  <a:cxn ang="0">
                    <a:pos x="323" y="103"/>
                  </a:cxn>
                  <a:cxn ang="0">
                    <a:pos x="313" y="133"/>
                  </a:cxn>
                </a:cxnLst>
                <a:rect l="0" t="0" r="0" b="0"/>
                <a:pathLst>
                  <a:path w="323" h="133">
                    <a:moveTo>
                      <a:pt x="313" y="133"/>
                    </a:moveTo>
                    <a:lnTo>
                      <a:pt x="0" y="30"/>
                    </a:lnTo>
                    <a:lnTo>
                      <a:pt x="8" y="0"/>
                    </a:lnTo>
                    <a:lnTo>
                      <a:pt x="323" y="103"/>
                    </a:lnTo>
                    <a:lnTo>
                      <a:pt x="313" y="133"/>
                    </a:lnTo>
                    <a:close/>
                  </a:path>
                </a:pathLst>
              </a:custGeom>
              <a:solidFill>
                <a:srgbClr val="FFFFFF"/>
              </a:solidFill>
              <a:ln w="9525">
                <a:noFill/>
              </a:ln>
            </p:spPr>
            <p:txBody>
              <a:bodyPr/>
              <a:p>
                <a:endParaRPr lang="zh-CN" altLang="en-US" sz="1350"/>
              </a:p>
            </p:txBody>
          </p:sp>
          <p:sp>
            <p:nvSpPr>
              <p:cNvPr id="8" name="Freeform 8"/>
              <p:cNvSpPr/>
              <p:nvPr/>
            </p:nvSpPr>
            <p:spPr>
              <a:xfrm>
                <a:off x="3544" y="759"/>
                <a:ext cx="323" cy="131"/>
              </a:xfrm>
              <a:custGeom>
                <a:avLst/>
                <a:gdLst/>
                <a:ahLst/>
                <a:cxnLst>
                  <a:cxn ang="0">
                    <a:pos x="315" y="131"/>
                  </a:cxn>
                  <a:cxn ang="0">
                    <a:pos x="0" y="28"/>
                  </a:cxn>
                  <a:cxn ang="0">
                    <a:pos x="10" y="0"/>
                  </a:cxn>
                  <a:cxn ang="0">
                    <a:pos x="323" y="103"/>
                  </a:cxn>
                  <a:cxn ang="0">
                    <a:pos x="315" y="131"/>
                  </a:cxn>
                </a:cxnLst>
                <a:rect l="0" t="0" r="0" b="0"/>
                <a:pathLst>
                  <a:path w="323" h="131">
                    <a:moveTo>
                      <a:pt x="315" y="131"/>
                    </a:moveTo>
                    <a:lnTo>
                      <a:pt x="0" y="28"/>
                    </a:lnTo>
                    <a:lnTo>
                      <a:pt x="10" y="0"/>
                    </a:lnTo>
                    <a:lnTo>
                      <a:pt x="323" y="103"/>
                    </a:lnTo>
                    <a:lnTo>
                      <a:pt x="315" y="131"/>
                    </a:lnTo>
                    <a:close/>
                  </a:path>
                </a:pathLst>
              </a:custGeom>
              <a:solidFill>
                <a:srgbClr val="E61723"/>
              </a:solidFill>
              <a:ln w="9525">
                <a:noFill/>
              </a:ln>
            </p:spPr>
            <p:txBody>
              <a:bodyPr/>
              <a:p>
                <a:endParaRPr lang="zh-CN" altLang="en-US" sz="1350"/>
              </a:p>
            </p:txBody>
          </p:sp>
          <p:sp>
            <p:nvSpPr>
              <p:cNvPr id="9" name="Freeform 9"/>
              <p:cNvSpPr/>
              <p:nvPr/>
            </p:nvSpPr>
            <p:spPr>
              <a:xfrm>
                <a:off x="3554" y="729"/>
                <a:ext cx="323" cy="133"/>
              </a:xfrm>
              <a:custGeom>
                <a:avLst/>
                <a:gdLst/>
                <a:ahLst/>
                <a:cxnLst>
                  <a:cxn ang="0">
                    <a:pos x="313" y="133"/>
                  </a:cxn>
                  <a:cxn ang="0">
                    <a:pos x="0" y="30"/>
                  </a:cxn>
                  <a:cxn ang="0">
                    <a:pos x="10" y="0"/>
                  </a:cxn>
                  <a:cxn ang="0">
                    <a:pos x="323" y="103"/>
                  </a:cxn>
                  <a:cxn ang="0">
                    <a:pos x="313" y="133"/>
                  </a:cxn>
                </a:cxnLst>
                <a:rect l="0" t="0" r="0" b="0"/>
                <a:pathLst>
                  <a:path w="323" h="133">
                    <a:moveTo>
                      <a:pt x="313" y="133"/>
                    </a:moveTo>
                    <a:lnTo>
                      <a:pt x="0" y="30"/>
                    </a:lnTo>
                    <a:lnTo>
                      <a:pt x="10" y="0"/>
                    </a:lnTo>
                    <a:lnTo>
                      <a:pt x="323" y="103"/>
                    </a:lnTo>
                    <a:lnTo>
                      <a:pt x="313" y="133"/>
                    </a:lnTo>
                    <a:close/>
                  </a:path>
                </a:pathLst>
              </a:custGeom>
              <a:solidFill>
                <a:srgbClr val="FFFFFF"/>
              </a:solidFill>
              <a:ln w="9525">
                <a:noFill/>
              </a:ln>
            </p:spPr>
            <p:txBody>
              <a:bodyPr/>
              <a:p>
                <a:endParaRPr lang="zh-CN" altLang="en-US" sz="1350"/>
              </a:p>
            </p:txBody>
          </p:sp>
          <p:sp>
            <p:nvSpPr>
              <p:cNvPr id="10" name="Freeform 10"/>
              <p:cNvSpPr/>
              <p:nvPr/>
            </p:nvSpPr>
            <p:spPr>
              <a:xfrm>
                <a:off x="3564" y="701"/>
                <a:ext cx="323" cy="131"/>
              </a:xfrm>
              <a:custGeom>
                <a:avLst/>
                <a:gdLst/>
                <a:ahLst/>
                <a:cxnLst>
                  <a:cxn ang="0">
                    <a:pos x="313" y="131"/>
                  </a:cxn>
                  <a:cxn ang="0">
                    <a:pos x="0" y="28"/>
                  </a:cxn>
                  <a:cxn ang="0">
                    <a:pos x="7" y="0"/>
                  </a:cxn>
                  <a:cxn ang="0">
                    <a:pos x="323" y="104"/>
                  </a:cxn>
                  <a:cxn ang="0">
                    <a:pos x="313" y="131"/>
                  </a:cxn>
                </a:cxnLst>
                <a:rect l="0" t="0" r="0" b="0"/>
                <a:pathLst>
                  <a:path w="323" h="131">
                    <a:moveTo>
                      <a:pt x="313" y="131"/>
                    </a:moveTo>
                    <a:lnTo>
                      <a:pt x="0" y="28"/>
                    </a:lnTo>
                    <a:lnTo>
                      <a:pt x="7" y="0"/>
                    </a:lnTo>
                    <a:lnTo>
                      <a:pt x="323" y="104"/>
                    </a:lnTo>
                    <a:lnTo>
                      <a:pt x="313" y="131"/>
                    </a:lnTo>
                    <a:close/>
                  </a:path>
                </a:pathLst>
              </a:custGeom>
              <a:solidFill>
                <a:srgbClr val="E61723"/>
              </a:solidFill>
              <a:ln w="9525">
                <a:noFill/>
              </a:ln>
            </p:spPr>
            <p:txBody>
              <a:bodyPr/>
              <a:p>
                <a:endParaRPr lang="zh-CN" altLang="en-US" sz="1350"/>
              </a:p>
            </p:txBody>
          </p:sp>
          <p:sp>
            <p:nvSpPr>
              <p:cNvPr id="11" name="Freeform 11"/>
              <p:cNvSpPr/>
              <p:nvPr/>
            </p:nvSpPr>
            <p:spPr>
              <a:xfrm>
                <a:off x="3571" y="671"/>
                <a:ext cx="324" cy="134"/>
              </a:xfrm>
              <a:custGeom>
                <a:avLst/>
                <a:gdLst/>
                <a:ahLst/>
                <a:cxnLst>
                  <a:cxn ang="0">
                    <a:pos x="316" y="134"/>
                  </a:cxn>
                  <a:cxn ang="0">
                    <a:pos x="0" y="30"/>
                  </a:cxn>
                  <a:cxn ang="0">
                    <a:pos x="10" y="0"/>
                  </a:cxn>
                  <a:cxn ang="0">
                    <a:pos x="324" y="104"/>
                  </a:cxn>
                  <a:cxn ang="0">
                    <a:pos x="316" y="134"/>
                  </a:cxn>
                </a:cxnLst>
                <a:rect l="0" t="0" r="0" b="0"/>
                <a:pathLst>
                  <a:path w="324" h="134">
                    <a:moveTo>
                      <a:pt x="316" y="134"/>
                    </a:moveTo>
                    <a:lnTo>
                      <a:pt x="0" y="30"/>
                    </a:lnTo>
                    <a:lnTo>
                      <a:pt x="10" y="0"/>
                    </a:lnTo>
                    <a:lnTo>
                      <a:pt x="324" y="104"/>
                    </a:lnTo>
                    <a:lnTo>
                      <a:pt x="316" y="134"/>
                    </a:lnTo>
                    <a:close/>
                  </a:path>
                </a:pathLst>
              </a:custGeom>
              <a:solidFill>
                <a:srgbClr val="FFFFFF"/>
              </a:solidFill>
              <a:ln w="9525">
                <a:noFill/>
              </a:ln>
            </p:spPr>
            <p:txBody>
              <a:bodyPr/>
              <a:p>
                <a:endParaRPr lang="zh-CN" altLang="en-US" sz="1350"/>
              </a:p>
            </p:txBody>
          </p:sp>
          <p:sp>
            <p:nvSpPr>
              <p:cNvPr id="12" name="Freeform 12"/>
              <p:cNvSpPr/>
              <p:nvPr/>
            </p:nvSpPr>
            <p:spPr>
              <a:xfrm>
                <a:off x="3581" y="643"/>
                <a:ext cx="324" cy="134"/>
              </a:xfrm>
              <a:custGeom>
                <a:avLst/>
                <a:gdLst/>
                <a:ahLst/>
                <a:cxnLst>
                  <a:cxn ang="0">
                    <a:pos x="314" y="134"/>
                  </a:cxn>
                  <a:cxn ang="0">
                    <a:pos x="0" y="30"/>
                  </a:cxn>
                  <a:cxn ang="0">
                    <a:pos x="10" y="0"/>
                  </a:cxn>
                  <a:cxn ang="0">
                    <a:pos x="324" y="104"/>
                  </a:cxn>
                  <a:cxn ang="0">
                    <a:pos x="314" y="134"/>
                  </a:cxn>
                </a:cxnLst>
                <a:rect l="0" t="0" r="0" b="0"/>
                <a:pathLst>
                  <a:path w="324" h="134">
                    <a:moveTo>
                      <a:pt x="314" y="134"/>
                    </a:moveTo>
                    <a:lnTo>
                      <a:pt x="0" y="30"/>
                    </a:lnTo>
                    <a:lnTo>
                      <a:pt x="10" y="0"/>
                    </a:lnTo>
                    <a:lnTo>
                      <a:pt x="324" y="104"/>
                    </a:lnTo>
                    <a:lnTo>
                      <a:pt x="314" y="134"/>
                    </a:lnTo>
                    <a:close/>
                  </a:path>
                </a:pathLst>
              </a:custGeom>
              <a:solidFill>
                <a:srgbClr val="E61723"/>
              </a:solidFill>
              <a:ln w="9525">
                <a:noFill/>
              </a:ln>
            </p:spPr>
            <p:txBody>
              <a:bodyPr/>
              <a:p>
                <a:endParaRPr lang="zh-CN" altLang="en-US" sz="1350"/>
              </a:p>
            </p:txBody>
          </p:sp>
          <p:sp>
            <p:nvSpPr>
              <p:cNvPr id="13" name="Freeform 13"/>
              <p:cNvSpPr/>
              <p:nvPr/>
            </p:nvSpPr>
            <p:spPr>
              <a:xfrm>
                <a:off x="3554" y="643"/>
                <a:ext cx="176" cy="160"/>
              </a:xfrm>
              <a:custGeom>
                <a:avLst/>
                <a:gdLst/>
                <a:ahLst/>
                <a:cxnLst>
                  <a:cxn ang="0">
                    <a:pos x="141" y="160"/>
                  </a:cxn>
                  <a:cxn ang="0">
                    <a:pos x="0" y="116"/>
                  </a:cxn>
                  <a:cxn ang="0">
                    <a:pos x="37" y="0"/>
                  </a:cxn>
                  <a:cxn ang="0">
                    <a:pos x="176" y="46"/>
                  </a:cxn>
                  <a:cxn ang="0">
                    <a:pos x="141" y="160"/>
                  </a:cxn>
                </a:cxnLst>
                <a:rect l="0" t="0" r="0" b="0"/>
                <a:pathLst>
                  <a:path w="176" h="160">
                    <a:moveTo>
                      <a:pt x="141" y="160"/>
                    </a:moveTo>
                    <a:lnTo>
                      <a:pt x="0" y="116"/>
                    </a:lnTo>
                    <a:lnTo>
                      <a:pt x="37" y="0"/>
                    </a:lnTo>
                    <a:lnTo>
                      <a:pt x="176" y="46"/>
                    </a:lnTo>
                    <a:lnTo>
                      <a:pt x="141" y="160"/>
                    </a:lnTo>
                    <a:close/>
                  </a:path>
                </a:pathLst>
              </a:custGeom>
              <a:solidFill>
                <a:srgbClr val="2D2674"/>
              </a:solidFill>
              <a:ln w="9525">
                <a:noFill/>
              </a:ln>
            </p:spPr>
            <p:txBody>
              <a:bodyPr/>
              <a:p>
                <a:endParaRPr lang="zh-CN" altLang="en-US" sz="1350"/>
              </a:p>
            </p:txBody>
          </p:sp>
          <p:sp>
            <p:nvSpPr>
              <p:cNvPr id="14" name="Freeform 14"/>
              <p:cNvSpPr/>
              <p:nvPr/>
            </p:nvSpPr>
            <p:spPr>
              <a:xfrm>
                <a:off x="3667" y="751"/>
                <a:ext cx="24" cy="28"/>
              </a:xfrm>
              <a:custGeom>
                <a:avLst/>
                <a:gdLst/>
                <a:ahLst/>
                <a:cxnLst>
                  <a:cxn ang="0">
                    <a:pos x="16" y="0"/>
                  </a:cxn>
                  <a:cxn ang="0">
                    <a:pos x="16" y="10"/>
                  </a:cxn>
                  <a:cxn ang="0">
                    <a:pos x="24" y="14"/>
                  </a:cxn>
                  <a:cxn ang="0">
                    <a:pos x="16" y="18"/>
                  </a:cxn>
                  <a:cxn ang="0">
                    <a:pos x="16" y="28"/>
                  </a:cxn>
                  <a:cxn ang="0">
                    <a:pos x="8" y="20"/>
                  </a:cxn>
                  <a:cxn ang="0">
                    <a:pos x="0" y="22"/>
                  </a:cxn>
                  <a:cxn ang="0">
                    <a:pos x="4" y="14"/>
                  </a:cxn>
                  <a:cxn ang="0">
                    <a:pos x="0" y="6"/>
                  </a:cxn>
                  <a:cxn ang="0">
                    <a:pos x="8" y="8"/>
                  </a:cxn>
                  <a:cxn ang="0">
                    <a:pos x="16" y="0"/>
                  </a:cxn>
                </a:cxnLst>
                <a:rect l="0" t="0" r="0" b="0"/>
                <a:pathLst>
                  <a:path w="24" h="28">
                    <a:moveTo>
                      <a:pt x="16" y="0"/>
                    </a:moveTo>
                    <a:lnTo>
                      <a:pt x="16" y="10"/>
                    </a:lnTo>
                    <a:lnTo>
                      <a:pt x="24" y="14"/>
                    </a:lnTo>
                    <a:lnTo>
                      <a:pt x="16" y="18"/>
                    </a:lnTo>
                    <a:lnTo>
                      <a:pt x="16" y="28"/>
                    </a:lnTo>
                    <a:lnTo>
                      <a:pt x="8" y="20"/>
                    </a:lnTo>
                    <a:lnTo>
                      <a:pt x="0" y="22"/>
                    </a:lnTo>
                    <a:lnTo>
                      <a:pt x="4" y="14"/>
                    </a:lnTo>
                    <a:lnTo>
                      <a:pt x="0" y="6"/>
                    </a:lnTo>
                    <a:lnTo>
                      <a:pt x="8" y="8"/>
                    </a:lnTo>
                    <a:lnTo>
                      <a:pt x="16" y="0"/>
                    </a:lnTo>
                    <a:close/>
                  </a:path>
                </a:pathLst>
              </a:custGeom>
              <a:solidFill>
                <a:srgbClr val="FFFFFF"/>
              </a:solidFill>
              <a:ln w="9525">
                <a:noFill/>
              </a:ln>
            </p:spPr>
            <p:txBody>
              <a:bodyPr/>
              <a:p>
                <a:endParaRPr lang="zh-CN" altLang="en-US" sz="1350"/>
              </a:p>
            </p:txBody>
          </p:sp>
          <p:sp>
            <p:nvSpPr>
              <p:cNvPr id="15" name="Freeform 15"/>
              <p:cNvSpPr/>
              <p:nvPr/>
            </p:nvSpPr>
            <p:spPr>
              <a:xfrm>
                <a:off x="3635" y="743"/>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16" name="Freeform 16"/>
              <p:cNvSpPr/>
              <p:nvPr/>
            </p:nvSpPr>
            <p:spPr>
              <a:xfrm>
                <a:off x="3607" y="733"/>
                <a:ext cx="24" cy="26"/>
              </a:xfrm>
              <a:custGeom>
                <a:avLst/>
                <a:gdLst/>
                <a:ahLst/>
                <a:cxnLst>
                  <a:cxn ang="0">
                    <a:pos x="16" y="0"/>
                  </a:cxn>
                  <a:cxn ang="0">
                    <a:pos x="16" y="8"/>
                  </a:cxn>
                  <a:cxn ang="0">
                    <a:pos x="24" y="12"/>
                  </a:cxn>
                  <a:cxn ang="0">
                    <a:pos x="16" y="18"/>
                  </a:cxn>
                  <a:cxn ang="0">
                    <a:pos x="16" y="26"/>
                  </a:cxn>
                  <a:cxn ang="0">
                    <a:pos x="8" y="20"/>
                  </a:cxn>
                  <a:cxn ang="0">
                    <a:pos x="0" y="22"/>
                  </a:cxn>
                  <a:cxn ang="0">
                    <a:pos x="4" y="14"/>
                  </a:cxn>
                  <a:cxn ang="0">
                    <a:pos x="0" y="4"/>
                  </a:cxn>
                  <a:cxn ang="0">
                    <a:pos x="8" y="6"/>
                  </a:cxn>
                  <a:cxn ang="0">
                    <a:pos x="16" y="0"/>
                  </a:cxn>
                </a:cxnLst>
                <a:rect l="0" t="0" r="0" b="0"/>
                <a:pathLst>
                  <a:path w="24" h="26">
                    <a:moveTo>
                      <a:pt x="16" y="0"/>
                    </a:moveTo>
                    <a:lnTo>
                      <a:pt x="16" y="8"/>
                    </a:lnTo>
                    <a:lnTo>
                      <a:pt x="24" y="12"/>
                    </a:lnTo>
                    <a:lnTo>
                      <a:pt x="16" y="18"/>
                    </a:lnTo>
                    <a:lnTo>
                      <a:pt x="16" y="26"/>
                    </a:lnTo>
                    <a:lnTo>
                      <a:pt x="8" y="20"/>
                    </a:lnTo>
                    <a:lnTo>
                      <a:pt x="0" y="22"/>
                    </a:lnTo>
                    <a:lnTo>
                      <a:pt x="4" y="14"/>
                    </a:lnTo>
                    <a:lnTo>
                      <a:pt x="0" y="4"/>
                    </a:lnTo>
                    <a:lnTo>
                      <a:pt x="8" y="6"/>
                    </a:lnTo>
                    <a:lnTo>
                      <a:pt x="16" y="0"/>
                    </a:lnTo>
                    <a:close/>
                  </a:path>
                </a:pathLst>
              </a:custGeom>
              <a:solidFill>
                <a:srgbClr val="FFFFFF"/>
              </a:solidFill>
              <a:ln w="9525">
                <a:noFill/>
              </a:ln>
            </p:spPr>
            <p:txBody>
              <a:bodyPr/>
              <a:p>
                <a:endParaRPr lang="zh-CN" altLang="en-US" sz="1350"/>
              </a:p>
            </p:txBody>
          </p:sp>
          <p:sp>
            <p:nvSpPr>
              <p:cNvPr id="17" name="Freeform 17"/>
              <p:cNvSpPr/>
              <p:nvPr/>
            </p:nvSpPr>
            <p:spPr>
              <a:xfrm>
                <a:off x="3575" y="723"/>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18" name="Freeform 18"/>
              <p:cNvSpPr/>
              <p:nvPr/>
            </p:nvSpPr>
            <p:spPr>
              <a:xfrm>
                <a:off x="3675" y="723"/>
                <a:ext cx="25" cy="26"/>
              </a:xfrm>
              <a:custGeom>
                <a:avLst/>
                <a:gdLst/>
                <a:ahLst/>
                <a:cxnLst>
                  <a:cxn ang="0">
                    <a:pos x="16" y="0"/>
                  </a:cxn>
                  <a:cxn ang="0">
                    <a:pos x="18" y="10"/>
                  </a:cxn>
                  <a:cxn ang="0">
                    <a:pos x="25" y="14"/>
                  </a:cxn>
                  <a:cxn ang="0">
                    <a:pos x="18" y="18"/>
                  </a:cxn>
                  <a:cxn ang="0">
                    <a:pos x="16" y="26"/>
                  </a:cxn>
                  <a:cxn ang="0">
                    <a:pos x="10" y="20"/>
                  </a:cxn>
                  <a:cxn ang="0">
                    <a:pos x="0" y="22"/>
                  </a:cxn>
                  <a:cxn ang="0">
                    <a:pos x="6" y="14"/>
                  </a:cxn>
                  <a:cxn ang="0">
                    <a:pos x="0" y="6"/>
                  </a:cxn>
                  <a:cxn ang="0">
                    <a:pos x="10" y="8"/>
                  </a:cxn>
                  <a:cxn ang="0">
                    <a:pos x="16" y="0"/>
                  </a:cxn>
                </a:cxnLst>
                <a:rect l="0" t="0" r="0" b="0"/>
                <a:pathLst>
                  <a:path w="25" h="26">
                    <a:moveTo>
                      <a:pt x="16" y="0"/>
                    </a:moveTo>
                    <a:lnTo>
                      <a:pt x="18" y="10"/>
                    </a:lnTo>
                    <a:lnTo>
                      <a:pt x="25" y="14"/>
                    </a:lnTo>
                    <a:lnTo>
                      <a:pt x="18" y="18"/>
                    </a:lnTo>
                    <a:lnTo>
                      <a:pt x="16" y="26"/>
                    </a:lnTo>
                    <a:lnTo>
                      <a:pt x="10" y="20"/>
                    </a:lnTo>
                    <a:lnTo>
                      <a:pt x="0" y="22"/>
                    </a:lnTo>
                    <a:lnTo>
                      <a:pt x="6" y="14"/>
                    </a:lnTo>
                    <a:lnTo>
                      <a:pt x="0" y="6"/>
                    </a:lnTo>
                    <a:lnTo>
                      <a:pt x="10" y="8"/>
                    </a:lnTo>
                    <a:lnTo>
                      <a:pt x="16" y="0"/>
                    </a:lnTo>
                    <a:close/>
                  </a:path>
                </a:pathLst>
              </a:custGeom>
              <a:solidFill>
                <a:srgbClr val="FFFFFF"/>
              </a:solidFill>
              <a:ln w="9525">
                <a:noFill/>
              </a:ln>
            </p:spPr>
            <p:txBody>
              <a:bodyPr/>
              <a:p>
                <a:endParaRPr lang="zh-CN" altLang="en-US" sz="1350"/>
              </a:p>
            </p:txBody>
          </p:sp>
          <p:sp>
            <p:nvSpPr>
              <p:cNvPr id="19" name="Freeform 19"/>
              <p:cNvSpPr/>
              <p:nvPr/>
            </p:nvSpPr>
            <p:spPr>
              <a:xfrm>
                <a:off x="3645" y="713"/>
                <a:ext cx="26" cy="28"/>
              </a:xfrm>
              <a:custGeom>
                <a:avLst/>
                <a:gdLst/>
                <a:ahLst/>
                <a:cxnLst>
                  <a:cxn ang="0">
                    <a:pos x="16" y="0"/>
                  </a:cxn>
                  <a:cxn ang="0">
                    <a:pos x="18" y="10"/>
                  </a:cxn>
                  <a:cxn ang="0">
                    <a:pos x="26" y="14"/>
                  </a:cxn>
                  <a:cxn ang="0">
                    <a:pos x="18" y="18"/>
                  </a:cxn>
                  <a:cxn ang="0">
                    <a:pos x="16" y="28"/>
                  </a:cxn>
                  <a:cxn ang="0">
                    <a:pos x="10" y="20"/>
                  </a:cxn>
                  <a:cxn ang="0">
                    <a:pos x="0" y="22"/>
                  </a:cxn>
                  <a:cxn ang="0">
                    <a:pos x="4" y="14"/>
                  </a:cxn>
                  <a:cxn ang="0">
                    <a:pos x="0" y="6"/>
                  </a:cxn>
                  <a:cxn ang="0">
                    <a:pos x="10" y="8"/>
                  </a:cxn>
                  <a:cxn ang="0">
                    <a:pos x="16" y="0"/>
                  </a:cxn>
                </a:cxnLst>
                <a:rect l="0" t="0" r="0" b="0"/>
                <a:pathLst>
                  <a:path w="26" h="28">
                    <a:moveTo>
                      <a:pt x="16" y="0"/>
                    </a:moveTo>
                    <a:lnTo>
                      <a:pt x="18" y="10"/>
                    </a:lnTo>
                    <a:lnTo>
                      <a:pt x="26" y="14"/>
                    </a:lnTo>
                    <a:lnTo>
                      <a:pt x="18" y="18"/>
                    </a:lnTo>
                    <a:lnTo>
                      <a:pt x="16" y="28"/>
                    </a:lnTo>
                    <a:lnTo>
                      <a:pt x="10" y="20"/>
                    </a:lnTo>
                    <a:lnTo>
                      <a:pt x="0" y="22"/>
                    </a:lnTo>
                    <a:lnTo>
                      <a:pt x="4" y="14"/>
                    </a:lnTo>
                    <a:lnTo>
                      <a:pt x="0" y="6"/>
                    </a:lnTo>
                    <a:lnTo>
                      <a:pt x="10" y="8"/>
                    </a:lnTo>
                    <a:lnTo>
                      <a:pt x="16" y="0"/>
                    </a:lnTo>
                    <a:close/>
                  </a:path>
                </a:pathLst>
              </a:custGeom>
              <a:solidFill>
                <a:srgbClr val="FFFFFF"/>
              </a:solidFill>
              <a:ln w="9525">
                <a:noFill/>
              </a:ln>
            </p:spPr>
            <p:txBody>
              <a:bodyPr/>
              <a:p>
                <a:endParaRPr lang="zh-CN" altLang="en-US" sz="1350"/>
              </a:p>
            </p:txBody>
          </p:sp>
          <p:sp>
            <p:nvSpPr>
              <p:cNvPr id="20" name="Freeform 20"/>
              <p:cNvSpPr/>
              <p:nvPr/>
            </p:nvSpPr>
            <p:spPr>
              <a:xfrm>
                <a:off x="3615" y="705"/>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1" name="Freeform 21"/>
              <p:cNvSpPr/>
              <p:nvPr/>
            </p:nvSpPr>
            <p:spPr>
              <a:xfrm>
                <a:off x="3585" y="695"/>
                <a:ext cx="26" cy="26"/>
              </a:xfrm>
              <a:custGeom>
                <a:avLst/>
                <a:gdLst/>
                <a:ahLst/>
                <a:cxnLst>
                  <a:cxn ang="0">
                    <a:pos x="16" y="0"/>
                  </a:cxn>
                  <a:cxn ang="0">
                    <a:pos x="16" y="8"/>
                  </a:cxn>
                  <a:cxn ang="0">
                    <a:pos x="26" y="12"/>
                  </a:cxn>
                  <a:cxn ang="0">
                    <a:pos x="18" y="16"/>
                  </a:cxn>
                  <a:cxn ang="0">
                    <a:pos x="16" y="26"/>
                  </a:cxn>
                  <a:cxn ang="0">
                    <a:pos x="10" y="20"/>
                  </a:cxn>
                  <a:cxn ang="0">
                    <a:pos x="0" y="20"/>
                  </a:cxn>
                  <a:cxn ang="0">
                    <a:pos x="4" y="12"/>
                  </a:cxn>
                  <a:cxn ang="0">
                    <a:pos x="0" y="4"/>
                  </a:cxn>
                  <a:cxn ang="0">
                    <a:pos x="10" y="6"/>
                  </a:cxn>
                  <a:cxn ang="0">
                    <a:pos x="16" y="0"/>
                  </a:cxn>
                </a:cxnLst>
                <a:rect l="0" t="0" r="0" b="0"/>
                <a:pathLst>
                  <a:path w="26" h="26">
                    <a:moveTo>
                      <a:pt x="16" y="0"/>
                    </a:moveTo>
                    <a:lnTo>
                      <a:pt x="16" y="8"/>
                    </a:lnTo>
                    <a:lnTo>
                      <a:pt x="26" y="12"/>
                    </a:lnTo>
                    <a:lnTo>
                      <a:pt x="18" y="16"/>
                    </a:lnTo>
                    <a:lnTo>
                      <a:pt x="16" y="26"/>
                    </a:lnTo>
                    <a:lnTo>
                      <a:pt x="10" y="20"/>
                    </a:lnTo>
                    <a:lnTo>
                      <a:pt x="0" y="20"/>
                    </a:lnTo>
                    <a:lnTo>
                      <a:pt x="4" y="12"/>
                    </a:lnTo>
                    <a:lnTo>
                      <a:pt x="0" y="4"/>
                    </a:lnTo>
                    <a:lnTo>
                      <a:pt x="10" y="6"/>
                    </a:lnTo>
                    <a:lnTo>
                      <a:pt x="16" y="0"/>
                    </a:lnTo>
                    <a:close/>
                  </a:path>
                </a:pathLst>
              </a:custGeom>
              <a:solidFill>
                <a:srgbClr val="FFFFFF"/>
              </a:solidFill>
              <a:ln w="9525">
                <a:noFill/>
              </a:ln>
            </p:spPr>
            <p:txBody>
              <a:bodyPr/>
              <a:p>
                <a:endParaRPr lang="zh-CN" altLang="en-US" sz="1350"/>
              </a:p>
            </p:txBody>
          </p:sp>
          <p:sp>
            <p:nvSpPr>
              <p:cNvPr id="22" name="Freeform 22"/>
              <p:cNvSpPr/>
              <p:nvPr/>
            </p:nvSpPr>
            <p:spPr>
              <a:xfrm>
                <a:off x="3685" y="697"/>
                <a:ext cx="23" cy="26"/>
              </a:xfrm>
              <a:custGeom>
                <a:avLst/>
                <a:gdLst/>
                <a:ahLst/>
                <a:cxnLst>
                  <a:cxn ang="0">
                    <a:pos x="15" y="0"/>
                  </a:cxn>
                  <a:cxn ang="0">
                    <a:pos x="15" y="8"/>
                  </a:cxn>
                  <a:cxn ang="0">
                    <a:pos x="23" y="12"/>
                  </a:cxn>
                  <a:cxn ang="0">
                    <a:pos x="15" y="16"/>
                  </a:cxn>
                  <a:cxn ang="0">
                    <a:pos x="15" y="26"/>
                  </a:cxn>
                  <a:cxn ang="0">
                    <a:pos x="8" y="20"/>
                  </a:cxn>
                  <a:cxn ang="0">
                    <a:pos x="0" y="20"/>
                  </a:cxn>
                  <a:cxn ang="0">
                    <a:pos x="4" y="12"/>
                  </a:cxn>
                  <a:cxn ang="0">
                    <a:pos x="0" y="4"/>
                  </a:cxn>
                  <a:cxn ang="0">
                    <a:pos x="8" y="6"/>
                  </a:cxn>
                  <a:cxn ang="0">
                    <a:pos x="15" y="0"/>
                  </a:cxn>
                </a:cxnLst>
                <a:rect l="0" t="0" r="0" b="0"/>
                <a:pathLst>
                  <a:path w="23" h="26">
                    <a:moveTo>
                      <a:pt x="15" y="0"/>
                    </a:moveTo>
                    <a:lnTo>
                      <a:pt x="15" y="8"/>
                    </a:lnTo>
                    <a:lnTo>
                      <a:pt x="23" y="12"/>
                    </a:lnTo>
                    <a:lnTo>
                      <a:pt x="15" y="16"/>
                    </a:lnTo>
                    <a:lnTo>
                      <a:pt x="15" y="26"/>
                    </a:lnTo>
                    <a:lnTo>
                      <a:pt x="8" y="20"/>
                    </a:lnTo>
                    <a:lnTo>
                      <a:pt x="0" y="20"/>
                    </a:lnTo>
                    <a:lnTo>
                      <a:pt x="4" y="12"/>
                    </a:lnTo>
                    <a:lnTo>
                      <a:pt x="0" y="4"/>
                    </a:lnTo>
                    <a:lnTo>
                      <a:pt x="8" y="6"/>
                    </a:lnTo>
                    <a:lnTo>
                      <a:pt x="15" y="0"/>
                    </a:lnTo>
                    <a:close/>
                  </a:path>
                </a:pathLst>
              </a:custGeom>
              <a:solidFill>
                <a:srgbClr val="FFFFFF"/>
              </a:solidFill>
              <a:ln w="9525">
                <a:noFill/>
              </a:ln>
            </p:spPr>
            <p:txBody>
              <a:bodyPr/>
              <a:p>
                <a:endParaRPr lang="zh-CN" altLang="en-US" sz="1350"/>
              </a:p>
            </p:txBody>
          </p:sp>
          <p:sp>
            <p:nvSpPr>
              <p:cNvPr id="23" name="Freeform 23"/>
              <p:cNvSpPr/>
              <p:nvPr/>
            </p:nvSpPr>
            <p:spPr>
              <a:xfrm>
                <a:off x="3653" y="687"/>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4" name="Freeform 24"/>
              <p:cNvSpPr/>
              <p:nvPr/>
            </p:nvSpPr>
            <p:spPr>
              <a:xfrm>
                <a:off x="3625" y="677"/>
                <a:ext cx="24" cy="26"/>
              </a:xfrm>
              <a:custGeom>
                <a:avLst/>
                <a:gdLst/>
                <a:ahLst/>
                <a:cxnLst>
                  <a:cxn ang="0">
                    <a:pos x="16" y="0"/>
                  </a:cxn>
                  <a:cxn ang="0">
                    <a:pos x="16" y="10"/>
                  </a:cxn>
                  <a:cxn ang="0">
                    <a:pos x="24" y="14"/>
                  </a:cxn>
                  <a:cxn ang="0">
                    <a:pos x="16" y="18"/>
                  </a:cxn>
                  <a:cxn ang="0">
                    <a:pos x="16" y="26"/>
                  </a:cxn>
                  <a:cxn ang="0">
                    <a:pos x="8" y="20"/>
                  </a:cxn>
                  <a:cxn ang="0">
                    <a:pos x="0" y="22"/>
                  </a:cxn>
                  <a:cxn ang="0">
                    <a:pos x="4" y="14"/>
                  </a:cxn>
                  <a:cxn ang="0">
                    <a:pos x="0" y="6"/>
                  </a:cxn>
                  <a:cxn ang="0">
                    <a:pos x="8" y="6"/>
                  </a:cxn>
                  <a:cxn ang="0">
                    <a:pos x="16" y="0"/>
                  </a:cxn>
                </a:cxnLst>
                <a:rect l="0" t="0" r="0" b="0"/>
                <a:pathLst>
                  <a:path w="24" h="26">
                    <a:moveTo>
                      <a:pt x="16" y="0"/>
                    </a:moveTo>
                    <a:lnTo>
                      <a:pt x="16" y="10"/>
                    </a:lnTo>
                    <a:lnTo>
                      <a:pt x="24" y="14"/>
                    </a:lnTo>
                    <a:lnTo>
                      <a:pt x="16" y="18"/>
                    </a:lnTo>
                    <a:lnTo>
                      <a:pt x="16" y="26"/>
                    </a:lnTo>
                    <a:lnTo>
                      <a:pt x="8" y="20"/>
                    </a:lnTo>
                    <a:lnTo>
                      <a:pt x="0" y="22"/>
                    </a:lnTo>
                    <a:lnTo>
                      <a:pt x="4" y="14"/>
                    </a:lnTo>
                    <a:lnTo>
                      <a:pt x="0" y="6"/>
                    </a:lnTo>
                    <a:lnTo>
                      <a:pt x="8" y="6"/>
                    </a:lnTo>
                    <a:lnTo>
                      <a:pt x="16" y="0"/>
                    </a:lnTo>
                    <a:close/>
                  </a:path>
                </a:pathLst>
              </a:custGeom>
              <a:solidFill>
                <a:srgbClr val="FFFFFF"/>
              </a:solidFill>
              <a:ln w="9525">
                <a:noFill/>
              </a:ln>
            </p:spPr>
            <p:txBody>
              <a:bodyPr/>
              <a:p>
                <a:endParaRPr lang="zh-CN" altLang="en-US" sz="1350"/>
              </a:p>
            </p:txBody>
          </p:sp>
          <p:sp>
            <p:nvSpPr>
              <p:cNvPr id="25" name="Freeform 25"/>
              <p:cNvSpPr/>
              <p:nvPr/>
            </p:nvSpPr>
            <p:spPr>
              <a:xfrm>
                <a:off x="3593" y="667"/>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26" name="Freeform 26"/>
              <p:cNvSpPr/>
              <p:nvPr/>
            </p:nvSpPr>
            <p:spPr>
              <a:xfrm>
                <a:off x="3419" y="639"/>
                <a:ext cx="133" cy="381"/>
              </a:xfrm>
              <a:custGeom>
                <a:avLst/>
                <a:gdLst/>
                <a:ahLst/>
                <a:cxnLst>
                  <a:cxn ang="0">
                    <a:pos x="123" y="381"/>
                  </a:cxn>
                  <a:cxn ang="0">
                    <a:pos x="133" y="379"/>
                  </a:cxn>
                  <a:cxn ang="0">
                    <a:pos x="10" y="0"/>
                  </a:cxn>
                  <a:cxn ang="0">
                    <a:pos x="0" y="2"/>
                  </a:cxn>
                  <a:cxn ang="0">
                    <a:pos x="123" y="381"/>
                  </a:cxn>
                </a:cxnLst>
                <a:rect l="0" t="0" r="0" b="0"/>
                <a:pathLst>
                  <a:path w="133" h="381">
                    <a:moveTo>
                      <a:pt x="123" y="381"/>
                    </a:moveTo>
                    <a:lnTo>
                      <a:pt x="133" y="379"/>
                    </a:lnTo>
                    <a:lnTo>
                      <a:pt x="10" y="0"/>
                    </a:lnTo>
                    <a:lnTo>
                      <a:pt x="0" y="2"/>
                    </a:lnTo>
                    <a:lnTo>
                      <a:pt x="123" y="381"/>
                    </a:lnTo>
                    <a:close/>
                  </a:path>
                </a:pathLst>
              </a:custGeom>
              <a:solidFill>
                <a:srgbClr val="2D2674"/>
              </a:solidFill>
              <a:ln w="9525">
                <a:noFill/>
              </a:ln>
            </p:spPr>
            <p:txBody>
              <a:bodyPr/>
              <a:p>
                <a:endParaRPr lang="zh-CN" altLang="en-US" sz="1350"/>
              </a:p>
            </p:txBody>
          </p:sp>
          <p:sp>
            <p:nvSpPr>
              <p:cNvPr id="27" name="Freeform 27"/>
              <p:cNvSpPr/>
              <p:nvPr/>
            </p:nvSpPr>
            <p:spPr>
              <a:xfrm>
                <a:off x="3175" y="815"/>
                <a:ext cx="323" cy="133"/>
              </a:xfrm>
              <a:custGeom>
                <a:avLst/>
                <a:gdLst/>
                <a:ahLst/>
                <a:cxnLst>
                  <a:cxn ang="0">
                    <a:pos x="9" y="133"/>
                  </a:cxn>
                  <a:cxn ang="0">
                    <a:pos x="323" y="29"/>
                  </a:cxn>
                  <a:cxn ang="0">
                    <a:pos x="313" y="0"/>
                  </a:cxn>
                  <a:cxn ang="0">
                    <a:pos x="0" y="103"/>
                  </a:cxn>
                  <a:cxn ang="0">
                    <a:pos x="9" y="133"/>
                  </a:cxn>
                </a:cxnLst>
                <a:rect l="0" t="0" r="0" b="0"/>
                <a:pathLst>
                  <a:path w="323" h="133">
                    <a:moveTo>
                      <a:pt x="9" y="133"/>
                    </a:moveTo>
                    <a:lnTo>
                      <a:pt x="323" y="29"/>
                    </a:lnTo>
                    <a:lnTo>
                      <a:pt x="313" y="0"/>
                    </a:lnTo>
                    <a:lnTo>
                      <a:pt x="0" y="103"/>
                    </a:lnTo>
                    <a:lnTo>
                      <a:pt x="9" y="133"/>
                    </a:lnTo>
                    <a:close/>
                  </a:path>
                </a:pathLst>
              </a:custGeom>
              <a:solidFill>
                <a:srgbClr val="E61723"/>
              </a:solidFill>
              <a:ln w="9525">
                <a:noFill/>
              </a:ln>
            </p:spPr>
            <p:txBody>
              <a:bodyPr/>
              <a:p>
                <a:endParaRPr lang="zh-CN" altLang="en-US" sz="1350"/>
              </a:p>
            </p:txBody>
          </p:sp>
          <p:sp>
            <p:nvSpPr>
              <p:cNvPr id="28" name="Freeform 28"/>
              <p:cNvSpPr/>
              <p:nvPr/>
            </p:nvSpPr>
            <p:spPr>
              <a:xfrm>
                <a:off x="3165" y="787"/>
                <a:ext cx="323" cy="133"/>
              </a:xfrm>
              <a:custGeom>
                <a:avLst/>
                <a:gdLst/>
                <a:ahLst/>
                <a:cxnLst>
                  <a:cxn ang="0">
                    <a:pos x="10" y="133"/>
                  </a:cxn>
                  <a:cxn ang="0">
                    <a:pos x="323" y="30"/>
                  </a:cxn>
                  <a:cxn ang="0">
                    <a:pos x="315" y="0"/>
                  </a:cxn>
                  <a:cxn ang="0">
                    <a:pos x="0" y="103"/>
                  </a:cxn>
                  <a:cxn ang="0">
                    <a:pos x="10" y="133"/>
                  </a:cxn>
                </a:cxnLst>
                <a:rect l="0" t="0" r="0" b="0"/>
                <a:pathLst>
                  <a:path w="323" h="133">
                    <a:moveTo>
                      <a:pt x="10" y="133"/>
                    </a:moveTo>
                    <a:lnTo>
                      <a:pt x="323" y="30"/>
                    </a:lnTo>
                    <a:lnTo>
                      <a:pt x="315" y="0"/>
                    </a:lnTo>
                    <a:lnTo>
                      <a:pt x="0" y="103"/>
                    </a:lnTo>
                    <a:lnTo>
                      <a:pt x="10" y="133"/>
                    </a:lnTo>
                    <a:close/>
                  </a:path>
                </a:pathLst>
              </a:custGeom>
              <a:solidFill>
                <a:srgbClr val="FFFFFF"/>
              </a:solidFill>
              <a:ln w="9525">
                <a:noFill/>
              </a:ln>
            </p:spPr>
            <p:txBody>
              <a:bodyPr/>
              <a:p>
                <a:endParaRPr lang="zh-CN" altLang="en-US" sz="1350"/>
              </a:p>
            </p:txBody>
          </p:sp>
          <p:sp>
            <p:nvSpPr>
              <p:cNvPr id="29" name="Freeform 29"/>
              <p:cNvSpPr/>
              <p:nvPr/>
            </p:nvSpPr>
            <p:spPr>
              <a:xfrm>
                <a:off x="3157" y="759"/>
                <a:ext cx="323" cy="131"/>
              </a:xfrm>
              <a:custGeom>
                <a:avLst/>
                <a:gdLst/>
                <a:ahLst/>
                <a:cxnLst>
                  <a:cxn ang="0">
                    <a:pos x="8" y="131"/>
                  </a:cxn>
                  <a:cxn ang="0">
                    <a:pos x="323" y="28"/>
                  </a:cxn>
                  <a:cxn ang="0">
                    <a:pos x="313" y="0"/>
                  </a:cxn>
                  <a:cxn ang="0">
                    <a:pos x="0" y="103"/>
                  </a:cxn>
                  <a:cxn ang="0">
                    <a:pos x="8" y="131"/>
                  </a:cxn>
                </a:cxnLst>
                <a:rect l="0" t="0" r="0" b="0"/>
                <a:pathLst>
                  <a:path w="323" h="131">
                    <a:moveTo>
                      <a:pt x="8" y="131"/>
                    </a:moveTo>
                    <a:lnTo>
                      <a:pt x="323" y="28"/>
                    </a:lnTo>
                    <a:lnTo>
                      <a:pt x="313" y="0"/>
                    </a:lnTo>
                    <a:lnTo>
                      <a:pt x="0" y="103"/>
                    </a:lnTo>
                    <a:lnTo>
                      <a:pt x="8" y="131"/>
                    </a:lnTo>
                    <a:close/>
                  </a:path>
                </a:pathLst>
              </a:custGeom>
              <a:solidFill>
                <a:srgbClr val="E61723"/>
              </a:solidFill>
              <a:ln w="9525">
                <a:noFill/>
              </a:ln>
            </p:spPr>
            <p:txBody>
              <a:bodyPr/>
              <a:p>
                <a:endParaRPr lang="zh-CN" altLang="en-US" sz="1350"/>
              </a:p>
            </p:txBody>
          </p:sp>
          <p:sp>
            <p:nvSpPr>
              <p:cNvPr id="30" name="Freeform 30"/>
              <p:cNvSpPr/>
              <p:nvPr/>
            </p:nvSpPr>
            <p:spPr>
              <a:xfrm>
                <a:off x="3147" y="729"/>
                <a:ext cx="323" cy="133"/>
              </a:xfrm>
              <a:custGeom>
                <a:avLst/>
                <a:gdLst/>
                <a:ahLst/>
                <a:cxnLst>
                  <a:cxn ang="0">
                    <a:pos x="10" y="133"/>
                  </a:cxn>
                  <a:cxn ang="0">
                    <a:pos x="323" y="30"/>
                  </a:cxn>
                  <a:cxn ang="0">
                    <a:pos x="313" y="0"/>
                  </a:cxn>
                  <a:cxn ang="0">
                    <a:pos x="0" y="103"/>
                  </a:cxn>
                  <a:cxn ang="0">
                    <a:pos x="10" y="133"/>
                  </a:cxn>
                </a:cxnLst>
                <a:rect l="0" t="0" r="0" b="0"/>
                <a:pathLst>
                  <a:path w="323" h="133">
                    <a:moveTo>
                      <a:pt x="10" y="133"/>
                    </a:moveTo>
                    <a:lnTo>
                      <a:pt x="323" y="30"/>
                    </a:lnTo>
                    <a:lnTo>
                      <a:pt x="313" y="0"/>
                    </a:lnTo>
                    <a:lnTo>
                      <a:pt x="0" y="103"/>
                    </a:lnTo>
                    <a:lnTo>
                      <a:pt x="10" y="133"/>
                    </a:lnTo>
                    <a:close/>
                  </a:path>
                </a:pathLst>
              </a:custGeom>
              <a:solidFill>
                <a:srgbClr val="FFFFFF"/>
              </a:solidFill>
              <a:ln w="9525">
                <a:noFill/>
              </a:ln>
            </p:spPr>
            <p:txBody>
              <a:bodyPr/>
              <a:p>
                <a:endParaRPr lang="zh-CN" altLang="en-US" sz="1350"/>
              </a:p>
            </p:txBody>
          </p:sp>
          <p:sp>
            <p:nvSpPr>
              <p:cNvPr id="31" name="Freeform 31"/>
              <p:cNvSpPr/>
              <p:nvPr/>
            </p:nvSpPr>
            <p:spPr>
              <a:xfrm>
                <a:off x="3137" y="701"/>
                <a:ext cx="323" cy="131"/>
              </a:xfrm>
              <a:custGeom>
                <a:avLst/>
                <a:gdLst/>
                <a:ahLst/>
                <a:cxnLst>
                  <a:cxn ang="0">
                    <a:pos x="10" y="131"/>
                  </a:cxn>
                  <a:cxn ang="0">
                    <a:pos x="323" y="28"/>
                  </a:cxn>
                  <a:cxn ang="0">
                    <a:pos x="315" y="0"/>
                  </a:cxn>
                  <a:cxn ang="0">
                    <a:pos x="0" y="104"/>
                  </a:cxn>
                  <a:cxn ang="0">
                    <a:pos x="10" y="131"/>
                  </a:cxn>
                </a:cxnLst>
                <a:rect l="0" t="0" r="0" b="0"/>
                <a:pathLst>
                  <a:path w="323" h="131">
                    <a:moveTo>
                      <a:pt x="10" y="131"/>
                    </a:moveTo>
                    <a:lnTo>
                      <a:pt x="323" y="28"/>
                    </a:lnTo>
                    <a:lnTo>
                      <a:pt x="315" y="0"/>
                    </a:lnTo>
                    <a:lnTo>
                      <a:pt x="0" y="104"/>
                    </a:lnTo>
                    <a:lnTo>
                      <a:pt x="10" y="131"/>
                    </a:lnTo>
                    <a:close/>
                  </a:path>
                </a:pathLst>
              </a:custGeom>
              <a:solidFill>
                <a:srgbClr val="E61723"/>
              </a:solidFill>
              <a:ln w="9525">
                <a:noFill/>
              </a:ln>
            </p:spPr>
            <p:txBody>
              <a:bodyPr/>
              <a:p>
                <a:endParaRPr lang="zh-CN" altLang="en-US" sz="1350"/>
              </a:p>
            </p:txBody>
          </p:sp>
          <p:sp>
            <p:nvSpPr>
              <p:cNvPr id="32" name="Freeform 32"/>
              <p:cNvSpPr/>
              <p:nvPr/>
            </p:nvSpPr>
            <p:spPr>
              <a:xfrm>
                <a:off x="3129" y="671"/>
                <a:ext cx="323" cy="134"/>
              </a:xfrm>
              <a:custGeom>
                <a:avLst/>
                <a:gdLst/>
                <a:ahLst/>
                <a:cxnLst>
                  <a:cxn ang="0">
                    <a:pos x="8" y="134"/>
                  </a:cxn>
                  <a:cxn ang="0">
                    <a:pos x="323" y="30"/>
                  </a:cxn>
                  <a:cxn ang="0">
                    <a:pos x="313" y="0"/>
                  </a:cxn>
                  <a:cxn ang="0">
                    <a:pos x="0" y="104"/>
                  </a:cxn>
                  <a:cxn ang="0">
                    <a:pos x="8" y="134"/>
                  </a:cxn>
                </a:cxnLst>
                <a:rect l="0" t="0" r="0" b="0"/>
                <a:pathLst>
                  <a:path w="323" h="134">
                    <a:moveTo>
                      <a:pt x="8" y="134"/>
                    </a:moveTo>
                    <a:lnTo>
                      <a:pt x="323" y="30"/>
                    </a:lnTo>
                    <a:lnTo>
                      <a:pt x="313" y="0"/>
                    </a:lnTo>
                    <a:lnTo>
                      <a:pt x="0" y="104"/>
                    </a:lnTo>
                    <a:lnTo>
                      <a:pt x="8" y="134"/>
                    </a:lnTo>
                    <a:close/>
                  </a:path>
                </a:pathLst>
              </a:custGeom>
              <a:solidFill>
                <a:srgbClr val="FFFFFF"/>
              </a:solidFill>
              <a:ln w="9525">
                <a:noFill/>
              </a:ln>
            </p:spPr>
            <p:txBody>
              <a:bodyPr/>
              <a:p>
                <a:endParaRPr lang="zh-CN" altLang="en-US" sz="1350"/>
              </a:p>
            </p:txBody>
          </p:sp>
          <p:sp>
            <p:nvSpPr>
              <p:cNvPr id="33" name="Freeform 33"/>
              <p:cNvSpPr/>
              <p:nvPr/>
            </p:nvSpPr>
            <p:spPr>
              <a:xfrm>
                <a:off x="3119" y="643"/>
                <a:ext cx="323" cy="134"/>
              </a:xfrm>
              <a:custGeom>
                <a:avLst/>
                <a:gdLst/>
                <a:ahLst/>
                <a:cxnLst>
                  <a:cxn ang="0">
                    <a:pos x="10" y="134"/>
                  </a:cxn>
                  <a:cxn ang="0">
                    <a:pos x="323" y="30"/>
                  </a:cxn>
                  <a:cxn ang="0">
                    <a:pos x="316" y="0"/>
                  </a:cxn>
                  <a:cxn ang="0">
                    <a:pos x="0" y="104"/>
                  </a:cxn>
                  <a:cxn ang="0">
                    <a:pos x="10" y="134"/>
                  </a:cxn>
                </a:cxnLst>
                <a:rect l="0" t="0" r="0" b="0"/>
                <a:pathLst>
                  <a:path w="323" h="134">
                    <a:moveTo>
                      <a:pt x="10" y="134"/>
                    </a:moveTo>
                    <a:lnTo>
                      <a:pt x="323" y="30"/>
                    </a:lnTo>
                    <a:lnTo>
                      <a:pt x="316" y="0"/>
                    </a:lnTo>
                    <a:lnTo>
                      <a:pt x="0" y="104"/>
                    </a:lnTo>
                    <a:lnTo>
                      <a:pt x="10" y="134"/>
                    </a:lnTo>
                    <a:close/>
                  </a:path>
                </a:pathLst>
              </a:custGeom>
              <a:solidFill>
                <a:srgbClr val="E61723"/>
              </a:solidFill>
              <a:ln w="9525">
                <a:noFill/>
              </a:ln>
            </p:spPr>
            <p:txBody>
              <a:bodyPr/>
              <a:p>
                <a:endParaRPr lang="zh-CN" altLang="en-US" sz="1350"/>
              </a:p>
            </p:txBody>
          </p:sp>
          <p:sp>
            <p:nvSpPr>
              <p:cNvPr id="34" name="Freeform 34"/>
              <p:cNvSpPr/>
              <p:nvPr/>
            </p:nvSpPr>
            <p:spPr>
              <a:xfrm>
                <a:off x="3294" y="643"/>
                <a:ext cx="176" cy="160"/>
              </a:xfrm>
              <a:custGeom>
                <a:avLst/>
                <a:gdLst/>
                <a:ahLst/>
                <a:cxnLst>
                  <a:cxn ang="0">
                    <a:pos x="37" y="160"/>
                  </a:cxn>
                  <a:cxn ang="0">
                    <a:pos x="176" y="116"/>
                  </a:cxn>
                  <a:cxn ang="0">
                    <a:pos x="141" y="0"/>
                  </a:cxn>
                  <a:cxn ang="0">
                    <a:pos x="0" y="46"/>
                  </a:cxn>
                  <a:cxn ang="0">
                    <a:pos x="37" y="160"/>
                  </a:cxn>
                </a:cxnLst>
                <a:rect l="0" t="0" r="0" b="0"/>
                <a:pathLst>
                  <a:path w="176" h="160">
                    <a:moveTo>
                      <a:pt x="37" y="160"/>
                    </a:moveTo>
                    <a:lnTo>
                      <a:pt x="176" y="116"/>
                    </a:lnTo>
                    <a:lnTo>
                      <a:pt x="141" y="0"/>
                    </a:lnTo>
                    <a:lnTo>
                      <a:pt x="0" y="46"/>
                    </a:lnTo>
                    <a:lnTo>
                      <a:pt x="37" y="160"/>
                    </a:lnTo>
                    <a:close/>
                  </a:path>
                </a:pathLst>
              </a:custGeom>
              <a:solidFill>
                <a:srgbClr val="2D2674"/>
              </a:solidFill>
              <a:ln w="9525">
                <a:noFill/>
              </a:ln>
            </p:spPr>
            <p:txBody>
              <a:bodyPr/>
              <a:p>
                <a:endParaRPr lang="zh-CN" altLang="en-US" sz="1350"/>
              </a:p>
            </p:txBody>
          </p:sp>
          <p:sp>
            <p:nvSpPr>
              <p:cNvPr id="35" name="Freeform 35"/>
              <p:cNvSpPr/>
              <p:nvPr/>
            </p:nvSpPr>
            <p:spPr>
              <a:xfrm>
                <a:off x="3333" y="751"/>
                <a:ext cx="24" cy="28"/>
              </a:xfrm>
              <a:custGeom>
                <a:avLst/>
                <a:gdLst/>
                <a:ahLst/>
                <a:cxnLst>
                  <a:cxn ang="0">
                    <a:pos x="8" y="0"/>
                  </a:cxn>
                  <a:cxn ang="0">
                    <a:pos x="8" y="10"/>
                  </a:cxn>
                  <a:cxn ang="0">
                    <a:pos x="0" y="14"/>
                  </a:cxn>
                  <a:cxn ang="0">
                    <a:pos x="8" y="18"/>
                  </a:cxn>
                  <a:cxn ang="0">
                    <a:pos x="8" y="28"/>
                  </a:cxn>
                  <a:cxn ang="0">
                    <a:pos x="16" y="20"/>
                  </a:cxn>
                  <a:cxn ang="0">
                    <a:pos x="24" y="22"/>
                  </a:cxn>
                  <a:cxn ang="0">
                    <a:pos x="20" y="14"/>
                  </a:cxn>
                  <a:cxn ang="0">
                    <a:pos x="24" y="6"/>
                  </a:cxn>
                  <a:cxn ang="0">
                    <a:pos x="16" y="8"/>
                  </a:cxn>
                  <a:cxn ang="0">
                    <a:pos x="8" y="0"/>
                  </a:cxn>
                </a:cxnLst>
                <a:rect l="0" t="0" r="0" b="0"/>
                <a:pathLst>
                  <a:path w="24" h="28">
                    <a:moveTo>
                      <a:pt x="8" y="0"/>
                    </a:moveTo>
                    <a:lnTo>
                      <a:pt x="8" y="10"/>
                    </a:lnTo>
                    <a:lnTo>
                      <a:pt x="0" y="14"/>
                    </a:lnTo>
                    <a:lnTo>
                      <a:pt x="8" y="18"/>
                    </a:lnTo>
                    <a:lnTo>
                      <a:pt x="8" y="28"/>
                    </a:lnTo>
                    <a:lnTo>
                      <a:pt x="16" y="20"/>
                    </a:lnTo>
                    <a:lnTo>
                      <a:pt x="24" y="22"/>
                    </a:lnTo>
                    <a:lnTo>
                      <a:pt x="20" y="14"/>
                    </a:lnTo>
                    <a:lnTo>
                      <a:pt x="24" y="6"/>
                    </a:lnTo>
                    <a:lnTo>
                      <a:pt x="16" y="8"/>
                    </a:lnTo>
                    <a:lnTo>
                      <a:pt x="8" y="0"/>
                    </a:lnTo>
                    <a:close/>
                  </a:path>
                </a:pathLst>
              </a:custGeom>
              <a:solidFill>
                <a:srgbClr val="FFFFFF"/>
              </a:solidFill>
              <a:ln w="9525">
                <a:noFill/>
              </a:ln>
            </p:spPr>
            <p:txBody>
              <a:bodyPr/>
              <a:p>
                <a:endParaRPr lang="zh-CN" altLang="en-US" sz="1350"/>
              </a:p>
            </p:txBody>
          </p:sp>
          <p:sp>
            <p:nvSpPr>
              <p:cNvPr id="36" name="Freeform 36"/>
              <p:cNvSpPr/>
              <p:nvPr/>
            </p:nvSpPr>
            <p:spPr>
              <a:xfrm>
                <a:off x="3363" y="743"/>
                <a:ext cx="26" cy="26"/>
              </a:xfrm>
              <a:custGeom>
                <a:avLst/>
                <a:gdLst/>
                <a:ahLst/>
                <a:cxnLst>
                  <a:cxn ang="0">
                    <a:pos x="10" y="0"/>
                  </a:cxn>
                  <a:cxn ang="0">
                    <a:pos x="8" y="8"/>
                  </a:cxn>
                  <a:cxn ang="0">
                    <a:pos x="0" y="12"/>
                  </a:cxn>
                  <a:cxn ang="0">
                    <a:pos x="8" y="16"/>
                  </a:cxn>
                  <a:cxn ang="0">
                    <a:pos x="10" y="26"/>
                  </a:cxn>
                  <a:cxn ang="0">
                    <a:pos x="16" y="20"/>
                  </a:cxn>
                  <a:cxn ang="0">
                    <a:pos x="26" y="20"/>
                  </a:cxn>
                  <a:cxn ang="0">
                    <a:pos x="20"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0" y="12"/>
                    </a:lnTo>
                    <a:lnTo>
                      <a:pt x="26" y="4"/>
                    </a:lnTo>
                    <a:lnTo>
                      <a:pt x="16" y="6"/>
                    </a:lnTo>
                    <a:lnTo>
                      <a:pt x="10" y="0"/>
                    </a:lnTo>
                    <a:close/>
                  </a:path>
                </a:pathLst>
              </a:custGeom>
              <a:solidFill>
                <a:srgbClr val="FFFFFF"/>
              </a:solidFill>
              <a:ln w="9525">
                <a:noFill/>
              </a:ln>
            </p:spPr>
            <p:txBody>
              <a:bodyPr/>
              <a:p>
                <a:endParaRPr lang="zh-CN" altLang="en-US" sz="1350"/>
              </a:p>
            </p:txBody>
          </p:sp>
          <p:sp>
            <p:nvSpPr>
              <p:cNvPr id="37" name="Freeform 37"/>
              <p:cNvSpPr/>
              <p:nvPr/>
            </p:nvSpPr>
            <p:spPr>
              <a:xfrm>
                <a:off x="3393" y="733"/>
                <a:ext cx="24" cy="26"/>
              </a:xfrm>
              <a:custGeom>
                <a:avLst/>
                <a:gdLst/>
                <a:ahLst/>
                <a:cxnLst>
                  <a:cxn ang="0">
                    <a:pos x="8" y="0"/>
                  </a:cxn>
                  <a:cxn ang="0">
                    <a:pos x="8" y="8"/>
                  </a:cxn>
                  <a:cxn ang="0">
                    <a:pos x="0" y="12"/>
                  </a:cxn>
                  <a:cxn ang="0">
                    <a:pos x="8" y="18"/>
                  </a:cxn>
                  <a:cxn ang="0">
                    <a:pos x="8" y="26"/>
                  </a:cxn>
                  <a:cxn ang="0">
                    <a:pos x="16" y="20"/>
                  </a:cxn>
                  <a:cxn ang="0">
                    <a:pos x="24" y="22"/>
                  </a:cxn>
                  <a:cxn ang="0">
                    <a:pos x="20" y="14"/>
                  </a:cxn>
                  <a:cxn ang="0">
                    <a:pos x="24" y="4"/>
                  </a:cxn>
                  <a:cxn ang="0">
                    <a:pos x="16" y="6"/>
                  </a:cxn>
                  <a:cxn ang="0">
                    <a:pos x="8" y="0"/>
                  </a:cxn>
                </a:cxnLst>
                <a:rect l="0" t="0" r="0" b="0"/>
                <a:pathLst>
                  <a:path w="24" h="26">
                    <a:moveTo>
                      <a:pt x="8" y="0"/>
                    </a:moveTo>
                    <a:lnTo>
                      <a:pt x="8" y="8"/>
                    </a:lnTo>
                    <a:lnTo>
                      <a:pt x="0" y="12"/>
                    </a:lnTo>
                    <a:lnTo>
                      <a:pt x="8" y="18"/>
                    </a:lnTo>
                    <a:lnTo>
                      <a:pt x="8" y="26"/>
                    </a:lnTo>
                    <a:lnTo>
                      <a:pt x="16" y="20"/>
                    </a:lnTo>
                    <a:lnTo>
                      <a:pt x="24" y="22"/>
                    </a:lnTo>
                    <a:lnTo>
                      <a:pt x="20" y="14"/>
                    </a:lnTo>
                    <a:lnTo>
                      <a:pt x="24" y="4"/>
                    </a:lnTo>
                    <a:lnTo>
                      <a:pt x="16" y="6"/>
                    </a:lnTo>
                    <a:lnTo>
                      <a:pt x="8" y="0"/>
                    </a:lnTo>
                    <a:close/>
                  </a:path>
                </a:pathLst>
              </a:custGeom>
              <a:solidFill>
                <a:srgbClr val="FFFFFF"/>
              </a:solidFill>
              <a:ln w="9525">
                <a:noFill/>
              </a:ln>
            </p:spPr>
            <p:txBody>
              <a:bodyPr/>
              <a:p>
                <a:endParaRPr lang="zh-CN" altLang="en-US" sz="1350"/>
              </a:p>
            </p:txBody>
          </p:sp>
          <p:sp>
            <p:nvSpPr>
              <p:cNvPr id="38" name="Freeform 38"/>
              <p:cNvSpPr/>
              <p:nvPr/>
            </p:nvSpPr>
            <p:spPr>
              <a:xfrm>
                <a:off x="3423" y="723"/>
                <a:ext cx="25" cy="26"/>
              </a:xfrm>
              <a:custGeom>
                <a:avLst/>
                <a:gdLst/>
                <a:ahLst/>
                <a:cxnLst>
                  <a:cxn ang="0">
                    <a:pos x="10" y="0"/>
                  </a:cxn>
                  <a:cxn ang="0">
                    <a:pos x="8" y="10"/>
                  </a:cxn>
                  <a:cxn ang="0">
                    <a:pos x="0" y="14"/>
                  </a:cxn>
                  <a:cxn ang="0">
                    <a:pos x="8" y="18"/>
                  </a:cxn>
                  <a:cxn ang="0">
                    <a:pos x="10" y="26"/>
                  </a:cxn>
                  <a:cxn ang="0">
                    <a:pos x="15" y="20"/>
                  </a:cxn>
                  <a:cxn ang="0">
                    <a:pos x="25" y="22"/>
                  </a:cxn>
                  <a:cxn ang="0">
                    <a:pos x="19" y="14"/>
                  </a:cxn>
                  <a:cxn ang="0">
                    <a:pos x="25" y="6"/>
                  </a:cxn>
                  <a:cxn ang="0">
                    <a:pos x="15" y="6"/>
                  </a:cxn>
                  <a:cxn ang="0">
                    <a:pos x="10" y="0"/>
                  </a:cxn>
                </a:cxnLst>
                <a:rect l="0" t="0" r="0" b="0"/>
                <a:pathLst>
                  <a:path w="25" h="26">
                    <a:moveTo>
                      <a:pt x="10" y="0"/>
                    </a:moveTo>
                    <a:lnTo>
                      <a:pt x="8" y="10"/>
                    </a:lnTo>
                    <a:lnTo>
                      <a:pt x="0" y="14"/>
                    </a:lnTo>
                    <a:lnTo>
                      <a:pt x="8" y="18"/>
                    </a:lnTo>
                    <a:lnTo>
                      <a:pt x="10" y="26"/>
                    </a:lnTo>
                    <a:lnTo>
                      <a:pt x="15" y="20"/>
                    </a:lnTo>
                    <a:lnTo>
                      <a:pt x="25" y="22"/>
                    </a:lnTo>
                    <a:lnTo>
                      <a:pt x="19" y="14"/>
                    </a:lnTo>
                    <a:lnTo>
                      <a:pt x="25" y="6"/>
                    </a:lnTo>
                    <a:lnTo>
                      <a:pt x="15" y="6"/>
                    </a:lnTo>
                    <a:lnTo>
                      <a:pt x="10" y="0"/>
                    </a:lnTo>
                    <a:close/>
                  </a:path>
                </a:pathLst>
              </a:custGeom>
              <a:solidFill>
                <a:srgbClr val="FFFFFF"/>
              </a:solidFill>
              <a:ln w="9525">
                <a:noFill/>
              </a:ln>
            </p:spPr>
            <p:txBody>
              <a:bodyPr/>
              <a:p>
                <a:endParaRPr lang="zh-CN" altLang="en-US" sz="1350"/>
              </a:p>
            </p:txBody>
          </p:sp>
          <p:sp>
            <p:nvSpPr>
              <p:cNvPr id="39" name="Freeform 39"/>
              <p:cNvSpPr/>
              <p:nvPr/>
            </p:nvSpPr>
            <p:spPr>
              <a:xfrm>
                <a:off x="3323" y="723"/>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8"/>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0" name="Freeform 40"/>
              <p:cNvSpPr/>
              <p:nvPr/>
            </p:nvSpPr>
            <p:spPr>
              <a:xfrm>
                <a:off x="3353" y="713"/>
                <a:ext cx="26" cy="28"/>
              </a:xfrm>
              <a:custGeom>
                <a:avLst/>
                <a:gdLst/>
                <a:ahLst/>
                <a:cxnLst>
                  <a:cxn ang="0">
                    <a:pos x="10" y="0"/>
                  </a:cxn>
                  <a:cxn ang="0">
                    <a:pos x="10" y="10"/>
                  </a:cxn>
                  <a:cxn ang="0">
                    <a:pos x="0" y="14"/>
                  </a:cxn>
                  <a:cxn ang="0">
                    <a:pos x="10" y="18"/>
                  </a:cxn>
                  <a:cxn ang="0">
                    <a:pos x="10" y="28"/>
                  </a:cxn>
                  <a:cxn ang="0">
                    <a:pos x="16" y="20"/>
                  </a:cxn>
                  <a:cxn ang="0">
                    <a:pos x="26" y="22"/>
                  </a:cxn>
                  <a:cxn ang="0">
                    <a:pos x="22" y="14"/>
                  </a:cxn>
                  <a:cxn ang="0">
                    <a:pos x="26" y="6"/>
                  </a:cxn>
                  <a:cxn ang="0">
                    <a:pos x="16" y="8"/>
                  </a:cxn>
                  <a:cxn ang="0">
                    <a:pos x="10" y="0"/>
                  </a:cxn>
                </a:cxnLst>
                <a:rect l="0" t="0" r="0" b="0"/>
                <a:pathLst>
                  <a:path w="26" h="28">
                    <a:moveTo>
                      <a:pt x="10" y="0"/>
                    </a:moveTo>
                    <a:lnTo>
                      <a:pt x="10" y="10"/>
                    </a:lnTo>
                    <a:lnTo>
                      <a:pt x="0" y="14"/>
                    </a:lnTo>
                    <a:lnTo>
                      <a:pt x="10" y="18"/>
                    </a:lnTo>
                    <a:lnTo>
                      <a:pt x="10" y="28"/>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1" name="Freeform 41"/>
              <p:cNvSpPr/>
              <p:nvPr/>
            </p:nvSpPr>
            <p:spPr>
              <a:xfrm>
                <a:off x="3383" y="705"/>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2" name="Freeform 42"/>
              <p:cNvSpPr/>
              <p:nvPr/>
            </p:nvSpPr>
            <p:spPr>
              <a:xfrm>
                <a:off x="3413" y="695"/>
                <a:ext cx="25" cy="26"/>
              </a:xfrm>
              <a:custGeom>
                <a:avLst/>
                <a:gdLst/>
                <a:ahLst/>
                <a:cxnLst>
                  <a:cxn ang="0">
                    <a:pos x="10" y="0"/>
                  </a:cxn>
                  <a:cxn ang="0">
                    <a:pos x="10" y="8"/>
                  </a:cxn>
                  <a:cxn ang="0">
                    <a:pos x="0" y="12"/>
                  </a:cxn>
                  <a:cxn ang="0">
                    <a:pos x="10" y="16"/>
                  </a:cxn>
                  <a:cxn ang="0">
                    <a:pos x="10" y="26"/>
                  </a:cxn>
                  <a:cxn ang="0">
                    <a:pos x="16" y="20"/>
                  </a:cxn>
                  <a:cxn ang="0">
                    <a:pos x="25" y="20"/>
                  </a:cxn>
                  <a:cxn ang="0">
                    <a:pos x="22" y="12"/>
                  </a:cxn>
                  <a:cxn ang="0">
                    <a:pos x="25" y="4"/>
                  </a:cxn>
                  <a:cxn ang="0">
                    <a:pos x="18" y="6"/>
                  </a:cxn>
                  <a:cxn ang="0">
                    <a:pos x="10" y="0"/>
                  </a:cxn>
                </a:cxnLst>
                <a:rect l="0" t="0" r="0" b="0"/>
                <a:pathLst>
                  <a:path w="25" h="26">
                    <a:moveTo>
                      <a:pt x="10" y="0"/>
                    </a:moveTo>
                    <a:lnTo>
                      <a:pt x="10" y="8"/>
                    </a:lnTo>
                    <a:lnTo>
                      <a:pt x="0" y="12"/>
                    </a:lnTo>
                    <a:lnTo>
                      <a:pt x="10" y="16"/>
                    </a:lnTo>
                    <a:lnTo>
                      <a:pt x="10" y="26"/>
                    </a:lnTo>
                    <a:lnTo>
                      <a:pt x="16" y="20"/>
                    </a:lnTo>
                    <a:lnTo>
                      <a:pt x="25" y="20"/>
                    </a:lnTo>
                    <a:lnTo>
                      <a:pt x="22" y="12"/>
                    </a:lnTo>
                    <a:lnTo>
                      <a:pt x="25" y="4"/>
                    </a:lnTo>
                    <a:lnTo>
                      <a:pt x="18" y="6"/>
                    </a:lnTo>
                    <a:lnTo>
                      <a:pt x="10" y="0"/>
                    </a:lnTo>
                    <a:close/>
                  </a:path>
                </a:pathLst>
              </a:custGeom>
              <a:solidFill>
                <a:srgbClr val="FFFFFF"/>
              </a:solidFill>
              <a:ln w="9525">
                <a:noFill/>
              </a:ln>
            </p:spPr>
            <p:txBody>
              <a:bodyPr/>
              <a:p>
                <a:endParaRPr lang="zh-CN" altLang="en-US" sz="1350"/>
              </a:p>
            </p:txBody>
          </p:sp>
          <p:sp>
            <p:nvSpPr>
              <p:cNvPr id="43" name="Freeform 43"/>
              <p:cNvSpPr/>
              <p:nvPr/>
            </p:nvSpPr>
            <p:spPr>
              <a:xfrm>
                <a:off x="3315" y="697"/>
                <a:ext cx="24" cy="26"/>
              </a:xfrm>
              <a:custGeom>
                <a:avLst/>
                <a:gdLst/>
                <a:ahLst/>
                <a:cxnLst>
                  <a:cxn ang="0">
                    <a:pos x="10" y="0"/>
                  </a:cxn>
                  <a:cxn ang="0">
                    <a:pos x="8" y="8"/>
                  </a:cxn>
                  <a:cxn ang="0">
                    <a:pos x="0" y="12"/>
                  </a:cxn>
                  <a:cxn ang="0">
                    <a:pos x="8" y="16"/>
                  </a:cxn>
                  <a:cxn ang="0">
                    <a:pos x="8" y="26"/>
                  </a:cxn>
                  <a:cxn ang="0">
                    <a:pos x="16" y="20"/>
                  </a:cxn>
                  <a:cxn ang="0">
                    <a:pos x="24" y="20"/>
                  </a:cxn>
                  <a:cxn ang="0">
                    <a:pos x="20" y="12"/>
                  </a:cxn>
                  <a:cxn ang="0">
                    <a:pos x="24" y="4"/>
                  </a:cxn>
                  <a:cxn ang="0">
                    <a:pos x="16" y="6"/>
                  </a:cxn>
                  <a:cxn ang="0">
                    <a:pos x="10" y="0"/>
                  </a:cxn>
                </a:cxnLst>
                <a:rect l="0" t="0" r="0" b="0"/>
                <a:pathLst>
                  <a:path w="24" h="26">
                    <a:moveTo>
                      <a:pt x="10" y="0"/>
                    </a:moveTo>
                    <a:lnTo>
                      <a:pt x="8" y="8"/>
                    </a:lnTo>
                    <a:lnTo>
                      <a:pt x="0" y="12"/>
                    </a:lnTo>
                    <a:lnTo>
                      <a:pt x="8" y="16"/>
                    </a:lnTo>
                    <a:lnTo>
                      <a:pt x="8" y="26"/>
                    </a:lnTo>
                    <a:lnTo>
                      <a:pt x="16" y="20"/>
                    </a:lnTo>
                    <a:lnTo>
                      <a:pt x="24" y="20"/>
                    </a:lnTo>
                    <a:lnTo>
                      <a:pt x="20" y="12"/>
                    </a:lnTo>
                    <a:lnTo>
                      <a:pt x="24" y="4"/>
                    </a:lnTo>
                    <a:lnTo>
                      <a:pt x="16" y="6"/>
                    </a:lnTo>
                    <a:lnTo>
                      <a:pt x="10" y="0"/>
                    </a:lnTo>
                    <a:close/>
                  </a:path>
                </a:pathLst>
              </a:custGeom>
              <a:solidFill>
                <a:srgbClr val="FFFFFF"/>
              </a:solidFill>
              <a:ln w="9525">
                <a:noFill/>
              </a:ln>
            </p:spPr>
            <p:txBody>
              <a:bodyPr/>
              <a:p>
                <a:endParaRPr lang="zh-CN" altLang="en-US" sz="1350"/>
              </a:p>
            </p:txBody>
          </p:sp>
          <p:sp>
            <p:nvSpPr>
              <p:cNvPr id="44" name="Freeform 44"/>
              <p:cNvSpPr/>
              <p:nvPr/>
            </p:nvSpPr>
            <p:spPr>
              <a:xfrm>
                <a:off x="3345" y="687"/>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5" name="Freeform 45"/>
              <p:cNvSpPr/>
              <p:nvPr/>
            </p:nvSpPr>
            <p:spPr>
              <a:xfrm>
                <a:off x="3375" y="677"/>
                <a:ext cx="24" cy="26"/>
              </a:xfrm>
              <a:custGeom>
                <a:avLst/>
                <a:gdLst/>
                <a:ahLst/>
                <a:cxnLst>
                  <a:cxn ang="0">
                    <a:pos x="10" y="0"/>
                  </a:cxn>
                  <a:cxn ang="0">
                    <a:pos x="8" y="10"/>
                  </a:cxn>
                  <a:cxn ang="0">
                    <a:pos x="0" y="14"/>
                  </a:cxn>
                  <a:cxn ang="0">
                    <a:pos x="8" y="18"/>
                  </a:cxn>
                  <a:cxn ang="0">
                    <a:pos x="8" y="26"/>
                  </a:cxn>
                  <a:cxn ang="0">
                    <a:pos x="16" y="20"/>
                  </a:cxn>
                  <a:cxn ang="0">
                    <a:pos x="24" y="22"/>
                  </a:cxn>
                  <a:cxn ang="0">
                    <a:pos x="20" y="14"/>
                  </a:cxn>
                  <a:cxn ang="0">
                    <a:pos x="24" y="6"/>
                  </a:cxn>
                  <a:cxn ang="0">
                    <a:pos x="16" y="6"/>
                  </a:cxn>
                  <a:cxn ang="0">
                    <a:pos x="10" y="0"/>
                  </a:cxn>
                </a:cxnLst>
                <a:rect l="0" t="0" r="0" b="0"/>
                <a:pathLst>
                  <a:path w="24" h="26">
                    <a:moveTo>
                      <a:pt x="10" y="0"/>
                    </a:moveTo>
                    <a:lnTo>
                      <a:pt x="8" y="10"/>
                    </a:lnTo>
                    <a:lnTo>
                      <a:pt x="0" y="14"/>
                    </a:lnTo>
                    <a:lnTo>
                      <a:pt x="8" y="18"/>
                    </a:lnTo>
                    <a:lnTo>
                      <a:pt x="8" y="26"/>
                    </a:lnTo>
                    <a:lnTo>
                      <a:pt x="16" y="20"/>
                    </a:lnTo>
                    <a:lnTo>
                      <a:pt x="24" y="22"/>
                    </a:lnTo>
                    <a:lnTo>
                      <a:pt x="20" y="14"/>
                    </a:lnTo>
                    <a:lnTo>
                      <a:pt x="24" y="6"/>
                    </a:lnTo>
                    <a:lnTo>
                      <a:pt x="16" y="6"/>
                    </a:lnTo>
                    <a:lnTo>
                      <a:pt x="10" y="0"/>
                    </a:lnTo>
                    <a:close/>
                  </a:path>
                </a:pathLst>
              </a:custGeom>
              <a:solidFill>
                <a:srgbClr val="FFFFFF"/>
              </a:solidFill>
              <a:ln w="9525">
                <a:noFill/>
              </a:ln>
            </p:spPr>
            <p:txBody>
              <a:bodyPr/>
              <a:p>
                <a:endParaRPr lang="zh-CN" altLang="en-US" sz="1350"/>
              </a:p>
            </p:txBody>
          </p:sp>
          <p:sp>
            <p:nvSpPr>
              <p:cNvPr id="46" name="Freeform 46"/>
              <p:cNvSpPr/>
              <p:nvPr/>
            </p:nvSpPr>
            <p:spPr>
              <a:xfrm>
                <a:off x="3405" y="667"/>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6"/>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6"/>
                    </a:lnTo>
                    <a:lnTo>
                      <a:pt x="10" y="0"/>
                    </a:lnTo>
                    <a:close/>
                  </a:path>
                </a:pathLst>
              </a:custGeom>
              <a:solidFill>
                <a:srgbClr val="FFFFFF"/>
              </a:solidFill>
              <a:ln w="9525">
                <a:noFill/>
              </a:ln>
            </p:spPr>
            <p:txBody>
              <a:bodyPr/>
              <a:p>
                <a:endParaRPr lang="zh-CN" altLang="en-US" sz="1350"/>
              </a:p>
            </p:txBody>
          </p:sp>
        </p:grpSp>
      </p:grpSp>
      <p:grpSp>
        <p:nvGrpSpPr>
          <p:cNvPr id="52" name="组合 51"/>
          <p:cNvGrpSpPr/>
          <p:nvPr/>
        </p:nvGrpSpPr>
        <p:grpSpPr>
          <a:xfrm>
            <a:off x="819150" y="-1270"/>
            <a:ext cx="3236595" cy="5037496"/>
            <a:chOff x="1308" y="-2"/>
            <a:chExt cx="5097" cy="7023"/>
          </a:xfrm>
        </p:grpSpPr>
        <p:pic>
          <p:nvPicPr>
            <p:cNvPr id="3" name="Picture 3" descr="被吊死的印花税法执行者"/>
            <p:cNvPicPr>
              <a:picLocks noChangeAspect="1"/>
            </p:cNvPicPr>
            <p:nvPr/>
          </p:nvPicPr>
          <p:blipFill>
            <a:blip r:embed="rId1"/>
            <a:stretch>
              <a:fillRect/>
            </a:stretch>
          </p:blipFill>
          <p:spPr>
            <a:xfrm>
              <a:off x="1308" y="-2"/>
              <a:ext cx="5097" cy="6719"/>
            </a:xfrm>
            <a:prstGeom prst="rect">
              <a:avLst/>
            </a:prstGeom>
            <a:noFill/>
            <a:ln w="9525">
              <a:noFill/>
            </a:ln>
          </p:spPr>
        </p:pic>
        <p:sp>
          <p:nvSpPr>
            <p:cNvPr id="47" name="Rectangle 7"/>
            <p:cNvSpPr>
              <a:spLocks noChangeArrowheads="1"/>
            </p:cNvSpPr>
            <p:nvPr/>
          </p:nvSpPr>
          <p:spPr bwMode="auto">
            <a:xfrm>
              <a:off x="1484" y="6490"/>
              <a:ext cx="4517" cy="531"/>
            </a:xfrm>
            <a:prstGeom prst="rect">
              <a:avLst/>
            </a:prstGeom>
            <a:noFill/>
            <a:ln w="9525">
              <a:noFill/>
              <a:miter lim="800000"/>
            </a:ln>
            <a:effectLst>
              <a:outerShdw dist="35921" dir="2700000" algn="ctr" rotWithShape="0">
                <a:schemeClr val="bg2"/>
              </a:outerShdw>
            </a:effectLst>
          </p:spPr>
          <p:txBody>
            <a:bodyPr wrap="square" lIns="104287" tIns="52144" rIns="104287" bIns="52144">
              <a:spAutoFit/>
            </a:bodyPr>
            <a:p>
              <a:pPr marL="0" marR="0" lvl="0" indent="0" algn="ctr"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被吊死的印花税法执行者</a:t>
              </a:r>
              <a:endParaRPr kumimoji="0" lang="zh-CN" altLang="en-US"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p:txBody>
        </p:sp>
      </p:grpSp>
      <p:sp>
        <p:nvSpPr>
          <p:cNvPr id="50" name="矩形 49"/>
          <p:cNvSpPr/>
          <p:nvPr/>
        </p:nvSpPr>
        <p:spPr>
          <a:xfrm>
            <a:off x="4067175" y="-1270"/>
            <a:ext cx="5102225" cy="2884805"/>
          </a:xfrm>
          <a:prstGeom prst="rect">
            <a:avLst/>
          </a:prstGeom>
          <a:solidFill>
            <a:srgbClr val="21285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50000"/>
              </a:lnSpc>
            </a:pPr>
            <a:r>
              <a:rPr lang="en-US" altLang="zh-CN" sz="2000" dirty="0">
                <a:latin typeface="微软雅黑" panose="020B0503020204020204" charset="-122"/>
                <a:ea typeface="微软雅黑" panose="020B0503020204020204" charset="-122"/>
                <a:cs typeface="微软雅黑" panose="020B0503020204020204" charset="-122"/>
                <a:sym typeface="+mn-ea"/>
              </a:rPr>
              <a:t>1764</a:t>
            </a:r>
            <a:r>
              <a:rPr lang="zh-CN" altLang="en-US" sz="2000" dirty="0">
                <a:latin typeface="微软雅黑" panose="020B0503020204020204" charset="-122"/>
                <a:ea typeface="微软雅黑" panose="020B0503020204020204" charset="-122"/>
                <a:cs typeface="微软雅黑" panose="020B0503020204020204" charset="-122"/>
                <a:sym typeface="+mn-ea"/>
              </a:rPr>
              <a:t>年，食糖税（</a:t>
            </a:r>
            <a:r>
              <a:rPr lang="en-US" altLang="zh-CN" sz="2000" dirty="0">
                <a:latin typeface="微软雅黑" panose="020B0503020204020204" charset="-122"/>
                <a:ea typeface="微软雅黑" panose="020B0503020204020204" charset="-122"/>
                <a:cs typeface="微软雅黑" panose="020B0503020204020204" charset="-122"/>
                <a:sym typeface="+mn-ea"/>
              </a:rPr>
              <a:t>Sugar Act</a:t>
            </a:r>
            <a:r>
              <a:rPr lang="zh-CN" altLang="en-US" sz="2000" dirty="0">
                <a:latin typeface="微软雅黑" panose="020B0503020204020204" charset="-122"/>
                <a:ea typeface="微软雅黑" panose="020B0503020204020204" charset="-122"/>
                <a:cs typeface="微软雅黑" panose="020B0503020204020204" charset="-122"/>
                <a:sym typeface="+mn-ea"/>
              </a:rPr>
              <a:t>）</a:t>
            </a:r>
            <a:endParaRPr lang="en-US" altLang="zh-CN" sz="2000" dirty="0">
              <a:latin typeface="微软雅黑" panose="020B0503020204020204" charset="-122"/>
              <a:ea typeface="微软雅黑" panose="020B0503020204020204" charset="-122"/>
              <a:cs typeface="微软雅黑" panose="020B0503020204020204" charset="-122"/>
            </a:endParaRPr>
          </a:p>
          <a:p>
            <a:pPr algn="l">
              <a:lnSpc>
                <a:spcPct val="150000"/>
              </a:lnSpc>
            </a:pPr>
            <a:r>
              <a:rPr lang="en-US" altLang="zh-CN" sz="2000" dirty="0">
                <a:latin typeface="微软雅黑" panose="020B0503020204020204" charset="-122"/>
                <a:ea typeface="微软雅黑" panose="020B0503020204020204" charset="-122"/>
                <a:cs typeface="微软雅黑" panose="020B0503020204020204" charset="-122"/>
                <a:sym typeface="+mn-ea"/>
              </a:rPr>
              <a:t>1765</a:t>
            </a:r>
            <a:r>
              <a:rPr lang="zh-CN" altLang="en-US" sz="2000" dirty="0">
                <a:latin typeface="微软雅黑" panose="020B0503020204020204" charset="-122"/>
                <a:ea typeface="微软雅黑" panose="020B0503020204020204" charset="-122"/>
                <a:cs typeface="微软雅黑" panose="020B0503020204020204" charset="-122"/>
                <a:sym typeface="+mn-ea"/>
              </a:rPr>
              <a:t>年，印花税法（</a:t>
            </a:r>
            <a:r>
              <a:rPr lang="en-US" altLang="zh-CN" sz="2000" dirty="0">
                <a:latin typeface="微软雅黑" panose="020B0503020204020204" charset="-122"/>
                <a:ea typeface="微软雅黑" panose="020B0503020204020204" charset="-122"/>
                <a:cs typeface="微软雅黑" panose="020B0503020204020204" charset="-122"/>
                <a:sym typeface="+mn-ea"/>
              </a:rPr>
              <a:t>Stamp Act</a:t>
            </a:r>
            <a:r>
              <a:rPr lang="zh-CN" altLang="en-US" sz="2000" dirty="0">
                <a:latin typeface="微软雅黑" panose="020B0503020204020204" charset="-122"/>
                <a:ea typeface="微软雅黑" panose="020B0503020204020204" charset="-122"/>
                <a:cs typeface="微软雅黑" panose="020B0503020204020204" charset="-122"/>
                <a:sym typeface="+mn-ea"/>
              </a:rPr>
              <a:t>）</a:t>
            </a:r>
            <a:endParaRPr lang="zh-CN" altLang="en-US" sz="20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altLang="en-US" sz="2000" dirty="0">
                <a:latin typeface="微软雅黑" panose="020B0503020204020204" charset="-122"/>
                <a:ea typeface="微软雅黑" panose="020B0503020204020204" charset="-122"/>
                <a:cs typeface="微软雅黑" panose="020B0503020204020204" charset="-122"/>
                <a:sym typeface="+mn-ea"/>
              </a:rPr>
              <a:t>“所有的档案，从政府公文到杂志，甚至到扑克牌，通通都要贴印花，缴印花税”</a:t>
            </a:r>
            <a:endParaRPr lang="en-US" altLang="zh-CN" sz="2000" dirty="0">
              <a:latin typeface="微软雅黑" panose="020B0503020204020204" charset="-122"/>
              <a:ea typeface="微软雅黑" panose="020B0503020204020204" charset="-122"/>
              <a:cs typeface="微软雅黑" panose="020B0503020204020204" charset="-122"/>
            </a:endParaRPr>
          </a:p>
          <a:p>
            <a:pPr algn="l">
              <a:lnSpc>
                <a:spcPct val="150000"/>
              </a:lnSpc>
            </a:pPr>
            <a:r>
              <a:rPr lang="en-US" altLang="zh-CN" sz="2000" dirty="0">
                <a:latin typeface="微软雅黑" panose="020B0503020204020204" charset="-122"/>
                <a:ea typeface="微软雅黑" panose="020B0503020204020204" charset="-122"/>
                <a:cs typeface="微软雅黑" panose="020B0503020204020204" charset="-122"/>
                <a:sym typeface="+mn-ea"/>
              </a:rPr>
              <a:t>1767</a:t>
            </a:r>
            <a:r>
              <a:rPr lang="zh-CN" altLang="en-US" sz="2000" dirty="0">
                <a:latin typeface="微软雅黑" panose="020B0503020204020204" charset="-122"/>
                <a:ea typeface="微软雅黑" panose="020B0503020204020204" charset="-122"/>
                <a:cs typeface="微软雅黑" panose="020B0503020204020204" charset="-122"/>
                <a:sym typeface="+mn-ea"/>
              </a:rPr>
              <a:t>年，唐森法案（</a:t>
            </a:r>
            <a:r>
              <a:rPr lang="en-US" altLang="zh-CN" sz="2000" dirty="0">
                <a:latin typeface="微软雅黑" panose="020B0503020204020204" charset="-122"/>
                <a:ea typeface="微软雅黑" panose="020B0503020204020204" charset="-122"/>
                <a:cs typeface="微软雅黑" panose="020B0503020204020204" charset="-122"/>
                <a:sym typeface="+mn-ea"/>
              </a:rPr>
              <a:t>Townshend Act</a:t>
            </a:r>
            <a:r>
              <a:rPr lang="zh-CN" altLang="en-US" sz="2000" dirty="0">
                <a:latin typeface="微软雅黑" panose="020B0503020204020204" charset="-122"/>
                <a:ea typeface="微软雅黑" panose="020B0503020204020204" charset="-122"/>
                <a:cs typeface="微软雅黑" panose="020B0503020204020204" charset="-122"/>
                <a:sym typeface="+mn-ea"/>
              </a:rPr>
              <a:t>）</a:t>
            </a:r>
            <a:endParaRPr lang="en-US" altLang="zh-CN" sz="2000" dirty="0">
              <a:latin typeface="微软雅黑" panose="020B0503020204020204" charset="-122"/>
              <a:ea typeface="微软雅黑" panose="020B0503020204020204" charset="-122"/>
              <a:cs typeface="微软雅黑" panose="020B0503020204020204" charset="-122"/>
            </a:endParaRPr>
          </a:p>
          <a:p>
            <a:pPr algn="l">
              <a:lnSpc>
                <a:spcPct val="150000"/>
              </a:lnSpc>
            </a:pPr>
            <a:r>
              <a:rPr lang="zh-CN" altLang="en-US" sz="2000" dirty="0">
                <a:latin typeface="微软雅黑" panose="020B0503020204020204" charset="-122"/>
                <a:ea typeface="微软雅黑" panose="020B0503020204020204" charset="-122"/>
                <a:cs typeface="微软雅黑" panose="020B0503020204020204" charset="-122"/>
                <a:sym typeface="+mn-ea"/>
              </a:rPr>
              <a:t>对玻璃、铅、油漆、纸和茶叶征税</a:t>
            </a:r>
            <a:endParaRPr lang="zh-CN" altLang="en-US" sz="2000" dirty="0">
              <a:latin typeface="微软雅黑" panose="020B0503020204020204" charset="-122"/>
              <a:ea typeface="微软雅黑" panose="020B0503020204020204" charset="-122"/>
              <a:cs typeface="微软雅黑" panose="020B0503020204020204" charset="-122"/>
              <a:sym typeface="+mn-ea"/>
            </a:endParaRPr>
          </a:p>
        </p:txBody>
      </p:sp>
      <p:pic>
        <p:nvPicPr>
          <p:cNvPr id="9228" name="图片 5"/>
          <p:cNvPicPr>
            <a:picLocks noChangeAspect="1"/>
          </p:cNvPicPr>
          <p:nvPr/>
        </p:nvPicPr>
        <p:blipFill>
          <a:blip r:embed="rId2"/>
          <a:srcRect b="4503"/>
          <a:stretch>
            <a:fillRect/>
          </a:stretch>
        </p:blipFill>
        <p:spPr>
          <a:xfrm>
            <a:off x="4082415" y="2883535"/>
            <a:ext cx="5113020" cy="2166620"/>
          </a:xfrm>
          <a:prstGeom prst="rect">
            <a:avLst/>
          </a:prstGeom>
          <a:noFill/>
          <a:ln w="25400">
            <a:solidFill>
              <a:srgbClr val="212852"/>
            </a:solidFill>
          </a:ln>
        </p:spPr>
      </p:pic>
      <p:sp>
        <p:nvSpPr>
          <p:cNvPr id="53" name="文本框 3"/>
          <p:cNvSpPr txBox="1"/>
          <p:nvPr/>
        </p:nvSpPr>
        <p:spPr>
          <a:xfrm>
            <a:off x="8709661" y="2883647"/>
            <a:ext cx="459740" cy="1161303"/>
          </a:xfrm>
          <a:prstGeom prst="rect">
            <a:avLst/>
          </a:prstGeom>
          <a:noFill/>
          <a:ln w="9525">
            <a:noFill/>
          </a:ln>
        </p:spPr>
        <p:txBody>
          <a:bodyPr vert="eaVert" wrap="square">
            <a:spAutoFit/>
          </a:bodyPr>
          <a:p>
            <a:pPr algn="ctr"/>
            <a:r>
              <a:rPr lang="zh-CN" altLang="en-US" b="1" dirty="0">
                <a:latin typeface="Arial" panose="020B0604020202020204" pitchFamily="34" charset="0"/>
              </a:rPr>
              <a:t>印花税票</a:t>
            </a:r>
            <a:endParaRPr lang="zh-CN" altLang="en-US" b="1" dirty="0">
              <a:latin typeface="Arial" panose="020B0604020202020204" pitchFamily="34" charset="0"/>
            </a:endParaRPr>
          </a:p>
        </p:txBody>
      </p:sp>
    </p:spTree>
    <p:custDataLst>
      <p:tags r:id="rId3"/>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49" name="组合 48"/>
          <p:cNvGrpSpPr/>
          <p:nvPr/>
        </p:nvGrpSpPr>
        <p:grpSpPr>
          <a:xfrm>
            <a:off x="2540" y="-1270"/>
            <a:ext cx="828040" cy="5149850"/>
            <a:chOff x="4" y="-2"/>
            <a:chExt cx="1304" cy="8110"/>
          </a:xfrm>
        </p:grpSpPr>
        <p:sp>
          <p:nvSpPr>
            <p:cNvPr id="2" name="矩形 1"/>
            <p:cNvSpPr/>
            <p:nvPr/>
          </p:nvSpPr>
          <p:spPr>
            <a:xfrm>
              <a:off x="4" y="-2"/>
              <a:ext cx="1304" cy="8110"/>
            </a:xfrm>
            <a:prstGeom prst="rect">
              <a:avLst/>
            </a:prstGeom>
            <a:solidFill>
              <a:srgbClr val="212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4000">
                <a:solidFill>
                  <a:schemeClr val="tx1"/>
                </a:solidFill>
                <a:latin typeface="字魂龙吟手书" panose="00000500000000000000" charset="-122"/>
                <a:ea typeface="字魂龙吟手书" panose="00000500000000000000" charset="-122"/>
              </a:endParaRPr>
            </a:p>
            <a:p>
              <a:pPr algn="ctr"/>
              <a:r>
                <a:rPr lang="zh-CN" altLang="en-US" sz="4000">
                  <a:solidFill>
                    <a:schemeClr val="bg1"/>
                  </a:solidFill>
                  <a:latin typeface="字魂龙吟手书" panose="00000500000000000000" charset="-122"/>
                  <a:ea typeface="字魂龙吟手书" panose="00000500000000000000" charset="-122"/>
                </a:rPr>
                <a:t>自由需要捍卫</a:t>
              </a:r>
              <a:endParaRPr lang="zh-CN" altLang="en-US" sz="4000">
                <a:solidFill>
                  <a:schemeClr val="bg1"/>
                </a:solidFill>
                <a:latin typeface="字魂龙吟手书" panose="00000500000000000000" charset="-122"/>
                <a:ea typeface="字魂龙吟手书" panose="00000500000000000000" charset="-122"/>
              </a:endParaRPr>
            </a:p>
          </p:txBody>
        </p:sp>
        <p:grpSp>
          <p:nvGrpSpPr>
            <p:cNvPr id="4" name="Group 4"/>
            <p:cNvGrpSpPr>
              <a:grpSpLocks noChangeAspect="1"/>
            </p:cNvGrpSpPr>
            <p:nvPr/>
          </p:nvGrpSpPr>
          <p:grpSpPr>
            <a:xfrm>
              <a:off x="52" y="577"/>
              <a:ext cx="1164" cy="564"/>
              <a:chOff x="3119" y="639"/>
              <a:chExt cx="786" cy="381"/>
            </a:xfrm>
          </p:grpSpPr>
          <p:sp>
            <p:nvSpPr>
              <p:cNvPr id="5" name="Freeform 5"/>
              <p:cNvSpPr/>
              <p:nvPr/>
            </p:nvSpPr>
            <p:spPr>
              <a:xfrm>
                <a:off x="3472" y="639"/>
                <a:ext cx="133" cy="381"/>
              </a:xfrm>
              <a:custGeom>
                <a:avLst/>
                <a:gdLst/>
                <a:ahLst/>
                <a:cxnLst>
                  <a:cxn ang="0">
                    <a:pos x="10" y="381"/>
                  </a:cxn>
                  <a:cxn ang="0">
                    <a:pos x="0" y="379"/>
                  </a:cxn>
                  <a:cxn ang="0">
                    <a:pos x="123" y="0"/>
                  </a:cxn>
                  <a:cxn ang="0">
                    <a:pos x="133" y="2"/>
                  </a:cxn>
                  <a:cxn ang="0">
                    <a:pos x="10" y="381"/>
                  </a:cxn>
                </a:cxnLst>
                <a:rect l="0" t="0" r="0" b="0"/>
                <a:pathLst>
                  <a:path w="133" h="381">
                    <a:moveTo>
                      <a:pt x="10" y="381"/>
                    </a:moveTo>
                    <a:lnTo>
                      <a:pt x="0" y="379"/>
                    </a:lnTo>
                    <a:lnTo>
                      <a:pt x="123" y="0"/>
                    </a:lnTo>
                    <a:lnTo>
                      <a:pt x="133" y="2"/>
                    </a:lnTo>
                    <a:lnTo>
                      <a:pt x="10" y="381"/>
                    </a:lnTo>
                    <a:close/>
                  </a:path>
                </a:pathLst>
              </a:custGeom>
              <a:solidFill>
                <a:srgbClr val="2D2674"/>
              </a:solidFill>
              <a:ln w="9525">
                <a:noFill/>
              </a:ln>
            </p:spPr>
            <p:txBody>
              <a:bodyPr/>
              <a:p>
                <a:endParaRPr lang="zh-CN" altLang="en-US" sz="1350"/>
              </a:p>
            </p:txBody>
          </p:sp>
          <p:sp>
            <p:nvSpPr>
              <p:cNvPr id="6" name="Freeform 6"/>
              <p:cNvSpPr/>
              <p:nvPr/>
            </p:nvSpPr>
            <p:spPr>
              <a:xfrm>
                <a:off x="3526" y="815"/>
                <a:ext cx="323" cy="133"/>
              </a:xfrm>
              <a:custGeom>
                <a:avLst/>
                <a:gdLst/>
                <a:ahLst/>
                <a:cxnLst>
                  <a:cxn ang="0">
                    <a:pos x="315" y="133"/>
                  </a:cxn>
                  <a:cxn ang="0">
                    <a:pos x="0" y="29"/>
                  </a:cxn>
                  <a:cxn ang="0">
                    <a:pos x="10" y="0"/>
                  </a:cxn>
                  <a:cxn ang="0">
                    <a:pos x="323" y="103"/>
                  </a:cxn>
                  <a:cxn ang="0">
                    <a:pos x="315" y="133"/>
                  </a:cxn>
                </a:cxnLst>
                <a:rect l="0" t="0" r="0" b="0"/>
                <a:pathLst>
                  <a:path w="323" h="133">
                    <a:moveTo>
                      <a:pt x="315" y="133"/>
                    </a:moveTo>
                    <a:lnTo>
                      <a:pt x="0" y="29"/>
                    </a:lnTo>
                    <a:lnTo>
                      <a:pt x="10" y="0"/>
                    </a:lnTo>
                    <a:lnTo>
                      <a:pt x="323" y="103"/>
                    </a:lnTo>
                    <a:lnTo>
                      <a:pt x="315" y="133"/>
                    </a:lnTo>
                    <a:close/>
                  </a:path>
                </a:pathLst>
              </a:custGeom>
              <a:solidFill>
                <a:srgbClr val="E61723"/>
              </a:solidFill>
              <a:ln w="9525">
                <a:noFill/>
              </a:ln>
            </p:spPr>
            <p:txBody>
              <a:bodyPr/>
              <a:p>
                <a:endParaRPr lang="zh-CN" altLang="en-US" sz="1350"/>
              </a:p>
            </p:txBody>
          </p:sp>
          <p:sp>
            <p:nvSpPr>
              <p:cNvPr id="7" name="Freeform 7"/>
              <p:cNvSpPr/>
              <p:nvPr/>
            </p:nvSpPr>
            <p:spPr>
              <a:xfrm>
                <a:off x="3536" y="787"/>
                <a:ext cx="323" cy="133"/>
              </a:xfrm>
              <a:custGeom>
                <a:avLst/>
                <a:gdLst/>
                <a:ahLst/>
                <a:cxnLst>
                  <a:cxn ang="0">
                    <a:pos x="313" y="133"/>
                  </a:cxn>
                  <a:cxn ang="0">
                    <a:pos x="0" y="30"/>
                  </a:cxn>
                  <a:cxn ang="0">
                    <a:pos x="8" y="0"/>
                  </a:cxn>
                  <a:cxn ang="0">
                    <a:pos x="323" y="103"/>
                  </a:cxn>
                  <a:cxn ang="0">
                    <a:pos x="313" y="133"/>
                  </a:cxn>
                </a:cxnLst>
                <a:rect l="0" t="0" r="0" b="0"/>
                <a:pathLst>
                  <a:path w="323" h="133">
                    <a:moveTo>
                      <a:pt x="313" y="133"/>
                    </a:moveTo>
                    <a:lnTo>
                      <a:pt x="0" y="30"/>
                    </a:lnTo>
                    <a:lnTo>
                      <a:pt x="8" y="0"/>
                    </a:lnTo>
                    <a:lnTo>
                      <a:pt x="323" y="103"/>
                    </a:lnTo>
                    <a:lnTo>
                      <a:pt x="313" y="133"/>
                    </a:lnTo>
                    <a:close/>
                  </a:path>
                </a:pathLst>
              </a:custGeom>
              <a:solidFill>
                <a:srgbClr val="FFFFFF"/>
              </a:solidFill>
              <a:ln w="9525">
                <a:noFill/>
              </a:ln>
            </p:spPr>
            <p:txBody>
              <a:bodyPr/>
              <a:p>
                <a:endParaRPr lang="zh-CN" altLang="en-US" sz="1350"/>
              </a:p>
            </p:txBody>
          </p:sp>
          <p:sp>
            <p:nvSpPr>
              <p:cNvPr id="8" name="Freeform 8"/>
              <p:cNvSpPr/>
              <p:nvPr/>
            </p:nvSpPr>
            <p:spPr>
              <a:xfrm>
                <a:off x="3544" y="759"/>
                <a:ext cx="323" cy="131"/>
              </a:xfrm>
              <a:custGeom>
                <a:avLst/>
                <a:gdLst/>
                <a:ahLst/>
                <a:cxnLst>
                  <a:cxn ang="0">
                    <a:pos x="315" y="131"/>
                  </a:cxn>
                  <a:cxn ang="0">
                    <a:pos x="0" y="28"/>
                  </a:cxn>
                  <a:cxn ang="0">
                    <a:pos x="10" y="0"/>
                  </a:cxn>
                  <a:cxn ang="0">
                    <a:pos x="323" y="103"/>
                  </a:cxn>
                  <a:cxn ang="0">
                    <a:pos x="315" y="131"/>
                  </a:cxn>
                </a:cxnLst>
                <a:rect l="0" t="0" r="0" b="0"/>
                <a:pathLst>
                  <a:path w="323" h="131">
                    <a:moveTo>
                      <a:pt x="315" y="131"/>
                    </a:moveTo>
                    <a:lnTo>
                      <a:pt x="0" y="28"/>
                    </a:lnTo>
                    <a:lnTo>
                      <a:pt x="10" y="0"/>
                    </a:lnTo>
                    <a:lnTo>
                      <a:pt x="323" y="103"/>
                    </a:lnTo>
                    <a:lnTo>
                      <a:pt x="315" y="131"/>
                    </a:lnTo>
                    <a:close/>
                  </a:path>
                </a:pathLst>
              </a:custGeom>
              <a:solidFill>
                <a:srgbClr val="E61723"/>
              </a:solidFill>
              <a:ln w="9525">
                <a:noFill/>
              </a:ln>
            </p:spPr>
            <p:txBody>
              <a:bodyPr/>
              <a:p>
                <a:endParaRPr lang="zh-CN" altLang="en-US" sz="1350"/>
              </a:p>
            </p:txBody>
          </p:sp>
          <p:sp>
            <p:nvSpPr>
              <p:cNvPr id="9" name="Freeform 9"/>
              <p:cNvSpPr/>
              <p:nvPr/>
            </p:nvSpPr>
            <p:spPr>
              <a:xfrm>
                <a:off x="3554" y="729"/>
                <a:ext cx="323" cy="133"/>
              </a:xfrm>
              <a:custGeom>
                <a:avLst/>
                <a:gdLst/>
                <a:ahLst/>
                <a:cxnLst>
                  <a:cxn ang="0">
                    <a:pos x="313" y="133"/>
                  </a:cxn>
                  <a:cxn ang="0">
                    <a:pos x="0" y="30"/>
                  </a:cxn>
                  <a:cxn ang="0">
                    <a:pos x="10" y="0"/>
                  </a:cxn>
                  <a:cxn ang="0">
                    <a:pos x="323" y="103"/>
                  </a:cxn>
                  <a:cxn ang="0">
                    <a:pos x="313" y="133"/>
                  </a:cxn>
                </a:cxnLst>
                <a:rect l="0" t="0" r="0" b="0"/>
                <a:pathLst>
                  <a:path w="323" h="133">
                    <a:moveTo>
                      <a:pt x="313" y="133"/>
                    </a:moveTo>
                    <a:lnTo>
                      <a:pt x="0" y="30"/>
                    </a:lnTo>
                    <a:lnTo>
                      <a:pt x="10" y="0"/>
                    </a:lnTo>
                    <a:lnTo>
                      <a:pt x="323" y="103"/>
                    </a:lnTo>
                    <a:lnTo>
                      <a:pt x="313" y="133"/>
                    </a:lnTo>
                    <a:close/>
                  </a:path>
                </a:pathLst>
              </a:custGeom>
              <a:solidFill>
                <a:srgbClr val="FFFFFF"/>
              </a:solidFill>
              <a:ln w="9525">
                <a:noFill/>
              </a:ln>
            </p:spPr>
            <p:txBody>
              <a:bodyPr/>
              <a:p>
                <a:endParaRPr lang="zh-CN" altLang="en-US" sz="1350"/>
              </a:p>
            </p:txBody>
          </p:sp>
          <p:sp>
            <p:nvSpPr>
              <p:cNvPr id="10" name="Freeform 10"/>
              <p:cNvSpPr/>
              <p:nvPr/>
            </p:nvSpPr>
            <p:spPr>
              <a:xfrm>
                <a:off x="3564" y="701"/>
                <a:ext cx="323" cy="131"/>
              </a:xfrm>
              <a:custGeom>
                <a:avLst/>
                <a:gdLst/>
                <a:ahLst/>
                <a:cxnLst>
                  <a:cxn ang="0">
                    <a:pos x="313" y="131"/>
                  </a:cxn>
                  <a:cxn ang="0">
                    <a:pos x="0" y="28"/>
                  </a:cxn>
                  <a:cxn ang="0">
                    <a:pos x="7" y="0"/>
                  </a:cxn>
                  <a:cxn ang="0">
                    <a:pos x="323" y="104"/>
                  </a:cxn>
                  <a:cxn ang="0">
                    <a:pos x="313" y="131"/>
                  </a:cxn>
                </a:cxnLst>
                <a:rect l="0" t="0" r="0" b="0"/>
                <a:pathLst>
                  <a:path w="323" h="131">
                    <a:moveTo>
                      <a:pt x="313" y="131"/>
                    </a:moveTo>
                    <a:lnTo>
                      <a:pt x="0" y="28"/>
                    </a:lnTo>
                    <a:lnTo>
                      <a:pt x="7" y="0"/>
                    </a:lnTo>
                    <a:lnTo>
                      <a:pt x="323" y="104"/>
                    </a:lnTo>
                    <a:lnTo>
                      <a:pt x="313" y="131"/>
                    </a:lnTo>
                    <a:close/>
                  </a:path>
                </a:pathLst>
              </a:custGeom>
              <a:solidFill>
                <a:srgbClr val="E61723"/>
              </a:solidFill>
              <a:ln w="9525">
                <a:noFill/>
              </a:ln>
            </p:spPr>
            <p:txBody>
              <a:bodyPr/>
              <a:p>
                <a:endParaRPr lang="zh-CN" altLang="en-US" sz="1350"/>
              </a:p>
            </p:txBody>
          </p:sp>
          <p:sp>
            <p:nvSpPr>
              <p:cNvPr id="11" name="Freeform 11"/>
              <p:cNvSpPr/>
              <p:nvPr/>
            </p:nvSpPr>
            <p:spPr>
              <a:xfrm>
                <a:off x="3571" y="671"/>
                <a:ext cx="324" cy="134"/>
              </a:xfrm>
              <a:custGeom>
                <a:avLst/>
                <a:gdLst/>
                <a:ahLst/>
                <a:cxnLst>
                  <a:cxn ang="0">
                    <a:pos x="316" y="134"/>
                  </a:cxn>
                  <a:cxn ang="0">
                    <a:pos x="0" y="30"/>
                  </a:cxn>
                  <a:cxn ang="0">
                    <a:pos x="10" y="0"/>
                  </a:cxn>
                  <a:cxn ang="0">
                    <a:pos x="324" y="104"/>
                  </a:cxn>
                  <a:cxn ang="0">
                    <a:pos x="316" y="134"/>
                  </a:cxn>
                </a:cxnLst>
                <a:rect l="0" t="0" r="0" b="0"/>
                <a:pathLst>
                  <a:path w="324" h="134">
                    <a:moveTo>
                      <a:pt x="316" y="134"/>
                    </a:moveTo>
                    <a:lnTo>
                      <a:pt x="0" y="30"/>
                    </a:lnTo>
                    <a:lnTo>
                      <a:pt x="10" y="0"/>
                    </a:lnTo>
                    <a:lnTo>
                      <a:pt x="324" y="104"/>
                    </a:lnTo>
                    <a:lnTo>
                      <a:pt x="316" y="134"/>
                    </a:lnTo>
                    <a:close/>
                  </a:path>
                </a:pathLst>
              </a:custGeom>
              <a:solidFill>
                <a:srgbClr val="FFFFFF"/>
              </a:solidFill>
              <a:ln w="9525">
                <a:noFill/>
              </a:ln>
            </p:spPr>
            <p:txBody>
              <a:bodyPr/>
              <a:p>
                <a:endParaRPr lang="zh-CN" altLang="en-US" sz="1350"/>
              </a:p>
            </p:txBody>
          </p:sp>
          <p:sp>
            <p:nvSpPr>
              <p:cNvPr id="12" name="Freeform 12"/>
              <p:cNvSpPr/>
              <p:nvPr/>
            </p:nvSpPr>
            <p:spPr>
              <a:xfrm>
                <a:off x="3581" y="643"/>
                <a:ext cx="324" cy="134"/>
              </a:xfrm>
              <a:custGeom>
                <a:avLst/>
                <a:gdLst/>
                <a:ahLst/>
                <a:cxnLst>
                  <a:cxn ang="0">
                    <a:pos x="314" y="134"/>
                  </a:cxn>
                  <a:cxn ang="0">
                    <a:pos x="0" y="30"/>
                  </a:cxn>
                  <a:cxn ang="0">
                    <a:pos x="10" y="0"/>
                  </a:cxn>
                  <a:cxn ang="0">
                    <a:pos x="324" y="104"/>
                  </a:cxn>
                  <a:cxn ang="0">
                    <a:pos x="314" y="134"/>
                  </a:cxn>
                </a:cxnLst>
                <a:rect l="0" t="0" r="0" b="0"/>
                <a:pathLst>
                  <a:path w="324" h="134">
                    <a:moveTo>
                      <a:pt x="314" y="134"/>
                    </a:moveTo>
                    <a:lnTo>
                      <a:pt x="0" y="30"/>
                    </a:lnTo>
                    <a:lnTo>
                      <a:pt x="10" y="0"/>
                    </a:lnTo>
                    <a:lnTo>
                      <a:pt x="324" y="104"/>
                    </a:lnTo>
                    <a:lnTo>
                      <a:pt x="314" y="134"/>
                    </a:lnTo>
                    <a:close/>
                  </a:path>
                </a:pathLst>
              </a:custGeom>
              <a:solidFill>
                <a:srgbClr val="E61723"/>
              </a:solidFill>
              <a:ln w="9525">
                <a:noFill/>
              </a:ln>
            </p:spPr>
            <p:txBody>
              <a:bodyPr/>
              <a:p>
                <a:endParaRPr lang="zh-CN" altLang="en-US" sz="1350"/>
              </a:p>
            </p:txBody>
          </p:sp>
          <p:sp>
            <p:nvSpPr>
              <p:cNvPr id="13" name="Freeform 13"/>
              <p:cNvSpPr/>
              <p:nvPr/>
            </p:nvSpPr>
            <p:spPr>
              <a:xfrm>
                <a:off x="3554" y="643"/>
                <a:ext cx="176" cy="160"/>
              </a:xfrm>
              <a:custGeom>
                <a:avLst/>
                <a:gdLst/>
                <a:ahLst/>
                <a:cxnLst>
                  <a:cxn ang="0">
                    <a:pos x="141" y="160"/>
                  </a:cxn>
                  <a:cxn ang="0">
                    <a:pos x="0" y="116"/>
                  </a:cxn>
                  <a:cxn ang="0">
                    <a:pos x="37" y="0"/>
                  </a:cxn>
                  <a:cxn ang="0">
                    <a:pos x="176" y="46"/>
                  </a:cxn>
                  <a:cxn ang="0">
                    <a:pos x="141" y="160"/>
                  </a:cxn>
                </a:cxnLst>
                <a:rect l="0" t="0" r="0" b="0"/>
                <a:pathLst>
                  <a:path w="176" h="160">
                    <a:moveTo>
                      <a:pt x="141" y="160"/>
                    </a:moveTo>
                    <a:lnTo>
                      <a:pt x="0" y="116"/>
                    </a:lnTo>
                    <a:lnTo>
                      <a:pt x="37" y="0"/>
                    </a:lnTo>
                    <a:lnTo>
                      <a:pt x="176" y="46"/>
                    </a:lnTo>
                    <a:lnTo>
                      <a:pt x="141" y="160"/>
                    </a:lnTo>
                    <a:close/>
                  </a:path>
                </a:pathLst>
              </a:custGeom>
              <a:solidFill>
                <a:srgbClr val="2D2674"/>
              </a:solidFill>
              <a:ln w="9525">
                <a:noFill/>
              </a:ln>
            </p:spPr>
            <p:txBody>
              <a:bodyPr/>
              <a:p>
                <a:endParaRPr lang="zh-CN" altLang="en-US" sz="1350"/>
              </a:p>
            </p:txBody>
          </p:sp>
          <p:sp>
            <p:nvSpPr>
              <p:cNvPr id="14" name="Freeform 14"/>
              <p:cNvSpPr/>
              <p:nvPr/>
            </p:nvSpPr>
            <p:spPr>
              <a:xfrm>
                <a:off x="3667" y="751"/>
                <a:ext cx="24" cy="28"/>
              </a:xfrm>
              <a:custGeom>
                <a:avLst/>
                <a:gdLst/>
                <a:ahLst/>
                <a:cxnLst>
                  <a:cxn ang="0">
                    <a:pos x="16" y="0"/>
                  </a:cxn>
                  <a:cxn ang="0">
                    <a:pos x="16" y="10"/>
                  </a:cxn>
                  <a:cxn ang="0">
                    <a:pos x="24" y="14"/>
                  </a:cxn>
                  <a:cxn ang="0">
                    <a:pos x="16" y="18"/>
                  </a:cxn>
                  <a:cxn ang="0">
                    <a:pos x="16" y="28"/>
                  </a:cxn>
                  <a:cxn ang="0">
                    <a:pos x="8" y="20"/>
                  </a:cxn>
                  <a:cxn ang="0">
                    <a:pos x="0" y="22"/>
                  </a:cxn>
                  <a:cxn ang="0">
                    <a:pos x="4" y="14"/>
                  </a:cxn>
                  <a:cxn ang="0">
                    <a:pos x="0" y="6"/>
                  </a:cxn>
                  <a:cxn ang="0">
                    <a:pos x="8" y="8"/>
                  </a:cxn>
                  <a:cxn ang="0">
                    <a:pos x="16" y="0"/>
                  </a:cxn>
                </a:cxnLst>
                <a:rect l="0" t="0" r="0" b="0"/>
                <a:pathLst>
                  <a:path w="24" h="28">
                    <a:moveTo>
                      <a:pt x="16" y="0"/>
                    </a:moveTo>
                    <a:lnTo>
                      <a:pt x="16" y="10"/>
                    </a:lnTo>
                    <a:lnTo>
                      <a:pt x="24" y="14"/>
                    </a:lnTo>
                    <a:lnTo>
                      <a:pt x="16" y="18"/>
                    </a:lnTo>
                    <a:lnTo>
                      <a:pt x="16" y="28"/>
                    </a:lnTo>
                    <a:lnTo>
                      <a:pt x="8" y="20"/>
                    </a:lnTo>
                    <a:lnTo>
                      <a:pt x="0" y="22"/>
                    </a:lnTo>
                    <a:lnTo>
                      <a:pt x="4" y="14"/>
                    </a:lnTo>
                    <a:lnTo>
                      <a:pt x="0" y="6"/>
                    </a:lnTo>
                    <a:lnTo>
                      <a:pt x="8" y="8"/>
                    </a:lnTo>
                    <a:lnTo>
                      <a:pt x="16" y="0"/>
                    </a:lnTo>
                    <a:close/>
                  </a:path>
                </a:pathLst>
              </a:custGeom>
              <a:solidFill>
                <a:srgbClr val="FFFFFF"/>
              </a:solidFill>
              <a:ln w="9525">
                <a:noFill/>
              </a:ln>
            </p:spPr>
            <p:txBody>
              <a:bodyPr/>
              <a:p>
                <a:endParaRPr lang="zh-CN" altLang="en-US" sz="1350"/>
              </a:p>
            </p:txBody>
          </p:sp>
          <p:sp>
            <p:nvSpPr>
              <p:cNvPr id="15" name="Freeform 15"/>
              <p:cNvSpPr/>
              <p:nvPr/>
            </p:nvSpPr>
            <p:spPr>
              <a:xfrm>
                <a:off x="3635" y="743"/>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16" name="Freeform 16"/>
              <p:cNvSpPr/>
              <p:nvPr/>
            </p:nvSpPr>
            <p:spPr>
              <a:xfrm>
                <a:off x="3607" y="733"/>
                <a:ext cx="24" cy="26"/>
              </a:xfrm>
              <a:custGeom>
                <a:avLst/>
                <a:gdLst/>
                <a:ahLst/>
                <a:cxnLst>
                  <a:cxn ang="0">
                    <a:pos x="16" y="0"/>
                  </a:cxn>
                  <a:cxn ang="0">
                    <a:pos x="16" y="8"/>
                  </a:cxn>
                  <a:cxn ang="0">
                    <a:pos x="24" y="12"/>
                  </a:cxn>
                  <a:cxn ang="0">
                    <a:pos x="16" y="18"/>
                  </a:cxn>
                  <a:cxn ang="0">
                    <a:pos x="16" y="26"/>
                  </a:cxn>
                  <a:cxn ang="0">
                    <a:pos x="8" y="20"/>
                  </a:cxn>
                  <a:cxn ang="0">
                    <a:pos x="0" y="22"/>
                  </a:cxn>
                  <a:cxn ang="0">
                    <a:pos x="4" y="14"/>
                  </a:cxn>
                  <a:cxn ang="0">
                    <a:pos x="0" y="4"/>
                  </a:cxn>
                  <a:cxn ang="0">
                    <a:pos x="8" y="6"/>
                  </a:cxn>
                  <a:cxn ang="0">
                    <a:pos x="16" y="0"/>
                  </a:cxn>
                </a:cxnLst>
                <a:rect l="0" t="0" r="0" b="0"/>
                <a:pathLst>
                  <a:path w="24" h="26">
                    <a:moveTo>
                      <a:pt x="16" y="0"/>
                    </a:moveTo>
                    <a:lnTo>
                      <a:pt x="16" y="8"/>
                    </a:lnTo>
                    <a:lnTo>
                      <a:pt x="24" y="12"/>
                    </a:lnTo>
                    <a:lnTo>
                      <a:pt x="16" y="18"/>
                    </a:lnTo>
                    <a:lnTo>
                      <a:pt x="16" y="26"/>
                    </a:lnTo>
                    <a:lnTo>
                      <a:pt x="8" y="20"/>
                    </a:lnTo>
                    <a:lnTo>
                      <a:pt x="0" y="22"/>
                    </a:lnTo>
                    <a:lnTo>
                      <a:pt x="4" y="14"/>
                    </a:lnTo>
                    <a:lnTo>
                      <a:pt x="0" y="4"/>
                    </a:lnTo>
                    <a:lnTo>
                      <a:pt x="8" y="6"/>
                    </a:lnTo>
                    <a:lnTo>
                      <a:pt x="16" y="0"/>
                    </a:lnTo>
                    <a:close/>
                  </a:path>
                </a:pathLst>
              </a:custGeom>
              <a:solidFill>
                <a:srgbClr val="FFFFFF"/>
              </a:solidFill>
              <a:ln w="9525">
                <a:noFill/>
              </a:ln>
            </p:spPr>
            <p:txBody>
              <a:bodyPr/>
              <a:p>
                <a:endParaRPr lang="zh-CN" altLang="en-US" sz="1350"/>
              </a:p>
            </p:txBody>
          </p:sp>
          <p:sp>
            <p:nvSpPr>
              <p:cNvPr id="17" name="Freeform 17"/>
              <p:cNvSpPr/>
              <p:nvPr/>
            </p:nvSpPr>
            <p:spPr>
              <a:xfrm>
                <a:off x="3575" y="723"/>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18" name="Freeform 18"/>
              <p:cNvSpPr/>
              <p:nvPr/>
            </p:nvSpPr>
            <p:spPr>
              <a:xfrm>
                <a:off x="3675" y="723"/>
                <a:ext cx="25" cy="26"/>
              </a:xfrm>
              <a:custGeom>
                <a:avLst/>
                <a:gdLst/>
                <a:ahLst/>
                <a:cxnLst>
                  <a:cxn ang="0">
                    <a:pos x="16" y="0"/>
                  </a:cxn>
                  <a:cxn ang="0">
                    <a:pos x="18" y="10"/>
                  </a:cxn>
                  <a:cxn ang="0">
                    <a:pos x="25" y="14"/>
                  </a:cxn>
                  <a:cxn ang="0">
                    <a:pos x="18" y="18"/>
                  </a:cxn>
                  <a:cxn ang="0">
                    <a:pos x="16" y="26"/>
                  </a:cxn>
                  <a:cxn ang="0">
                    <a:pos x="10" y="20"/>
                  </a:cxn>
                  <a:cxn ang="0">
                    <a:pos x="0" y="22"/>
                  </a:cxn>
                  <a:cxn ang="0">
                    <a:pos x="6" y="14"/>
                  </a:cxn>
                  <a:cxn ang="0">
                    <a:pos x="0" y="6"/>
                  </a:cxn>
                  <a:cxn ang="0">
                    <a:pos x="10" y="8"/>
                  </a:cxn>
                  <a:cxn ang="0">
                    <a:pos x="16" y="0"/>
                  </a:cxn>
                </a:cxnLst>
                <a:rect l="0" t="0" r="0" b="0"/>
                <a:pathLst>
                  <a:path w="25" h="26">
                    <a:moveTo>
                      <a:pt x="16" y="0"/>
                    </a:moveTo>
                    <a:lnTo>
                      <a:pt x="18" y="10"/>
                    </a:lnTo>
                    <a:lnTo>
                      <a:pt x="25" y="14"/>
                    </a:lnTo>
                    <a:lnTo>
                      <a:pt x="18" y="18"/>
                    </a:lnTo>
                    <a:lnTo>
                      <a:pt x="16" y="26"/>
                    </a:lnTo>
                    <a:lnTo>
                      <a:pt x="10" y="20"/>
                    </a:lnTo>
                    <a:lnTo>
                      <a:pt x="0" y="22"/>
                    </a:lnTo>
                    <a:lnTo>
                      <a:pt x="6" y="14"/>
                    </a:lnTo>
                    <a:lnTo>
                      <a:pt x="0" y="6"/>
                    </a:lnTo>
                    <a:lnTo>
                      <a:pt x="10" y="8"/>
                    </a:lnTo>
                    <a:lnTo>
                      <a:pt x="16" y="0"/>
                    </a:lnTo>
                    <a:close/>
                  </a:path>
                </a:pathLst>
              </a:custGeom>
              <a:solidFill>
                <a:srgbClr val="FFFFFF"/>
              </a:solidFill>
              <a:ln w="9525">
                <a:noFill/>
              </a:ln>
            </p:spPr>
            <p:txBody>
              <a:bodyPr/>
              <a:p>
                <a:endParaRPr lang="zh-CN" altLang="en-US" sz="1350"/>
              </a:p>
            </p:txBody>
          </p:sp>
          <p:sp>
            <p:nvSpPr>
              <p:cNvPr id="19" name="Freeform 19"/>
              <p:cNvSpPr/>
              <p:nvPr/>
            </p:nvSpPr>
            <p:spPr>
              <a:xfrm>
                <a:off x="3645" y="713"/>
                <a:ext cx="26" cy="28"/>
              </a:xfrm>
              <a:custGeom>
                <a:avLst/>
                <a:gdLst/>
                <a:ahLst/>
                <a:cxnLst>
                  <a:cxn ang="0">
                    <a:pos x="16" y="0"/>
                  </a:cxn>
                  <a:cxn ang="0">
                    <a:pos x="18" y="10"/>
                  </a:cxn>
                  <a:cxn ang="0">
                    <a:pos x="26" y="14"/>
                  </a:cxn>
                  <a:cxn ang="0">
                    <a:pos x="18" y="18"/>
                  </a:cxn>
                  <a:cxn ang="0">
                    <a:pos x="16" y="28"/>
                  </a:cxn>
                  <a:cxn ang="0">
                    <a:pos x="10" y="20"/>
                  </a:cxn>
                  <a:cxn ang="0">
                    <a:pos x="0" y="22"/>
                  </a:cxn>
                  <a:cxn ang="0">
                    <a:pos x="4" y="14"/>
                  </a:cxn>
                  <a:cxn ang="0">
                    <a:pos x="0" y="6"/>
                  </a:cxn>
                  <a:cxn ang="0">
                    <a:pos x="10" y="8"/>
                  </a:cxn>
                  <a:cxn ang="0">
                    <a:pos x="16" y="0"/>
                  </a:cxn>
                </a:cxnLst>
                <a:rect l="0" t="0" r="0" b="0"/>
                <a:pathLst>
                  <a:path w="26" h="28">
                    <a:moveTo>
                      <a:pt x="16" y="0"/>
                    </a:moveTo>
                    <a:lnTo>
                      <a:pt x="18" y="10"/>
                    </a:lnTo>
                    <a:lnTo>
                      <a:pt x="26" y="14"/>
                    </a:lnTo>
                    <a:lnTo>
                      <a:pt x="18" y="18"/>
                    </a:lnTo>
                    <a:lnTo>
                      <a:pt x="16" y="28"/>
                    </a:lnTo>
                    <a:lnTo>
                      <a:pt x="10" y="20"/>
                    </a:lnTo>
                    <a:lnTo>
                      <a:pt x="0" y="22"/>
                    </a:lnTo>
                    <a:lnTo>
                      <a:pt x="4" y="14"/>
                    </a:lnTo>
                    <a:lnTo>
                      <a:pt x="0" y="6"/>
                    </a:lnTo>
                    <a:lnTo>
                      <a:pt x="10" y="8"/>
                    </a:lnTo>
                    <a:lnTo>
                      <a:pt x="16" y="0"/>
                    </a:lnTo>
                    <a:close/>
                  </a:path>
                </a:pathLst>
              </a:custGeom>
              <a:solidFill>
                <a:srgbClr val="FFFFFF"/>
              </a:solidFill>
              <a:ln w="9525">
                <a:noFill/>
              </a:ln>
            </p:spPr>
            <p:txBody>
              <a:bodyPr/>
              <a:p>
                <a:endParaRPr lang="zh-CN" altLang="en-US" sz="1350"/>
              </a:p>
            </p:txBody>
          </p:sp>
          <p:sp>
            <p:nvSpPr>
              <p:cNvPr id="20" name="Freeform 20"/>
              <p:cNvSpPr/>
              <p:nvPr/>
            </p:nvSpPr>
            <p:spPr>
              <a:xfrm>
                <a:off x="3615" y="705"/>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1" name="Freeform 21"/>
              <p:cNvSpPr/>
              <p:nvPr/>
            </p:nvSpPr>
            <p:spPr>
              <a:xfrm>
                <a:off x="3585" y="695"/>
                <a:ext cx="26" cy="26"/>
              </a:xfrm>
              <a:custGeom>
                <a:avLst/>
                <a:gdLst/>
                <a:ahLst/>
                <a:cxnLst>
                  <a:cxn ang="0">
                    <a:pos x="16" y="0"/>
                  </a:cxn>
                  <a:cxn ang="0">
                    <a:pos x="16" y="8"/>
                  </a:cxn>
                  <a:cxn ang="0">
                    <a:pos x="26" y="12"/>
                  </a:cxn>
                  <a:cxn ang="0">
                    <a:pos x="18" y="16"/>
                  </a:cxn>
                  <a:cxn ang="0">
                    <a:pos x="16" y="26"/>
                  </a:cxn>
                  <a:cxn ang="0">
                    <a:pos x="10" y="20"/>
                  </a:cxn>
                  <a:cxn ang="0">
                    <a:pos x="0" y="20"/>
                  </a:cxn>
                  <a:cxn ang="0">
                    <a:pos x="4" y="12"/>
                  </a:cxn>
                  <a:cxn ang="0">
                    <a:pos x="0" y="4"/>
                  </a:cxn>
                  <a:cxn ang="0">
                    <a:pos x="10" y="6"/>
                  </a:cxn>
                  <a:cxn ang="0">
                    <a:pos x="16" y="0"/>
                  </a:cxn>
                </a:cxnLst>
                <a:rect l="0" t="0" r="0" b="0"/>
                <a:pathLst>
                  <a:path w="26" h="26">
                    <a:moveTo>
                      <a:pt x="16" y="0"/>
                    </a:moveTo>
                    <a:lnTo>
                      <a:pt x="16" y="8"/>
                    </a:lnTo>
                    <a:lnTo>
                      <a:pt x="26" y="12"/>
                    </a:lnTo>
                    <a:lnTo>
                      <a:pt x="18" y="16"/>
                    </a:lnTo>
                    <a:lnTo>
                      <a:pt x="16" y="26"/>
                    </a:lnTo>
                    <a:lnTo>
                      <a:pt x="10" y="20"/>
                    </a:lnTo>
                    <a:lnTo>
                      <a:pt x="0" y="20"/>
                    </a:lnTo>
                    <a:lnTo>
                      <a:pt x="4" y="12"/>
                    </a:lnTo>
                    <a:lnTo>
                      <a:pt x="0" y="4"/>
                    </a:lnTo>
                    <a:lnTo>
                      <a:pt x="10" y="6"/>
                    </a:lnTo>
                    <a:lnTo>
                      <a:pt x="16" y="0"/>
                    </a:lnTo>
                    <a:close/>
                  </a:path>
                </a:pathLst>
              </a:custGeom>
              <a:solidFill>
                <a:srgbClr val="FFFFFF"/>
              </a:solidFill>
              <a:ln w="9525">
                <a:noFill/>
              </a:ln>
            </p:spPr>
            <p:txBody>
              <a:bodyPr/>
              <a:p>
                <a:endParaRPr lang="zh-CN" altLang="en-US" sz="1350"/>
              </a:p>
            </p:txBody>
          </p:sp>
          <p:sp>
            <p:nvSpPr>
              <p:cNvPr id="22" name="Freeform 22"/>
              <p:cNvSpPr/>
              <p:nvPr/>
            </p:nvSpPr>
            <p:spPr>
              <a:xfrm>
                <a:off x="3685" y="697"/>
                <a:ext cx="23" cy="26"/>
              </a:xfrm>
              <a:custGeom>
                <a:avLst/>
                <a:gdLst/>
                <a:ahLst/>
                <a:cxnLst>
                  <a:cxn ang="0">
                    <a:pos x="15" y="0"/>
                  </a:cxn>
                  <a:cxn ang="0">
                    <a:pos x="15" y="8"/>
                  </a:cxn>
                  <a:cxn ang="0">
                    <a:pos x="23" y="12"/>
                  </a:cxn>
                  <a:cxn ang="0">
                    <a:pos x="15" y="16"/>
                  </a:cxn>
                  <a:cxn ang="0">
                    <a:pos x="15" y="26"/>
                  </a:cxn>
                  <a:cxn ang="0">
                    <a:pos x="8" y="20"/>
                  </a:cxn>
                  <a:cxn ang="0">
                    <a:pos x="0" y="20"/>
                  </a:cxn>
                  <a:cxn ang="0">
                    <a:pos x="4" y="12"/>
                  </a:cxn>
                  <a:cxn ang="0">
                    <a:pos x="0" y="4"/>
                  </a:cxn>
                  <a:cxn ang="0">
                    <a:pos x="8" y="6"/>
                  </a:cxn>
                  <a:cxn ang="0">
                    <a:pos x="15" y="0"/>
                  </a:cxn>
                </a:cxnLst>
                <a:rect l="0" t="0" r="0" b="0"/>
                <a:pathLst>
                  <a:path w="23" h="26">
                    <a:moveTo>
                      <a:pt x="15" y="0"/>
                    </a:moveTo>
                    <a:lnTo>
                      <a:pt x="15" y="8"/>
                    </a:lnTo>
                    <a:lnTo>
                      <a:pt x="23" y="12"/>
                    </a:lnTo>
                    <a:lnTo>
                      <a:pt x="15" y="16"/>
                    </a:lnTo>
                    <a:lnTo>
                      <a:pt x="15" y="26"/>
                    </a:lnTo>
                    <a:lnTo>
                      <a:pt x="8" y="20"/>
                    </a:lnTo>
                    <a:lnTo>
                      <a:pt x="0" y="20"/>
                    </a:lnTo>
                    <a:lnTo>
                      <a:pt x="4" y="12"/>
                    </a:lnTo>
                    <a:lnTo>
                      <a:pt x="0" y="4"/>
                    </a:lnTo>
                    <a:lnTo>
                      <a:pt x="8" y="6"/>
                    </a:lnTo>
                    <a:lnTo>
                      <a:pt x="15" y="0"/>
                    </a:lnTo>
                    <a:close/>
                  </a:path>
                </a:pathLst>
              </a:custGeom>
              <a:solidFill>
                <a:srgbClr val="FFFFFF"/>
              </a:solidFill>
              <a:ln w="9525">
                <a:noFill/>
              </a:ln>
            </p:spPr>
            <p:txBody>
              <a:bodyPr/>
              <a:p>
                <a:endParaRPr lang="zh-CN" altLang="en-US" sz="1350"/>
              </a:p>
            </p:txBody>
          </p:sp>
          <p:sp>
            <p:nvSpPr>
              <p:cNvPr id="23" name="Freeform 23"/>
              <p:cNvSpPr/>
              <p:nvPr/>
            </p:nvSpPr>
            <p:spPr>
              <a:xfrm>
                <a:off x="3653" y="687"/>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4" name="Freeform 24"/>
              <p:cNvSpPr/>
              <p:nvPr/>
            </p:nvSpPr>
            <p:spPr>
              <a:xfrm>
                <a:off x="3625" y="677"/>
                <a:ext cx="24" cy="26"/>
              </a:xfrm>
              <a:custGeom>
                <a:avLst/>
                <a:gdLst/>
                <a:ahLst/>
                <a:cxnLst>
                  <a:cxn ang="0">
                    <a:pos x="16" y="0"/>
                  </a:cxn>
                  <a:cxn ang="0">
                    <a:pos x="16" y="10"/>
                  </a:cxn>
                  <a:cxn ang="0">
                    <a:pos x="24" y="14"/>
                  </a:cxn>
                  <a:cxn ang="0">
                    <a:pos x="16" y="18"/>
                  </a:cxn>
                  <a:cxn ang="0">
                    <a:pos x="16" y="26"/>
                  </a:cxn>
                  <a:cxn ang="0">
                    <a:pos x="8" y="20"/>
                  </a:cxn>
                  <a:cxn ang="0">
                    <a:pos x="0" y="22"/>
                  </a:cxn>
                  <a:cxn ang="0">
                    <a:pos x="4" y="14"/>
                  </a:cxn>
                  <a:cxn ang="0">
                    <a:pos x="0" y="6"/>
                  </a:cxn>
                  <a:cxn ang="0">
                    <a:pos x="8" y="6"/>
                  </a:cxn>
                  <a:cxn ang="0">
                    <a:pos x="16" y="0"/>
                  </a:cxn>
                </a:cxnLst>
                <a:rect l="0" t="0" r="0" b="0"/>
                <a:pathLst>
                  <a:path w="24" h="26">
                    <a:moveTo>
                      <a:pt x="16" y="0"/>
                    </a:moveTo>
                    <a:lnTo>
                      <a:pt x="16" y="10"/>
                    </a:lnTo>
                    <a:lnTo>
                      <a:pt x="24" y="14"/>
                    </a:lnTo>
                    <a:lnTo>
                      <a:pt x="16" y="18"/>
                    </a:lnTo>
                    <a:lnTo>
                      <a:pt x="16" y="26"/>
                    </a:lnTo>
                    <a:lnTo>
                      <a:pt x="8" y="20"/>
                    </a:lnTo>
                    <a:lnTo>
                      <a:pt x="0" y="22"/>
                    </a:lnTo>
                    <a:lnTo>
                      <a:pt x="4" y="14"/>
                    </a:lnTo>
                    <a:lnTo>
                      <a:pt x="0" y="6"/>
                    </a:lnTo>
                    <a:lnTo>
                      <a:pt x="8" y="6"/>
                    </a:lnTo>
                    <a:lnTo>
                      <a:pt x="16" y="0"/>
                    </a:lnTo>
                    <a:close/>
                  </a:path>
                </a:pathLst>
              </a:custGeom>
              <a:solidFill>
                <a:srgbClr val="FFFFFF"/>
              </a:solidFill>
              <a:ln w="9525">
                <a:noFill/>
              </a:ln>
            </p:spPr>
            <p:txBody>
              <a:bodyPr/>
              <a:p>
                <a:endParaRPr lang="zh-CN" altLang="en-US" sz="1350"/>
              </a:p>
            </p:txBody>
          </p:sp>
          <p:sp>
            <p:nvSpPr>
              <p:cNvPr id="25" name="Freeform 25"/>
              <p:cNvSpPr/>
              <p:nvPr/>
            </p:nvSpPr>
            <p:spPr>
              <a:xfrm>
                <a:off x="3593" y="667"/>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26" name="Freeform 26"/>
              <p:cNvSpPr/>
              <p:nvPr/>
            </p:nvSpPr>
            <p:spPr>
              <a:xfrm>
                <a:off x="3419" y="639"/>
                <a:ext cx="133" cy="381"/>
              </a:xfrm>
              <a:custGeom>
                <a:avLst/>
                <a:gdLst/>
                <a:ahLst/>
                <a:cxnLst>
                  <a:cxn ang="0">
                    <a:pos x="123" y="381"/>
                  </a:cxn>
                  <a:cxn ang="0">
                    <a:pos x="133" y="379"/>
                  </a:cxn>
                  <a:cxn ang="0">
                    <a:pos x="10" y="0"/>
                  </a:cxn>
                  <a:cxn ang="0">
                    <a:pos x="0" y="2"/>
                  </a:cxn>
                  <a:cxn ang="0">
                    <a:pos x="123" y="381"/>
                  </a:cxn>
                </a:cxnLst>
                <a:rect l="0" t="0" r="0" b="0"/>
                <a:pathLst>
                  <a:path w="133" h="381">
                    <a:moveTo>
                      <a:pt x="123" y="381"/>
                    </a:moveTo>
                    <a:lnTo>
                      <a:pt x="133" y="379"/>
                    </a:lnTo>
                    <a:lnTo>
                      <a:pt x="10" y="0"/>
                    </a:lnTo>
                    <a:lnTo>
                      <a:pt x="0" y="2"/>
                    </a:lnTo>
                    <a:lnTo>
                      <a:pt x="123" y="381"/>
                    </a:lnTo>
                    <a:close/>
                  </a:path>
                </a:pathLst>
              </a:custGeom>
              <a:solidFill>
                <a:srgbClr val="2D2674"/>
              </a:solidFill>
              <a:ln w="9525">
                <a:noFill/>
              </a:ln>
            </p:spPr>
            <p:txBody>
              <a:bodyPr/>
              <a:p>
                <a:endParaRPr lang="zh-CN" altLang="en-US" sz="1350"/>
              </a:p>
            </p:txBody>
          </p:sp>
          <p:sp>
            <p:nvSpPr>
              <p:cNvPr id="27" name="Freeform 27"/>
              <p:cNvSpPr/>
              <p:nvPr/>
            </p:nvSpPr>
            <p:spPr>
              <a:xfrm>
                <a:off x="3175" y="815"/>
                <a:ext cx="323" cy="133"/>
              </a:xfrm>
              <a:custGeom>
                <a:avLst/>
                <a:gdLst/>
                <a:ahLst/>
                <a:cxnLst>
                  <a:cxn ang="0">
                    <a:pos x="9" y="133"/>
                  </a:cxn>
                  <a:cxn ang="0">
                    <a:pos x="323" y="29"/>
                  </a:cxn>
                  <a:cxn ang="0">
                    <a:pos x="313" y="0"/>
                  </a:cxn>
                  <a:cxn ang="0">
                    <a:pos x="0" y="103"/>
                  </a:cxn>
                  <a:cxn ang="0">
                    <a:pos x="9" y="133"/>
                  </a:cxn>
                </a:cxnLst>
                <a:rect l="0" t="0" r="0" b="0"/>
                <a:pathLst>
                  <a:path w="323" h="133">
                    <a:moveTo>
                      <a:pt x="9" y="133"/>
                    </a:moveTo>
                    <a:lnTo>
                      <a:pt x="323" y="29"/>
                    </a:lnTo>
                    <a:lnTo>
                      <a:pt x="313" y="0"/>
                    </a:lnTo>
                    <a:lnTo>
                      <a:pt x="0" y="103"/>
                    </a:lnTo>
                    <a:lnTo>
                      <a:pt x="9" y="133"/>
                    </a:lnTo>
                    <a:close/>
                  </a:path>
                </a:pathLst>
              </a:custGeom>
              <a:solidFill>
                <a:srgbClr val="E61723"/>
              </a:solidFill>
              <a:ln w="9525">
                <a:noFill/>
              </a:ln>
            </p:spPr>
            <p:txBody>
              <a:bodyPr/>
              <a:p>
                <a:endParaRPr lang="zh-CN" altLang="en-US" sz="1350"/>
              </a:p>
            </p:txBody>
          </p:sp>
          <p:sp>
            <p:nvSpPr>
              <p:cNvPr id="28" name="Freeform 28"/>
              <p:cNvSpPr/>
              <p:nvPr/>
            </p:nvSpPr>
            <p:spPr>
              <a:xfrm>
                <a:off x="3165" y="787"/>
                <a:ext cx="323" cy="133"/>
              </a:xfrm>
              <a:custGeom>
                <a:avLst/>
                <a:gdLst/>
                <a:ahLst/>
                <a:cxnLst>
                  <a:cxn ang="0">
                    <a:pos x="10" y="133"/>
                  </a:cxn>
                  <a:cxn ang="0">
                    <a:pos x="323" y="30"/>
                  </a:cxn>
                  <a:cxn ang="0">
                    <a:pos x="315" y="0"/>
                  </a:cxn>
                  <a:cxn ang="0">
                    <a:pos x="0" y="103"/>
                  </a:cxn>
                  <a:cxn ang="0">
                    <a:pos x="10" y="133"/>
                  </a:cxn>
                </a:cxnLst>
                <a:rect l="0" t="0" r="0" b="0"/>
                <a:pathLst>
                  <a:path w="323" h="133">
                    <a:moveTo>
                      <a:pt x="10" y="133"/>
                    </a:moveTo>
                    <a:lnTo>
                      <a:pt x="323" y="30"/>
                    </a:lnTo>
                    <a:lnTo>
                      <a:pt x="315" y="0"/>
                    </a:lnTo>
                    <a:lnTo>
                      <a:pt x="0" y="103"/>
                    </a:lnTo>
                    <a:lnTo>
                      <a:pt x="10" y="133"/>
                    </a:lnTo>
                    <a:close/>
                  </a:path>
                </a:pathLst>
              </a:custGeom>
              <a:solidFill>
                <a:srgbClr val="FFFFFF"/>
              </a:solidFill>
              <a:ln w="9525">
                <a:noFill/>
              </a:ln>
            </p:spPr>
            <p:txBody>
              <a:bodyPr/>
              <a:p>
                <a:endParaRPr lang="zh-CN" altLang="en-US" sz="1350"/>
              </a:p>
            </p:txBody>
          </p:sp>
          <p:sp>
            <p:nvSpPr>
              <p:cNvPr id="29" name="Freeform 29"/>
              <p:cNvSpPr/>
              <p:nvPr/>
            </p:nvSpPr>
            <p:spPr>
              <a:xfrm>
                <a:off x="3157" y="759"/>
                <a:ext cx="323" cy="131"/>
              </a:xfrm>
              <a:custGeom>
                <a:avLst/>
                <a:gdLst/>
                <a:ahLst/>
                <a:cxnLst>
                  <a:cxn ang="0">
                    <a:pos x="8" y="131"/>
                  </a:cxn>
                  <a:cxn ang="0">
                    <a:pos x="323" y="28"/>
                  </a:cxn>
                  <a:cxn ang="0">
                    <a:pos x="313" y="0"/>
                  </a:cxn>
                  <a:cxn ang="0">
                    <a:pos x="0" y="103"/>
                  </a:cxn>
                  <a:cxn ang="0">
                    <a:pos x="8" y="131"/>
                  </a:cxn>
                </a:cxnLst>
                <a:rect l="0" t="0" r="0" b="0"/>
                <a:pathLst>
                  <a:path w="323" h="131">
                    <a:moveTo>
                      <a:pt x="8" y="131"/>
                    </a:moveTo>
                    <a:lnTo>
                      <a:pt x="323" y="28"/>
                    </a:lnTo>
                    <a:lnTo>
                      <a:pt x="313" y="0"/>
                    </a:lnTo>
                    <a:lnTo>
                      <a:pt x="0" y="103"/>
                    </a:lnTo>
                    <a:lnTo>
                      <a:pt x="8" y="131"/>
                    </a:lnTo>
                    <a:close/>
                  </a:path>
                </a:pathLst>
              </a:custGeom>
              <a:solidFill>
                <a:srgbClr val="E61723"/>
              </a:solidFill>
              <a:ln w="9525">
                <a:noFill/>
              </a:ln>
            </p:spPr>
            <p:txBody>
              <a:bodyPr/>
              <a:p>
                <a:endParaRPr lang="zh-CN" altLang="en-US" sz="1350"/>
              </a:p>
            </p:txBody>
          </p:sp>
          <p:sp>
            <p:nvSpPr>
              <p:cNvPr id="30" name="Freeform 30"/>
              <p:cNvSpPr/>
              <p:nvPr/>
            </p:nvSpPr>
            <p:spPr>
              <a:xfrm>
                <a:off x="3147" y="729"/>
                <a:ext cx="323" cy="133"/>
              </a:xfrm>
              <a:custGeom>
                <a:avLst/>
                <a:gdLst/>
                <a:ahLst/>
                <a:cxnLst>
                  <a:cxn ang="0">
                    <a:pos x="10" y="133"/>
                  </a:cxn>
                  <a:cxn ang="0">
                    <a:pos x="323" y="30"/>
                  </a:cxn>
                  <a:cxn ang="0">
                    <a:pos x="313" y="0"/>
                  </a:cxn>
                  <a:cxn ang="0">
                    <a:pos x="0" y="103"/>
                  </a:cxn>
                  <a:cxn ang="0">
                    <a:pos x="10" y="133"/>
                  </a:cxn>
                </a:cxnLst>
                <a:rect l="0" t="0" r="0" b="0"/>
                <a:pathLst>
                  <a:path w="323" h="133">
                    <a:moveTo>
                      <a:pt x="10" y="133"/>
                    </a:moveTo>
                    <a:lnTo>
                      <a:pt x="323" y="30"/>
                    </a:lnTo>
                    <a:lnTo>
                      <a:pt x="313" y="0"/>
                    </a:lnTo>
                    <a:lnTo>
                      <a:pt x="0" y="103"/>
                    </a:lnTo>
                    <a:lnTo>
                      <a:pt x="10" y="133"/>
                    </a:lnTo>
                    <a:close/>
                  </a:path>
                </a:pathLst>
              </a:custGeom>
              <a:solidFill>
                <a:srgbClr val="FFFFFF"/>
              </a:solidFill>
              <a:ln w="9525">
                <a:noFill/>
              </a:ln>
            </p:spPr>
            <p:txBody>
              <a:bodyPr/>
              <a:p>
                <a:endParaRPr lang="zh-CN" altLang="en-US" sz="1350"/>
              </a:p>
            </p:txBody>
          </p:sp>
          <p:sp>
            <p:nvSpPr>
              <p:cNvPr id="31" name="Freeform 31"/>
              <p:cNvSpPr/>
              <p:nvPr/>
            </p:nvSpPr>
            <p:spPr>
              <a:xfrm>
                <a:off x="3137" y="701"/>
                <a:ext cx="323" cy="131"/>
              </a:xfrm>
              <a:custGeom>
                <a:avLst/>
                <a:gdLst/>
                <a:ahLst/>
                <a:cxnLst>
                  <a:cxn ang="0">
                    <a:pos x="10" y="131"/>
                  </a:cxn>
                  <a:cxn ang="0">
                    <a:pos x="323" y="28"/>
                  </a:cxn>
                  <a:cxn ang="0">
                    <a:pos x="315" y="0"/>
                  </a:cxn>
                  <a:cxn ang="0">
                    <a:pos x="0" y="104"/>
                  </a:cxn>
                  <a:cxn ang="0">
                    <a:pos x="10" y="131"/>
                  </a:cxn>
                </a:cxnLst>
                <a:rect l="0" t="0" r="0" b="0"/>
                <a:pathLst>
                  <a:path w="323" h="131">
                    <a:moveTo>
                      <a:pt x="10" y="131"/>
                    </a:moveTo>
                    <a:lnTo>
                      <a:pt x="323" y="28"/>
                    </a:lnTo>
                    <a:lnTo>
                      <a:pt x="315" y="0"/>
                    </a:lnTo>
                    <a:lnTo>
                      <a:pt x="0" y="104"/>
                    </a:lnTo>
                    <a:lnTo>
                      <a:pt x="10" y="131"/>
                    </a:lnTo>
                    <a:close/>
                  </a:path>
                </a:pathLst>
              </a:custGeom>
              <a:solidFill>
                <a:srgbClr val="E61723"/>
              </a:solidFill>
              <a:ln w="9525">
                <a:noFill/>
              </a:ln>
            </p:spPr>
            <p:txBody>
              <a:bodyPr/>
              <a:p>
                <a:endParaRPr lang="zh-CN" altLang="en-US" sz="1350"/>
              </a:p>
            </p:txBody>
          </p:sp>
          <p:sp>
            <p:nvSpPr>
              <p:cNvPr id="32" name="Freeform 32"/>
              <p:cNvSpPr/>
              <p:nvPr/>
            </p:nvSpPr>
            <p:spPr>
              <a:xfrm>
                <a:off x="3129" y="671"/>
                <a:ext cx="323" cy="134"/>
              </a:xfrm>
              <a:custGeom>
                <a:avLst/>
                <a:gdLst/>
                <a:ahLst/>
                <a:cxnLst>
                  <a:cxn ang="0">
                    <a:pos x="8" y="134"/>
                  </a:cxn>
                  <a:cxn ang="0">
                    <a:pos x="323" y="30"/>
                  </a:cxn>
                  <a:cxn ang="0">
                    <a:pos x="313" y="0"/>
                  </a:cxn>
                  <a:cxn ang="0">
                    <a:pos x="0" y="104"/>
                  </a:cxn>
                  <a:cxn ang="0">
                    <a:pos x="8" y="134"/>
                  </a:cxn>
                </a:cxnLst>
                <a:rect l="0" t="0" r="0" b="0"/>
                <a:pathLst>
                  <a:path w="323" h="134">
                    <a:moveTo>
                      <a:pt x="8" y="134"/>
                    </a:moveTo>
                    <a:lnTo>
                      <a:pt x="323" y="30"/>
                    </a:lnTo>
                    <a:lnTo>
                      <a:pt x="313" y="0"/>
                    </a:lnTo>
                    <a:lnTo>
                      <a:pt x="0" y="104"/>
                    </a:lnTo>
                    <a:lnTo>
                      <a:pt x="8" y="134"/>
                    </a:lnTo>
                    <a:close/>
                  </a:path>
                </a:pathLst>
              </a:custGeom>
              <a:solidFill>
                <a:srgbClr val="FFFFFF"/>
              </a:solidFill>
              <a:ln w="9525">
                <a:noFill/>
              </a:ln>
            </p:spPr>
            <p:txBody>
              <a:bodyPr/>
              <a:p>
                <a:endParaRPr lang="zh-CN" altLang="en-US" sz="1350"/>
              </a:p>
            </p:txBody>
          </p:sp>
          <p:sp>
            <p:nvSpPr>
              <p:cNvPr id="33" name="Freeform 33"/>
              <p:cNvSpPr/>
              <p:nvPr/>
            </p:nvSpPr>
            <p:spPr>
              <a:xfrm>
                <a:off x="3119" y="643"/>
                <a:ext cx="323" cy="134"/>
              </a:xfrm>
              <a:custGeom>
                <a:avLst/>
                <a:gdLst/>
                <a:ahLst/>
                <a:cxnLst>
                  <a:cxn ang="0">
                    <a:pos x="10" y="134"/>
                  </a:cxn>
                  <a:cxn ang="0">
                    <a:pos x="323" y="30"/>
                  </a:cxn>
                  <a:cxn ang="0">
                    <a:pos x="316" y="0"/>
                  </a:cxn>
                  <a:cxn ang="0">
                    <a:pos x="0" y="104"/>
                  </a:cxn>
                  <a:cxn ang="0">
                    <a:pos x="10" y="134"/>
                  </a:cxn>
                </a:cxnLst>
                <a:rect l="0" t="0" r="0" b="0"/>
                <a:pathLst>
                  <a:path w="323" h="134">
                    <a:moveTo>
                      <a:pt x="10" y="134"/>
                    </a:moveTo>
                    <a:lnTo>
                      <a:pt x="323" y="30"/>
                    </a:lnTo>
                    <a:lnTo>
                      <a:pt x="316" y="0"/>
                    </a:lnTo>
                    <a:lnTo>
                      <a:pt x="0" y="104"/>
                    </a:lnTo>
                    <a:lnTo>
                      <a:pt x="10" y="134"/>
                    </a:lnTo>
                    <a:close/>
                  </a:path>
                </a:pathLst>
              </a:custGeom>
              <a:solidFill>
                <a:srgbClr val="E61723"/>
              </a:solidFill>
              <a:ln w="9525">
                <a:noFill/>
              </a:ln>
            </p:spPr>
            <p:txBody>
              <a:bodyPr/>
              <a:p>
                <a:endParaRPr lang="zh-CN" altLang="en-US" sz="1350"/>
              </a:p>
            </p:txBody>
          </p:sp>
          <p:sp>
            <p:nvSpPr>
              <p:cNvPr id="34" name="Freeform 34"/>
              <p:cNvSpPr/>
              <p:nvPr/>
            </p:nvSpPr>
            <p:spPr>
              <a:xfrm>
                <a:off x="3294" y="643"/>
                <a:ext cx="176" cy="160"/>
              </a:xfrm>
              <a:custGeom>
                <a:avLst/>
                <a:gdLst/>
                <a:ahLst/>
                <a:cxnLst>
                  <a:cxn ang="0">
                    <a:pos x="37" y="160"/>
                  </a:cxn>
                  <a:cxn ang="0">
                    <a:pos x="176" y="116"/>
                  </a:cxn>
                  <a:cxn ang="0">
                    <a:pos x="141" y="0"/>
                  </a:cxn>
                  <a:cxn ang="0">
                    <a:pos x="0" y="46"/>
                  </a:cxn>
                  <a:cxn ang="0">
                    <a:pos x="37" y="160"/>
                  </a:cxn>
                </a:cxnLst>
                <a:rect l="0" t="0" r="0" b="0"/>
                <a:pathLst>
                  <a:path w="176" h="160">
                    <a:moveTo>
                      <a:pt x="37" y="160"/>
                    </a:moveTo>
                    <a:lnTo>
                      <a:pt x="176" y="116"/>
                    </a:lnTo>
                    <a:lnTo>
                      <a:pt x="141" y="0"/>
                    </a:lnTo>
                    <a:lnTo>
                      <a:pt x="0" y="46"/>
                    </a:lnTo>
                    <a:lnTo>
                      <a:pt x="37" y="160"/>
                    </a:lnTo>
                    <a:close/>
                  </a:path>
                </a:pathLst>
              </a:custGeom>
              <a:solidFill>
                <a:srgbClr val="2D2674"/>
              </a:solidFill>
              <a:ln w="9525">
                <a:noFill/>
              </a:ln>
            </p:spPr>
            <p:txBody>
              <a:bodyPr/>
              <a:p>
                <a:endParaRPr lang="zh-CN" altLang="en-US" sz="1350"/>
              </a:p>
            </p:txBody>
          </p:sp>
          <p:sp>
            <p:nvSpPr>
              <p:cNvPr id="35" name="Freeform 35"/>
              <p:cNvSpPr/>
              <p:nvPr/>
            </p:nvSpPr>
            <p:spPr>
              <a:xfrm>
                <a:off x="3333" y="751"/>
                <a:ext cx="24" cy="28"/>
              </a:xfrm>
              <a:custGeom>
                <a:avLst/>
                <a:gdLst/>
                <a:ahLst/>
                <a:cxnLst>
                  <a:cxn ang="0">
                    <a:pos x="8" y="0"/>
                  </a:cxn>
                  <a:cxn ang="0">
                    <a:pos x="8" y="10"/>
                  </a:cxn>
                  <a:cxn ang="0">
                    <a:pos x="0" y="14"/>
                  </a:cxn>
                  <a:cxn ang="0">
                    <a:pos x="8" y="18"/>
                  </a:cxn>
                  <a:cxn ang="0">
                    <a:pos x="8" y="28"/>
                  </a:cxn>
                  <a:cxn ang="0">
                    <a:pos x="16" y="20"/>
                  </a:cxn>
                  <a:cxn ang="0">
                    <a:pos x="24" y="22"/>
                  </a:cxn>
                  <a:cxn ang="0">
                    <a:pos x="20" y="14"/>
                  </a:cxn>
                  <a:cxn ang="0">
                    <a:pos x="24" y="6"/>
                  </a:cxn>
                  <a:cxn ang="0">
                    <a:pos x="16" y="8"/>
                  </a:cxn>
                  <a:cxn ang="0">
                    <a:pos x="8" y="0"/>
                  </a:cxn>
                </a:cxnLst>
                <a:rect l="0" t="0" r="0" b="0"/>
                <a:pathLst>
                  <a:path w="24" h="28">
                    <a:moveTo>
                      <a:pt x="8" y="0"/>
                    </a:moveTo>
                    <a:lnTo>
                      <a:pt x="8" y="10"/>
                    </a:lnTo>
                    <a:lnTo>
                      <a:pt x="0" y="14"/>
                    </a:lnTo>
                    <a:lnTo>
                      <a:pt x="8" y="18"/>
                    </a:lnTo>
                    <a:lnTo>
                      <a:pt x="8" y="28"/>
                    </a:lnTo>
                    <a:lnTo>
                      <a:pt x="16" y="20"/>
                    </a:lnTo>
                    <a:lnTo>
                      <a:pt x="24" y="22"/>
                    </a:lnTo>
                    <a:lnTo>
                      <a:pt x="20" y="14"/>
                    </a:lnTo>
                    <a:lnTo>
                      <a:pt x="24" y="6"/>
                    </a:lnTo>
                    <a:lnTo>
                      <a:pt x="16" y="8"/>
                    </a:lnTo>
                    <a:lnTo>
                      <a:pt x="8" y="0"/>
                    </a:lnTo>
                    <a:close/>
                  </a:path>
                </a:pathLst>
              </a:custGeom>
              <a:solidFill>
                <a:srgbClr val="FFFFFF"/>
              </a:solidFill>
              <a:ln w="9525">
                <a:noFill/>
              </a:ln>
            </p:spPr>
            <p:txBody>
              <a:bodyPr/>
              <a:p>
                <a:endParaRPr lang="zh-CN" altLang="en-US" sz="1350"/>
              </a:p>
            </p:txBody>
          </p:sp>
          <p:sp>
            <p:nvSpPr>
              <p:cNvPr id="36" name="Freeform 36"/>
              <p:cNvSpPr/>
              <p:nvPr/>
            </p:nvSpPr>
            <p:spPr>
              <a:xfrm>
                <a:off x="3363" y="743"/>
                <a:ext cx="26" cy="26"/>
              </a:xfrm>
              <a:custGeom>
                <a:avLst/>
                <a:gdLst/>
                <a:ahLst/>
                <a:cxnLst>
                  <a:cxn ang="0">
                    <a:pos x="10" y="0"/>
                  </a:cxn>
                  <a:cxn ang="0">
                    <a:pos x="8" y="8"/>
                  </a:cxn>
                  <a:cxn ang="0">
                    <a:pos x="0" y="12"/>
                  </a:cxn>
                  <a:cxn ang="0">
                    <a:pos x="8" y="16"/>
                  </a:cxn>
                  <a:cxn ang="0">
                    <a:pos x="10" y="26"/>
                  </a:cxn>
                  <a:cxn ang="0">
                    <a:pos x="16" y="20"/>
                  </a:cxn>
                  <a:cxn ang="0">
                    <a:pos x="26" y="20"/>
                  </a:cxn>
                  <a:cxn ang="0">
                    <a:pos x="20"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0" y="12"/>
                    </a:lnTo>
                    <a:lnTo>
                      <a:pt x="26" y="4"/>
                    </a:lnTo>
                    <a:lnTo>
                      <a:pt x="16" y="6"/>
                    </a:lnTo>
                    <a:lnTo>
                      <a:pt x="10" y="0"/>
                    </a:lnTo>
                    <a:close/>
                  </a:path>
                </a:pathLst>
              </a:custGeom>
              <a:solidFill>
                <a:srgbClr val="FFFFFF"/>
              </a:solidFill>
              <a:ln w="9525">
                <a:noFill/>
              </a:ln>
            </p:spPr>
            <p:txBody>
              <a:bodyPr/>
              <a:p>
                <a:endParaRPr lang="zh-CN" altLang="en-US" sz="1350"/>
              </a:p>
            </p:txBody>
          </p:sp>
          <p:sp>
            <p:nvSpPr>
              <p:cNvPr id="37" name="Freeform 37"/>
              <p:cNvSpPr/>
              <p:nvPr/>
            </p:nvSpPr>
            <p:spPr>
              <a:xfrm>
                <a:off x="3393" y="733"/>
                <a:ext cx="24" cy="26"/>
              </a:xfrm>
              <a:custGeom>
                <a:avLst/>
                <a:gdLst/>
                <a:ahLst/>
                <a:cxnLst>
                  <a:cxn ang="0">
                    <a:pos x="8" y="0"/>
                  </a:cxn>
                  <a:cxn ang="0">
                    <a:pos x="8" y="8"/>
                  </a:cxn>
                  <a:cxn ang="0">
                    <a:pos x="0" y="12"/>
                  </a:cxn>
                  <a:cxn ang="0">
                    <a:pos x="8" y="18"/>
                  </a:cxn>
                  <a:cxn ang="0">
                    <a:pos x="8" y="26"/>
                  </a:cxn>
                  <a:cxn ang="0">
                    <a:pos x="16" y="20"/>
                  </a:cxn>
                  <a:cxn ang="0">
                    <a:pos x="24" y="22"/>
                  </a:cxn>
                  <a:cxn ang="0">
                    <a:pos x="20" y="14"/>
                  </a:cxn>
                  <a:cxn ang="0">
                    <a:pos x="24" y="4"/>
                  </a:cxn>
                  <a:cxn ang="0">
                    <a:pos x="16" y="6"/>
                  </a:cxn>
                  <a:cxn ang="0">
                    <a:pos x="8" y="0"/>
                  </a:cxn>
                </a:cxnLst>
                <a:rect l="0" t="0" r="0" b="0"/>
                <a:pathLst>
                  <a:path w="24" h="26">
                    <a:moveTo>
                      <a:pt x="8" y="0"/>
                    </a:moveTo>
                    <a:lnTo>
                      <a:pt x="8" y="8"/>
                    </a:lnTo>
                    <a:lnTo>
                      <a:pt x="0" y="12"/>
                    </a:lnTo>
                    <a:lnTo>
                      <a:pt x="8" y="18"/>
                    </a:lnTo>
                    <a:lnTo>
                      <a:pt x="8" y="26"/>
                    </a:lnTo>
                    <a:lnTo>
                      <a:pt x="16" y="20"/>
                    </a:lnTo>
                    <a:lnTo>
                      <a:pt x="24" y="22"/>
                    </a:lnTo>
                    <a:lnTo>
                      <a:pt x="20" y="14"/>
                    </a:lnTo>
                    <a:lnTo>
                      <a:pt x="24" y="4"/>
                    </a:lnTo>
                    <a:lnTo>
                      <a:pt x="16" y="6"/>
                    </a:lnTo>
                    <a:lnTo>
                      <a:pt x="8" y="0"/>
                    </a:lnTo>
                    <a:close/>
                  </a:path>
                </a:pathLst>
              </a:custGeom>
              <a:solidFill>
                <a:srgbClr val="FFFFFF"/>
              </a:solidFill>
              <a:ln w="9525">
                <a:noFill/>
              </a:ln>
            </p:spPr>
            <p:txBody>
              <a:bodyPr/>
              <a:p>
                <a:endParaRPr lang="zh-CN" altLang="en-US" sz="1350"/>
              </a:p>
            </p:txBody>
          </p:sp>
          <p:sp>
            <p:nvSpPr>
              <p:cNvPr id="38" name="Freeform 38"/>
              <p:cNvSpPr/>
              <p:nvPr/>
            </p:nvSpPr>
            <p:spPr>
              <a:xfrm>
                <a:off x="3423" y="723"/>
                <a:ext cx="25" cy="26"/>
              </a:xfrm>
              <a:custGeom>
                <a:avLst/>
                <a:gdLst/>
                <a:ahLst/>
                <a:cxnLst>
                  <a:cxn ang="0">
                    <a:pos x="10" y="0"/>
                  </a:cxn>
                  <a:cxn ang="0">
                    <a:pos x="8" y="10"/>
                  </a:cxn>
                  <a:cxn ang="0">
                    <a:pos x="0" y="14"/>
                  </a:cxn>
                  <a:cxn ang="0">
                    <a:pos x="8" y="18"/>
                  </a:cxn>
                  <a:cxn ang="0">
                    <a:pos x="10" y="26"/>
                  </a:cxn>
                  <a:cxn ang="0">
                    <a:pos x="15" y="20"/>
                  </a:cxn>
                  <a:cxn ang="0">
                    <a:pos x="25" y="22"/>
                  </a:cxn>
                  <a:cxn ang="0">
                    <a:pos x="19" y="14"/>
                  </a:cxn>
                  <a:cxn ang="0">
                    <a:pos x="25" y="6"/>
                  </a:cxn>
                  <a:cxn ang="0">
                    <a:pos x="15" y="6"/>
                  </a:cxn>
                  <a:cxn ang="0">
                    <a:pos x="10" y="0"/>
                  </a:cxn>
                </a:cxnLst>
                <a:rect l="0" t="0" r="0" b="0"/>
                <a:pathLst>
                  <a:path w="25" h="26">
                    <a:moveTo>
                      <a:pt x="10" y="0"/>
                    </a:moveTo>
                    <a:lnTo>
                      <a:pt x="8" y="10"/>
                    </a:lnTo>
                    <a:lnTo>
                      <a:pt x="0" y="14"/>
                    </a:lnTo>
                    <a:lnTo>
                      <a:pt x="8" y="18"/>
                    </a:lnTo>
                    <a:lnTo>
                      <a:pt x="10" y="26"/>
                    </a:lnTo>
                    <a:lnTo>
                      <a:pt x="15" y="20"/>
                    </a:lnTo>
                    <a:lnTo>
                      <a:pt x="25" y="22"/>
                    </a:lnTo>
                    <a:lnTo>
                      <a:pt x="19" y="14"/>
                    </a:lnTo>
                    <a:lnTo>
                      <a:pt x="25" y="6"/>
                    </a:lnTo>
                    <a:lnTo>
                      <a:pt x="15" y="6"/>
                    </a:lnTo>
                    <a:lnTo>
                      <a:pt x="10" y="0"/>
                    </a:lnTo>
                    <a:close/>
                  </a:path>
                </a:pathLst>
              </a:custGeom>
              <a:solidFill>
                <a:srgbClr val="FFFFFF"/>
              </a:solidFill>
              <a:ln w="9525">
                <a:noFill/>
              </a:ln>
            </p:spPr>
            <p:txBody>
              <a:bodyPr/>
              <a:p>
                <a:endParaRPr lang="zh-CN" altLang="en-US" sz="1350"/>
              </a:p>
            </p:txBody>
          </p:sp>
          <p:sp>
            <p:nvSpPr>
              <p:cNvPr id="39" name="Freeform 39"/>
              <p:cNvSpPr/>
              <p:nvPr/>
            </p:nvSpPr>
            <p:spPr>
              <a:xfrm>
                <a:off x="3323" y="723"/>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8"/>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0" name="Freeform 40"/>
              <p:cNvSpPr/>
              <p:nvPr/>
            </p:nvSpPr>
            <p:spPr>
              <a:xfrm>
                <a:off x="3353" y="713"/>
                <a:ext cx="26" cy="28"/>
              </a:xfrm>
              <a:custGeom>
                <a:avLst/>
                <a:gdLst/>
                <a:ahLst/>
                <a:cxnLst>
                  <a:cxn ang="0">
                    <a:pos x="10" y="0"/>
                  </a:cxn>
                  <a:cxn ang="0">
                    <a:pos x="10" y="10"/>
                  </a:cxn>
                  <a:cxn ang="0">
                    <a:pos x="0" y="14"/>
                  </a:cxn>
                  <a:cxn ang="0">
                    <a:pos x="10" y="18"/>
                  </a:cxn>
                  <a:cxn ang="0">
                    <a:pos x="10" y="28"/>
                  </a:cxn>
                  <a:cxn ang="0">
                    <a:pos x="16" y="20"/>
                  </a:cxn>
                  <a:cxn ang="0">
                    <a:pos x="26" y="22"/>
                  </a:cxn>
                  <a:cxn ang="0">
                    <a:pos x="22" y="14"/>
                  </a:cxn>
                  <a:cxn ang="0">
                    <a:pos x="26" y="6"/>
                  </a:cxn>
                  <a:cxn ang="0">
                    <a:pos x="16" y="8"/>
                  </a:cxn>
                  <a:cxn ang="0">
                    <a:pos x="10" y="0"/>
                  </a:cxn>
                </a:cxnLst>
                <a:rect l="0" t="0" r="0" b="0"/>
                <a:pathLst>
                  <a:path w="26" h="28">
                    <a:moveTo>
                      <a:pt x="10" y="0"/>
                    </a:moveTo>
                    <a:lnTo>
                      <a:pt x="10" y="10"/>
                    </a:lnTo>
                    <a:lnTo>
                      <a:pt x="0" y="14"/>
                    </a:lnTo>
                    <a:lnTo>
                      <a:pt x="10" y="18"/>
                    </a:lnTo>
                    <a:lnTo>
                      <a:pt x="10" y="28"/>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1" name="Freeform 41"/>
              <p:cNvSpPr/>
              <p:nvPr/>
            </p:nvSpPr>
            <p:spPr>
              <a:xfrm>
                <a:off x="3383" y="705"/>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2" name="Freeform 42"/>
              <p:cNvSpPr/>
              <p:nvPr/>
            </p:nvSpPr>
            <p:spPr>
              <a:xfrm>
                <a:off x="3413" y="695"/>
                <a:ext cx="25" cy="26"/>
              </a:xfrm>
              <a:custGeom>
                <a:avLst/>
                <a:gdLst/>
                <a:ahLst/>
                <a:cxnLst>
                  <a:cxn ang="0">
                    <a:pos x="10" y="0"/>
                  </a:cxn>
                  <a:cxn ang="0">
                    <a:pos x="10" y="8"/>
                  </a:cxn>
                  <a:cxn ang="0">
                    <a:pos x="0" y="12"/>
                  </a:cxn>
                  <a:cxn ang="0">
                    <a:pos x="10" y="16"/>
                  </a:cxn>
                  <a:cxn ang="0">
                    <a:pos x="10" y="26"/>
                  </a:cxn>
                  <a:cxn ang="0">
                    <a:pos x="16" y="20"/>
                  </a:cxn>
                  <a:cxn ang="0">
                    <a:pos x="25" y="20"/>
                  </a:cxn>
                  <a:cxn ang="0">
                    <a:pos x="22" y="12"/>
                  </a:cxn>
                  <a:cxn ang="0">
                    <a:pos x="25" y="4"/>
                  </a:cxn>
                  <a:cxn ang="0">
                    <a:pos x="18" y="6"/>
                  </a:cxn>
                  <a:cxn ang="0">
                    <a:pos x="10" y="0"/>
                  </a:cxn>
                </a:cxnLst>
                <a:rect l="0" t="0" r="0" b="0"/>
                <a:pathLst>
                  <a:path w="25" h="26">
                    <a:moveTo>
                      <a:pt x="10" y="0"/>
                    </a:moveTo>
                    <a:lnTo>
                      <a:pt x="10" y="8"/>
                    </a:lnTo>
                    <a:lnTo>
                      <a:pt x="0" y="12"/>
                    </a:lnTo>
                    <a:lnTo>
                      <a:pt x="10" y="16"/>
                    </a:lnTo>
                    <a:lnTo>
                      <a:pt x="10" y="26"/>
                    </a:lnTo>
                    <a:lnTo>
                      <a:pt x="16" y="20"/>
                    </a:lnTo>
                    <a:lnTo>
                      <a:pt x="25" y="20"/>
                    </a:lnTo>
                    <a:lnTo>
                      <a:pt x="22" y="12"/>
                    </a:lnTo>
                    <a:lnTo>
                      <a:pt x="25" y="4"/>
                    </a:lnTo>
                    <a:lnTo>
                      <a:pt x="18" y="6"/>
                    </a:lnTo>
                    <a:lnTo>
                      <a:pt x="10" y="0"/>
                    </a:lnTo>
                    <a:close/>
                  </a:path>
                </a:pathLst>
              </a:custGeom>
              <a:solidFill>
                <a:srgbClr val="FFFFFF"/>
              </a:solidFill>
              <a:ln w="9525">
                <a:noFill/>
              </a:ln>
            </p:spPr>
            <p:txBody>
              <a:bodyPr/>
              <a:p>
                <a:endParaRPr lang="zh-CN" altLang="en-US" sz="1350"/>
              </a:p>
            </p:txBody>
          </p:sp>
          <p:sp>
            <p:nvSpPr>
              <p:cNvPr id="43" name="Freeform 43"/>
              <p:cNvSpPr/>
              <p:nvPr/>
            </p:nvSpPr>
            <p:spPr>
              <a:xfrm>
                <a:off x="3315" y="697"/>
                <a:ext cx="24" cy="26"/>
              </a:xfrm>
              <a:custGeom>
                <a:avLst/>
                <a:gdLst/>
                <a:ahLst/>
                <a:cxnLst>
                  <a:cxn ang="0">
                    <a:pos x="10" y="0"/>
                  </a:cxn>
                  <a:cxn ang="0">
                    <a:pos x="8" y="8"/>
                  </a:cxn>
                  <a:cxn ang="0">
                    <a:pos x="0" y="12"/>
                  </a:cxn>
                  <a:cxn ang="0">
                    <a:pos x="8" y="16"/>
                  </a:cxn>
                  <a:cxn ang="0">
                    <a:pos x="8" y="26"/>
                  </a:cxn>
                  <a:cxn ang="0">
                    <a:pos x="16" y="20"/>
                  </a:cxn>
                  <a:cxn ang="0">
                    <a:pos x="24" y="20"/>
                  </a:cxn>
                  <a:cxn ang="0">
                    <a:pos x="20" y="12"/>
                  </a:cxn>
                  <a:cxn ang="0">
                    <a:pos x="24" y="4"/>
                  </a:cxn>
                  <a:cxn ang="0">
                    <a:pos x="16" y="6"/>
                  </a:cxn>
                  <a:cxn ang="0">
                    <a:pos x="10" y="0"/>
                  </a:cxn>
                </a:cxnLst>
                <a:rect l="0" t="0" r="0" b="0"/>
                <a:pathLst>
                  <a:path w="24" h="26">
                    <a:moveTo>
                      <a:pt x="10" y="0"/>
                    </a:moveTo>
                    <a:lnTo>
                      <a:pt x="8" y="8"/>
                    </a:lnTo>
                    <a:lnTo>
                      <a:pt x="0" y="12"/>
                    </a:lnTo>
                    <a:lnTo>
                      <a:pt x="8" y="16"/>
                    </a:lnTo>
                    <a:lnTo>
                      <a:pt x="8" y="26"/>
                    </a:lnTo>
                    <a:lnTo>
                      <a:pt x="16" y="20"/>
                    </a:lnTo>
                    <a:lnTo>
                      <a:pt x="24" y="20"/>
                    </a:lnTo>
                    <a:lnTo>
                      <a:pt x="20" y="12"/>
                    </a:lnTo>
                    <a:lnTo>
                      <a:pt x="24" y="4"/>
                    </a:lnTo>
                    <a:lnTo>
                      <a:pt x="16" y="6"/>
                    </a:lnTo>
                    <a:lnTo>
                      <a:pt x="10" y="0"/>
                    </a:lnTo>
                    <a:close/>
                  </a:path>
                </a:pathLst>
              </a:custGeom>
              <a:solidFill>
                <a:srgbClr val="FFFFFF"/>
              </a:solidFill>
              <a:ln w="9525">
                <a:noFill/>
              </a:ln>
            </p:spPr>
            <p:txBody>
              <a:bodyPr/>
              <a:p>
                <a:endParaRPr lang="zh-CN" altLang="en-US" sz="1350"/>
              </a:p>
            </p:txBody>
          </p:sp>
          <p:sp>
            <p:nvSpPr>
              <p:cNvPr id="44" name="Freeform 44"/>
              <p:cNvSpPr/>
              <p:nvPr/>
            </p:nvSpPr>
            <p:spPr>
              <a:xfrm>
                <a:off x="3345" y="687"/>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5" name="Freeform 45"/>
              <p:cNvSpPr/>
              <p:nvPr/>
            </p:nvSpPr>
            <p:spPr>
              <a:xfrm>
                <a:off x="3375" y="677"/>
                <a:ext cx="24" cy="26"/>
              </a:xfrm>
              <a:custGeom>
                <a:avLst/>
                <a:gdLst/>
                <a:ahLst/>
                <a:cxnLst>
                  <a:cxn ang="0">
                    <a:pos x="10" y="0"/>
                  </a:cxn>
                  <a:cxn ang="0">
                    <a:pos x="8" y="10"/>
                  </a:cxn>
                  <a:cxn ang="0">
                    <a:pos x="0" y="14"/>
                  </a:cxn>
                  <a:cxn ang="0">
                    <a:pos x="8" y="18"/>
                  </a:cxn>
                  <a:cxn ang="0">
                    <a:pos x="8" y="26"/>
                  </a:cxn>
                  <a:cxn ang="0">
                    <a:pos x="16" y="20"/>
                  </a:cxn>
                  <a:cxn ang="0">
                    <a:pos x="24" y="22"/>
                  </a:cxn>
                  <a:cxn ang="0">
                    <a:pos x="20" y="14"/>
                  </a:cxn>
                  <a:cxn ang="0">
                    <a:pos x="24" y="6"/>
                  </a:cxn>
                  <a:cxn ang="0">
                    <a:pos x="16" y="6"/>
                  </a:cxn>
                  <a:cxn ang="0">
                    <a:pos x="10" y="0"/>
                  </a:cxn>
                </a:cxnLst>
                <a:rect l="0" t="0" r="0" b="0"/>
                <a:pathLst>
                  <a:path w="24" h="26">
                    <a:moveTo>
                      <a:pt x="10" y="0"/>
                    </a:moveTo>
                    <a:lnTo>
                      <a:pt x="8" y="10"/>
                    </a:lnTo>
                    <a:lnTo>
                      <a:pt x="0" y="14"/>
                    </a:lnTo>
                    <a:lnTo>
                      <a:pt x="8" y="18"/>
                    </a:lnTo>
                    <a:lnTo>
                      <a:pt x="8" y="26"/>
                    </a:lnTo>
                    <a:lnTo>
                      <a:pt x="16" y="20"/>
                    </a:lnTo>
                    <a:lnTo>
                      <a:pt x="24" y="22"/>
                    </a:lnTo>
                    <a:lnTo>
                      <a:pt x="20" y="14"/>
                    </a:lnTo>
                    <a:lnTo>
                      <a:pt x="24" y="6"/>
                    </a:lnTo>
                    <a:lnTo>
                      <a:pt x="16" y="6"/>
                    </a:lnTo>
                    <a:lnTo>
                      <a:pt x="10" y="0"/>
                    </a:lnTo>
                    <a:close/>
                  </a:path>
                </a:pathLst>
              </a:custGeom>
              <a:solidFill>
                <a:srgbClr val="FFFFFF"/>
              </a:solidFill>
              <a:ln w="9525">
                <a:noFill/>
              </a:ln>
            </p:spPr>
            <p:txBody>
              <a:bodyPr/>
              <a:p>
                <a:endParaRPr lang="zh-CN" altLang="en-US" sz="1350"/>
              </a:p>
            </p:txBody>
          </p:sp>
          <p:sp>
            <p:nvSpPr>
              <p:cNvPr id="46" name="Freeform 46"/>
              <p:cNvSpPr/>
              <p:nvPr/>
            </p:nvSpPr>
            <p:spPr>
              <a:xfrm>
                <a:off x="3405" y="667"/>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6"/>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6"/>
                    </a:lnTo>
                    <a:lnTo>
                      <a:pt x="10" y="0"/>
                    </a:lnTo>
                    <a:close/>
                  </a:path>
                </a:pathLst>
              </a:custGeom>
              <a:solidFill>
                <a:srgbClr val="FFFFFF"/>
              </a:solidFill>
              <a:ln w="9525">
                <a:noFill/>
              </a:ln>
            </p:spPr>
            <p:txBody>
              <a:bodyPr/>
              <a:p>
                <a:endParaRPr lang="zh-CN" altLang="en-US" sz="1350"/>
              </a:p>
            </p:txBody>
          </p:sp>
        </p:grpSp>
      </p:grpSp>
      <p:sp>
        <p:nvSpPr>
          <p:cNvPr id="48" name="文本框 47"/>
          <p:cNvSpPr txBox="1"/>
          <p:nvPr/>
        </p:nvSpPr>
        <p:spPr>
          <a:xfrm>
            <a:off x="951865" y="115570"/>
            <a:ext cx="2621280" cy="460375"/>
          </a:xfrm>
          <a:prstGeom prst="rect">
            <a:avLst/>
          </a:prstGeom>
          <a:noFill/>
        </p:spPr>
        <p:txBody>
          <a:bodyPr wrap="none" rtlCol="0">
            <a:spAutoFit/>
          </a:bodyPr>
          <a:p>
            <a:r>
              <a:rPr lang="zh-CN" altLang="en-US" sz="2400"/>
              <a:t>一、美国独立战争</a:t>
            </a:r>
            <a:endParaRPr lang="zh-CN" altLang="en-US" sz="2400"/>
          </a:p>
        </p:txBody>
      </p:sp>
      <p:sp>
        <p:nvSpPr>
          <p:cNvPr id="54" name="矩形 53"/>
          <p:cNvSpPr/>
          <p:nvPr/>
        </p:nvSpPr>
        <p:spPr>
          <a:xfrm>
            <a:off x="951865" y="683895"/>
            <a:ext cx="7989570" cy="1202690"/>
          </a:xfrm>
          <a:prstGeom prst="rect">
            <a:avLst/>
          </a:prstGeom>
          <a:solidFill>
            <a:schemeClr val="bg1"/>
          </a:solidFill>
          <a:ln w="28575" cmpd="sng">
            <a:solidFill>
              <a:srgbClr val="212852"/>
            </a:solid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20000"/>
              </a:lnSpc>
            </a:pPr>
            <a:r>
              <a:rPr lang="zh-CN" altLang="en-US" sz="2000">
                <a:solidFill>
                  <a:schemeClr val="tx1"/>
                </a:solidFill>
              </a:rPr>
              <a:t>“糖、烟草、棉花、木材等货物只能运销英国……不得直接进口欧洲其他国家商品。”</a:t>
            </a:r>
            <a:endParaRPr lang="zh-CN" altLang="en-US" sz="2000">
              <a:solidFill>
                <a:schemeClr val="tx1"/>
              </a:solidFill>
            </a:endParaRPr>
          </a:p>
          <a:p>
            <a:pPr algn="r">
              <a:lnSpc>
                <a:spcPct val="120000"/>
              </a:lnSpc>
            </a:pPr>
            <a:r>
              <a:rPr lang="zh-CN" altLang="en-US" sz="2000">
                <a:solidFill>
                  <a:schemeClr val="tx1"/>
                </a:solidFill>
              </a:rPr>
              <a:t>  ——《主要商品法案》</a:t>
            </a:r>
            <a:endParaRPr lang="zh-CN" altLang="en-US" sz="2000">
              <a:solidFill>
                <a:schemeClr val="tx1"/>
              </a:solidFill>
            </a:endParaRPr>
          </a:p>
        </p:txBody>
      </p:sp>
      <p:sp>
        <p:nvSpPr>
          <p:cNvPr id="55" name="矩形 54"/>
          <p:cNvSpPr/>
          <p:nvPr/>
        </p:nvSpPr>
        <p:spPr>
          <a:xfrm>
            <a:off x="951865" y="2187575"/>
            <a:ext cx="4206240" cy="2695575"/>
          </a:xfrm>
          <a:prstGeom prst="rect">
            <a:avLst/>
          </a:prstGeom>
          <a:solidFill>
            <a:schemeClr val="bg1"/>
          </a:solidFill>
          <a:ln w="28575" cmpd="sng">
            <a:solidFill>
              <a:srgbClr val="212852"/>
            </a:solid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50000"/>
              </a:lnSpc>
            </a:pPr>
            <a:r>
              <a:rPr lang="zh-CN" altLang="en-US" sz="2000">
                <a:solidFill>
                  <a:schemeClr val="tx1"/>
                </a:solidFill>
                <a:latin typeface="楷体" panose="02010609060101010101" charset="-122"/>
                <a:ea typeface="楷体" panose="02010609060101010101" charset="-122"/>
                <a:cs typeface="楷体" panose="02010609060101010101" charset="-122"/>
              </a:rPr>
              <a:t>（一）原因</a:t>
            </a:r>
            <a:endParaRPr lang="zh-CN" altLang="en-US" sz="2000">
              <a:solidFill>
                <a:schemeClr val="tx1"/>
              </a:solidFill>
              <a:latin typeface="楷体" panose="02010609060101010101" charset="-122"/>
              <a:ea typeface="楷体" panose="02010609060101010101" charset="-122"/>
              <a:cs typeface="楷体" panose="02010609060101010101" charset="-122"/>
            </a:endParaRPr>
          </a:p>
          <a:p>
            <a:pPr algn="l">
              <a:lnSpc>
                <a:spcPct val="150000"/>
              </a:lnSpc>
            </a:pPr>
            <a:endParaRPr lang="zh-CN" altLang="en-US" sz="2000">
              <a:solidFill>
                <a:schemeClr val="tx1"/>
              </a:solidFill>
              <a:latin typeface="楷体" panose="02010609060101010101" charset="-122"/>
              <a:ea typeface="楷体" panose="02010609060101010101" charset="-122"/>
              <a:cs typeface="楷体" panose="02010609060101010101" charset="-122"/>
            </a:endParaRPr>
          </a:p>
          <a:p>
            <a:pPr algn="l">
              <a:lnSpc>
                <a:spcPct val="150000"/>
              </a:lnSpc>
            </a:pPr>
            <a:endParaRPr lang="zh-CN" altLang="en-US" sz="2000">
              <a:solidFill>
                <a:schemeClr val="tx1"/>
              </a:solidFill>
              <a:latin typeface="楷体" panose="02010609060101010101" charset="-122"/>
              <a:ea typeface="楷体" panose="02010609060101010101" charset="-122"/>
              <a:cs typeface="楷体" panose="02010609060101010101" charset="-122"/>
            </a:endParaRPr>
          </a:p>
          <a:p>
            <a:pPr algn="l">
              <a:lnSpc>
                <a:spcPct val="150000"/>
              </a:lnSpc>
            </a:pPr>
            <a:endParaRPr lang="zh-CN" altLang="en-US" sz="2000">
              <a:solidFill>
                <a:schemeClr val="tx1"/>
              </a:solidFill>
              <a:latin typeface="楷体" panose="02010609060101010101" charset="-122"/>
              <a:ea typeface="楷体" panose="02010609060101010101" charset="-122"/>
              <a:cs typeface="楷体" panose="02010609060101010101" charset="-122"/>
            </a:endParaRPr>
          </a:p>
          <a:p>
            <a:pPr algn="l">
              <a:lnSpc>
                <a:spcPct val="150000"/>
              </a:lnSpc>
            </a:pPr>
            <a:endParaRPr lang="zh-CN" altLang="en-US" sz="2000">
              <a:solidFill>
                <a:schemeClr val="tx1"/>
              </a:solidFill>
              <a:latin typeface="楷体" panose="02010609060101010101" charset="-122"/>
              <a:ea typeface="楷体" panose="02010609060101010101" charset="-122"/>
              <a:cs typeface="楷体" panose="02010609060101010101" charset="-122"/>
            </a:endParaRPr>
          </a:p>
          <a:p>
            <a:pPr algn="l">
              <a:lnSpc>
                <a:spcPct val="150000"/>
              </a:lnSpc>
            </a:pPr>
            <a:endParaRPr lang="zh-CN" altLang="en-US" sz="2000">
              <a:solidFill>
                <a:schemeClr val="tx1"/>
              </a:solidFill>
              <a:latin typeface="楷体" panose="02010609060101010101" charset="-122"/>
              <a:ea typeface="楷体" panose="02010609060101010101" charset="-122"/>
              <a:cs typeface="楷体" panose="02010609060101010101" charset="-122"/>
            </a:endParaRPr>
          </a:p>
        </p:txBody>
      </p:sp>
      <p:sp>
        <p:nvSpPr>
          <p:cNvPr id="56" name="文本框 55"/>
          <p:cNvSpPr txBox="1"/>
          <p:nvPr/>
        </p:nvSpPr>
        <p:spPr>
          <a:xfrm>
            <a:off x="1094105" y="2862580"/>
            <a:ext cx="3975735" cy="1014730"/>
          </a:xfrm>
          <a:prstGeom prst="rect">
            <a:avLst/>
          </a:prstGeom>
          <a:noFill/>
        </p:spPr>
        <p:txBody>
          <a:bodyPr wrap="square" rtlCol="0" anchor="t">
            <a:spAutoFit/>
          </a:bodyPr>
          <a:p>
            <a:pPr>
              <a:lnSpc>
                <a:spcPct val="150000"/>
              </a:lnSpc>
            </a:pPr>
            <a:r>
              <a:rPr lang="en-US" altLang="zh-CN" sz="2000">
                <a:latin typeface="楷体" panose="02010609060101010101" charset="-122"/>
                <a:ea typeface="楷体" panose="02010609060101010101" charset="-122"/>
                <a:cs typeface="楷体" panose="02010609060101010101" charset="-122"/>
                <a:sym typeface="+mn-ea"/>
              </a:rPr>
              <a:t>1</a:t>
            </a:r>
            <a:r>
              <a:rPr lang="zh-CN" altLang="en-US" sz="2000">
                <a:latin typeface="楷体" panose="02010609060101010101" charset="-122"/>
                <a:ea typeface="楷体" panose="02010609060101010101" charset="-122"/>
                <a:cs typeface="楷体" panose="02010609060101010101" charset="-122"/>
                <a:sym typeface="+mn-ea"/>
              </a:rPr>
              <a:t>、根本原因：英国的殖民统治阻碍了北美资本主义的发展；</a:t>
            </a:r>
            <a:endParaRPr lang="zh-CN" altLang="en-US"/>
          </a:p>
        </p:txBody>
      </p:sp>
      <p:sp>
        <p:nvSpPr>
          <p:cNvPr id="57" name="文本框 56"/>
          <p:cNvSpPr txBox="1"/>
          <p:nvPr/>
        </p:nvSpPr>
        <p:spPr>
          <a:xfrm>
            <a:off x="1094105" y="4039870"/>
            <a:ext cx="3975735" cy="553085"/>
          </a:xfrm>
          <a:prstGeom prst="rect">
            <a:avLst/>
          </a:prstGeom>
          <a:noFill/>
        </p:spPr>
        <p:txBody>
          <a:bodyPr wrap="square" rtlCol="0" anchor="t">
            <a:spAutoFit/>
          </a:bodyPr>
          <a:p>
            <a:pPr>
              <a:lnSpc>
                <a:spcPct val="150000"/>
              </a:lnSpc>
            </a:pPr>
            <a:r>
              <a:rPr lang="en-US" altLang="zh-CN" sz="2000">
                <a:latin typeface="楷体" panose="02010609060101010101" charset="-122"/>
                <a:ea typeface="楷体" panose="02010609060101010101" charset="-122"/>
                <a:cs typeface="楷体" panose="02010609060101010101" charset="-122"/>
                <a:sym typeface="+mn-ea"/>
              </a:rPr>
              <a:t>2</a:t>
            </a:r>
            <a:r>
              <a:rPr lang="zh-CN" altLang="en-US" sz="2000">
                <a:latin typeface="楷体" panose="02010609060101010101" charset="-122"/>
                <a:ea typeface="楷体" panose="02010609060101010101" charset="-122"/>
                <a:cs typeface="楷体" panose="02010609060101010101" charset="-122"/>
                <a:sym typeface="+mn-ea"/>
              </a:rPr>
              <a:t>、导火线：波士顿倾茶事件。</a:t>
            </a:r>
            <a:endParaRPr lang="zh-CN" altLang="en-US"/>
          </a:p>
        </p:txBody>
      </p:sp>
      <p:pic>
        <p:nvPicPr>
          <p:cNvPr id="13314" name="Picture 2" descr="3-2"/>
          <p:cNvPicPr>
            <a:picLocks noChangeAspect="1"/>
          </p:cNvPicPr>
          <p:nvPr/>
        </p:nvPicPr>
        <p:blipFill>
          <a:blip r:embed="rId1"/>
          <a:stretch>
            <a:fillRect/>
          </a:stretch>
        </p:blipFill>
        <p:spPr>
          <a:xfrm>
            <a:off x="5322570" y="2188210"/>
            <a:ext cx="3618865" cy="2694940"/>
          </a:xfrm>
          <a:prstGeom prst="rect">
            <a:avLst/>
          </a:prstGeom>
          <a:noFill/>
          <a:ln w="76200" cap="flat" cmpd="tri">
            <a:solidFill>
              <a:srgbClr val="FFCCCC"/>
            </a:solidFill>
            <a:prstDash val="solid"/>
            <a:miter/>
            <a:headEnd type="none" w="med" len="med"/>
            <a:tailEnd type="none" w="med" len="med"/>
          </a:ln>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linds(horizontal)">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blinds(horizontal)">
                                      <p:cBhvr>
                                        <p:cTn id="1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49" name="组合 48"/>
          <p:cNvGrpSpPr/>
          <p:nvPr/>
        </p:nvGrpSpPr>
        <p:grpSpPr>
          <a:xfrm>
            <a:off x="2540" y="-1270"/>
            <a:ext cx="828040" cy="5149850"/>
            <a:chOff x="4" y="-2"/>
            <a:chExt cx="1304" cy="8110"/>
          </a:xfrm>
        </p:grpSpPr>
        <p:sp>
          <p:nvSpPr>
            <p:cNvPr id="2" name="矩形 1"/>
            <p:cNvSpPr/>
            <p:nvPr/>
          </p:nvSpPr>
          <p:spPr>
            <a:xfrm>
              <a:off x="4" y="-2"/>
              <a:ext cx="1304" cy="8110"/>
            </a:xfrm>
            <a:prstGeom prst="rect">
              <a:avLst/>
            </a:prstGeom>
            <a:solidFill>
              <a:srgbClr val="212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4000">
                <a:solidFill>
                  <a:schemeClr val="tx1"/>
                </a:solidFill>
                <a:latin typeface="字魂龙吟手书" panose="00000500000000000000" charset="-122"/>
                <a:ea typeface="字魂龙吟手书" panose="00000500000000000000" charset="-122"/>
              </a:endParaRPr>
            </a:p>
            <a:p>
              <a:pPr algn="ctr"/>
              <a:r>
                <a:rPr lang="zh-CN" altLang="en-US" sz="4000">
                  <a:solidFill>
                    <a:schemeClr val="bg1"/>
                  </a:solidFill>
                  <a:latin typeface="字魂龙吟手书" panose="00000500000000000000" charset="-122"/>
                  <a:ea typeface="字魂龙吟手书" panose="00000500000000000000" charset="-122"/>
                </a:rPr>
                <a:t>自由需要捍卫</a:t>
              </a:r>
              <a:endParaRPr lang="zh-CN" altLang="en-US" sz="4000">
                <a:solidFill>
                  <a:schemeClr val="bg1"/>
                </a:solidFill>
                <a:latin typeface="字魂龙吟手书" panose="00000500000000000000" charset="-122"/>
                <a:ea typeface="字魂龙吟手书" panose="00000500000000000000" charset="-122"/>
              </a:endParaRPr>
            </a:p>
          </p:txBody>
        </p:sp>
        <p:grpSp>
          <p:nvGrpSpPr>
            <p:cNvPr id="4" name="Group 4"/>
            <p:cNvGrpSpPr>
              <a:grpSpLocks noChangeAspect="1"/>
            </p:cNvGrpSpPr>
            <p:nvPr/>
          </p:nvGrpSpPr>
          <p:grpSpPr>
            <a:xfrm>
              <a:off x="52" y="577"/>
              <a:ext cx="1164" cy="564"/>
              <a:chOff x="3119" y="639"/>
              <a:chExt cx="786" cy="381"/>
            </a:xfrm>
          </p:grpSpPr>
          <p:sp>
            <p:nvSpPr>
              <p:cNvPr id="5" name="Freeform 5"/>
              <p:cNvSpPr/>
              <p:nvPr/>
            </p:nvSpPr>
            <p:spPr>
              <a:xfrm>
                <a:off x="3472" y="639"/>
                <a:ext cx="133" cy="381"/>
              </a:xfrm>
              <a:custGeom>
                <a:avLst/>
                <a:gdLst/>
                <a:ahLst/>
                <a:cxnLst>
                  <a:cxn ang="0">
                    <a:pos x="10" y="381"/>
                  </a:cxn>
                  <a:cxn ang="0">
                    <a:pos x="0" y="379"/>
                  </a:cxn>
                  <a:cxn ang="0">
                    <a:pos x="123" y="0"/>
                  </a:cxn>
                  <a:cxn ang="0">
                    <a:pos x="133" y="2"/>
                  </a:cxn>
                  <a:cxn ang="0">
                    <a:pos x="10" y="381"/>
                  </a:cxn>
                </a:cxnLst>
                <a:rect l="0" t="0" r="0" b="0"/>
                <a:pathLst>
                  <a:path w="133" h="381">
                    <a:moveTo>
                      <a:pt x="10" y="381"/>
                    </a:moveTo>
                    <a:lnTo>
                      <a:pt x="0" y="379"/>
                    </a:lnTo>
                    <a:lnTo>
                      <a:pt x="123" y="0"/>
                    </a:lnTo>
                    <a:lnTo>
                      <a:pt x="133" y="2"/>
                    </a:lnTo>
                    <a:lnTo>
                      <a:pt x="10" y="381"/>
                    </a:lnTo>
                    <a:close/>
                  </a:path>
                </a:pathLst>
              </a:custGeom>
              <a:solidFill>
                <a:srgbClr val="2D2674"/>
              </a:solidFill>
              <a:ln w="9525">
                <a:noFill/>
              </a:ln>
            </p:spPr>
            <p:txBody>
              <a:bodyPr/>
              <a:p>
                <a:endParaRPr lang="zh-CN" altLang="en-US" sz="1350"/>
              </a:p>
            </p:txBody>
          </p:sp>
          <p:sp>
            <p:nvSpPr>
              <p:cNvPr id="6" name="Freeform 6"/>
              <p:cNvSpPr/>
              <p:nvPr/>
            </p:nvSpPr>
            <p:spPr>
              <a:xfrm>
                <a:off x="3526" y="815"/>
                <a:ext cx="323" cy="133"/>
              </a:xfrm>
              <a:custGeom>
                <a:avLst/>
                <a:gdLst/>
                <a:ahLst/>
                <a:cxnLst>
                  <a:cxn ang="0">
                    <a:pos x="315" y="133"/>
                  </a:cxn>
                  <a:cxn ang="0">
                    <a:pos x="0" y="29"/>
                  </a:cxn>
                  <a:cxn ang="0">
                    <a:pos x="10" y="0"/>
                  </a:cxn>
                  <a:cxn ang="0">
                    <a:pos x="323" y="103"/>
                  </a:cxn>
                  <a:cxn ang="0">
                    <a:pos x="315" y="133"/>
                  </a:cxn>
                </a:cxnLst>
                <a:rect l="0" t="0" r="0" b="0"/>
                <a:pathLst>
                  <a:path w="323" h="133">
                    <a:moveTo>
                      <a:pt x="315" y="133"/>
                    </a:moveTo>
                    <a:lnTo>
                      <a:pt x="0" y="29"/>
                    </a:lnTo>
                    <a:lnTo>
                      <a:pt x="10" y="0"/>
                    </a:lnTo>
                    <a:lnTo>
                      <a:pt x="323" y="103"/>
                    </a:lnTo>
                    <a:lnTo>
                      <a:pt x="315" y="133"/>
                    </a:lnTo>
                    <a:close/>
                  </a:path>
                </a:pathLst>
              </a:custGeom>
              <a:solidFill>
                <a:srgbClr val="E61723"/>
              </a:solidFill>
              <a:ln w="9525">
                <a:noFill/>
              </a:ln>
            </p:spPr>
            <p:txBody>
              <a:bodyPr/>
              <a:p>
                <a:endParaRPr lang="zh-CN" altLang="en-US" sz="1350"/>
              </a:p>
            </p:txBody>
          </p:sp>
          <p:sp>
            <p:nvSpPr>
              <p:cNvPr id="7" name="Freeform 7"/>
              <p:cNvSpPr/>
              <p:nvPr/>
            </p:nvSpPr>
            <p:spPr>
              <a:xfrm>
                <a:off x="3536" y="787"/>
                <a:ext cx="323" cy="133"/>
              </a:xfrm>
              <a:custGeom>
                <a:avLst/>
                <a:gdLst/>
                <a:ahLst/>
                <a:cxnLst>
                  <a:cxn ang="0">
                    <a:pos x="313" y="133"/>
                  </a:cxn>
                  <a:cxn ang="0">
                    <a:pos x="0" y="30"/>
                  </a:cxn>
                  <a:cxn ang="0">
                    <a:pos x="8" y="0"/>
                  </a:cxn>
                  <a:cxn ang="0">
                    <a:pos x="323" y="103"/>
                  </a:cxn>
                  <a:cxn ang="0">
                    <a:pos x="313" y="133"/>
                  </a:cxn>
                </a:cxnLst>
                <a:rect l="0" t="0" r="0" b="0"/>
                <a:pathLst>
                  <a:path w="323" h="133">
                    <a:moveTo>
                      <a:pt x="313" y="133"/>
                    </a:moveTo>
                    <a:lnTo>
                      <a:pt x="0" y="30"/>
                    </a:lnTo>
                    <a:lnTo>
                      <a:pt x="8" y="0"/>
                    </a:lnTo>
                    <a:lnTo>
                      <a:pt x="323" y="103"/>
                    </a:lnTo>
                    <a:lnTo>
                      <a:pt x="313" y="133"/>
                    </a:lnTo>
                    <a:close/>
                  </a:path>
                </a:pathLst>
              </a:custGeom>
              <a:solidFill>
                <a:srgbClr val="FFFFFF"/>
              </a:solidFill>
              <a:ln w="9525">
                <a:noFill/>
              </a:ln>
            </p:spPr>
            <p:txBody>
              <a:bodyPr/>
              <a:p>
                <a:endParaRPr lang="zh-CN" altLang="en-US" sz="1350"/>
              </a:p>
            </p:txBody>
          </p:sp>
          <p:sp>
            <p:nvSpPr>
              <p:cNvPr id="8" name="Freeform 8"/>
              <p:cNvSpPr/>
              <p:nvPr/>
            </p:nvSpPr>
            <p:spPr>
              <a:xfrm>
                <a:off x="3544" y="759"/>
                <a:ext cx="323" cy="131"/>
              </a:xfrm>
              <a:custGeom>
                <a:avLst/>
                <a:gdLst/>
                <a:ahLst/>
                <a:cxnLst>
                  <a:cxn ang="0">
                    <a:pos x="315" y="131"/>
                  </a:cxn>
                  <a:cxn ang="0">
                    <a:pos x="0" y="28"/>
                  </a:cxn>
                  <a:cxn ang="0">
                    <a:pos x="10" y="0"/>
                  </a:cxn>
                  <a:cxn ang="0">
                    <a:pos x="323" y="103"/>
                  </a:cxn>
                  <a:cxn ang="0">
                    <a:pos x="315" y="131"/>
                  </a:cxn>
                </a:cxnLst>
                <a:rect l="0" t="0" r="0" b="0"/>
                <a:pathLst>
                  <a:path w="323" h="131">
                    <a:moveTo>
                      <a:pt x="315" y="131"/>
                    </a:moveTo>
                    <a:lnTo>
                      <a:pt x="0" y="28"/>
                    </a:lnTo>
                    <a:lnTo>
                      <a:pt x="10" y="0"/>
                    </a:lnTo>
                    <a:lnTo>
                      <a:pt x="323" y="103"/>
                    </a:lnTo>
                    <a:lnTo>
                      <a:pt x="315" y="131"/>
                    </a:lnTo>
                    <a:close/>
                  </a:path>
                </a:pathLst>
              </a:custGeom>
              <a:solidFill>
                <a:srgbClr val="E61723"/>
              </a:solidFill>
              <a:ln w="9525">
                <a:noFill/>
              </a:ln>
            </p:spPr>
            <p:txBody>
              <a:bodyPr/>
              <a:p>
                <a:endParaRPr lang="zh-CN" altLang="en-US" sz="1350"/>
              </a:p>
            </p:txBody>
          </p:sp>
          <p:sp>
            <p:nvSpPr>
              <p:cNvPr id="9" name="Freeform 9"/>
              <p:cNvSpPr/>
              <p:nvPr/>
            </p:nvSpPr>
            <p:spPr>
              <a:xfrm>
                <a:off x="3554" y="729"/>
                <a:ext cx="323" cy="133"/>
              </a:xfrm>
              <a:custGeom>
                <a:avLst/>
                <a:gdLst/>
                <a:ahLst/>
                <a:cxnLst>
                  <a:cxn ang="0">
                    <a:pos x="313" y="133"/>
                  </a:cxn>
                  <a:cxn ang="0">
                    <a:pos x="0" y="30"/>
                  </a:cxn>
                  <a:cxn ang="0">
                    <a:pos x="10" y="0"/>
                  </a:cxn>
                  <a:cxn ang="0">
                    <a:pos x="323" y="103"/>
                  </a:cxn>
                  <a:cxn ang="0">
                    <a:pos x="313" y="133"/>
                  </a:cxn>
                </a:cxnLst>
                <a:rect l="0" t="0" r="0" b="0"/>
                <a:pathLst>
                  <a:path w="323" h="133">
                    <a:moveTo>
                      <a:pt x="313" y="133"/>
                    </a:moveTo>
                    <a:lnTo>
                      <a:pt x="0" y="30"/>
                    </a:lnTo>
                    <a:lnTo>
                      <a:pt x="10" y="0"/>
                    </a:lnTo>
                    <a:lnTo>
                      <a:pt x="323" y="103"/>
                    </a:lnTo>
                    <a:lnTo>
                      <a:pt x="313" y="133"/>
                    </a:lnTo>
                    <a:close/>
                  </a:path>
                </a:pathLst>
              </a:custGeom>
              <a:solidFill>
                <a:srgbClr val="FFFFFF"/>
              </a:solidFill>
              <a:ln w="9525">
                <a:noFill/>
              </a:ln>
            </p:spPr>
            <p:txBody>
              <a:bodyPr/>
              <a:p>
                <a:endParaRPr lang="zh-CN" altLang="en-US" sz="1350"/>
              </a:p>
            </p:txBody>
          </p:sp>
          <p:sp>
            <p:nvSpPr>
              <p:cNvPr id="10" name="Freeform 10"/>
              <p:cNvSpPr/>
              <p:nvPr/>
            </p:nvSpPr>
            <p:spPr>
              <a:xfrm>
                <a:off x="3564" y="701"/>
                <a:ext cx="323" cy="131"/>
              </a:xfrm>
              <a:custGeom>
                <a:avLst/>
                <a:gdLst/>
                <a:ahLst/>
                <a:cxnLst>
                  <a:cxn ang="0">
                    <a:pos x="313" y="131"/>
                  </a:cxn>
                  <a:cxn ang="0">
                    <a:pos x="0" y="28"/>
                  </a:cxn>
                  <a:cxn ang="0">
                    <a:pos x="7" y="0"/>
                  </a:cxn>
                  <a:cxn ang="0">
                    <a:pos x="323" y="104"/>
                  </a:cxn>
                  <a:cxn ang="0">
                    <a:pos x="313" y="131"/>
                  </a:cxn>
                </a:cxnLst>
                <a:rect l="0" t="0" r="0" b="0"/>
                <a:pathLst>
                  <a:path w="323" h="131">
                    <a:moveTo>
                      <a:pt x="313" y="131"/>
                    </a:moveTo>
                    <a:lnTo>
                      <a:pt x="0" y="28"/>
                    </a:lnTo>
                    <a:lnTo>
                      <a:pt x="7" y="0"/>
                    </a:lnTo>
                    <a:lnTo>
                      <a:pt x="323" y="104"/>
                    </a:lnTo>
                    <a:lnTo>
                      <a:pt x="313" y="131"/>
                    </a:lnTo>
                    <a:close/>
                  </a:path>
                </a:pathLst>
              </a:custGeom>
              <a:solidFill>
                <a:srgbClr val="E61723"/>
              </a:solidFill>
              <a:ln w="9525">
                <a:noFill/>
              </a:ln>
            </p:spPr>
            <p:txBody>
              <a:bodyPr/>
              <a:p>
                <a:endParaRPr lang="zh-CN" altLang="en-US" sz="1350"/>
              </a:p>
            </p:txBody>
          </p:sp>
          <p:sp>
            <p:nvSpPr>
              <p:cNvPr id="11" name="Freeform 11"/>
              <p:cNvSpPr/>
              <p:nvPr/>
            </p:nvSpPr>
            <p:spPr>
              <a:xfrm>
                <a:off x="3571" y="671"/>
                <a:ext cx="324" cy="134"/>
              </a:xfrm>
              <a:custGeom>
                <a:avLst/>
                <a:gdLst/>
                <a:ahLst/>
                <a:cxnLst>
                  <a:cxn ang="0">
                    <a:pos x="316" y="134"/>
                  </a:cxn>
                  <a:cxn ang="0">
                    <a:pos x="0" y="30"/>
                  </a:cxn>
                  <a:cxn ang="0">
                    <a:pos x="10" y="0"/>
                  </a:cxn>
                  <a:cxn ang="0">
                    <a:pos x="324" y="104"/>
                  </a:cxn>
                  <a:cxn ang="0">
                    <a:pos x="316" y="134"/>
                  </a:cxn>
                </a:cxnLst>
                <a:rect l="0" t="0" r="0" b="0"/>
                <a:pathLst>
                  <a:path w="324" h="134">
                    <a:moveTo>
                      <a:pt x="316" y="134"/>
                    </a:moveTo>
                    <a:lnTo>
                      <a:pt x="0" y="30"/>
                    </a:lnTo>
                    <a:lnTo>
                      <a:pt x="10" y="0"/>
                    </a:lnTo>
                    <a:lnTo>
                      <a:pt x="324" y="104"/>
                    </a:lnTo>
                    <a:lnTo>
                      <a:pt x="316" y="134"/>
                    </a:lnTo>
                    <a:close/>
                  </a:path>
                </a:pathLst>
              </a:custGeom>
              <a:solidFill>
                <a:srgbClr val="FFFFFF"/>
              </a:solidFill>
              <a:ln w="9525">
                <a:noFill/>
              </a:ln>
            </p:spPr>
            <p:txBody>
              <a:bodyPr/>
              <a:p>
                <a:endParaRPr lang="zh-CN" altLang="en-US" sz="1350"/>
              </a:p>
            </p:txBody>
          </p:sp>
          <p:sp>
            <p:nvSpPr>
              <p:cNvPr id="12" name="Freeform 12"/>
              <p:cNvSpPr/>
              <p:nvPr/>
            </p:nvSpPr>
            <p:spPr>
              <a:xfrm>
                <a:off x="3581" y="643"/>
                <a:ext cx="324" cy="134"/>
              </a:xfrm>
              <a:custGeom>
                <a:avLst/>
                <a:gdLst/>
                <a:ahLst/>
                <a:cxnLst>
                  <a:cxn ang="0">
                    <a:pos x="314" y="134"/>
                  </a:cxn>
                  <a:cxn ang="0">
                    <a:pos x="0" y="30"/>
                  </a:cxn>
                  <a:cxn ang="0">
                    <a:pos x="10" y="0"/>
                  </a:cxn>
                  <a:cxn ang="0">
                    <a:pos x="324" y="104"/>
                  </a:cxn>
                  <a:cxn ang="0">
                    <a:pos x="314" y="134"/>
                  </a:cxn>
                </a:cxnLst>
                <a:rect l="0" t="0" r="0" b="0"/>
                <a:pathLst>
                  <a:path w="324" h="134">
                    <a:moveTo>
                      <a:pt x="314" y="134"/>
                    </a:moveTo>
                    <a:lnTo>
                      <a:pt x="0" y="30"/>
                    </a:lnTo>
                    <a:lnTo>
                      <a:pt x="10" y="0"/>
                    </a:lnTo>
                    <a:lnTo>
                      <a:pt x="324" y="104"/>
                    </a:lnTo>
                    <a:lnTo>
                      <a:pt x="314" y="134"/>
                    </a:lnTo>
                    <a:close/>
                  </a:path>
                </a:pathLst>
              </a:custGeom>
              <a:solidFill>
                <a:srgbClr val="E61723"/>
              </a:solidFill>
              <a:ln w="9525">
                <a:noFill/>
              </a:ln>
            </p:spPr>
            <p:txBody>
              <a:bodyPr/>
              <a:p>
                <a:endParaRPr lang="zh-CN" altLang="en-US" sz="1350"/>
              </a:p>
            </p:txBody>
          </p:sp>
          <p:sp>
            <p:nvSpPr>
              <p:cNvPr id="13" name="Freeform 13"/>
              <p:cNvSpPr/>
              <p:nvPr/>
            </p:nvSpPr>
            <p:spPr>
              <a:xfrm>
                <a:off x="3554" y="643"/>
                <a:ext cx="176" cy="160"/>
              </a:xfrm>
              <a:custGeom>
                <a:avLst/>
                <a:gdLst/>
                <a:ahLst/>
                <a:cxnLst>
                  <a:cxn ang="0">
                    <a:pos x="141" y="160"/>
                  </a:cxn>
                  <a:cxn ang="0">
                    <a:pos x="0" y="116"/>
                  </a:cxn>
                  <a:cxn ang="0">
                    <a:pos x="37" y="0"/>
                  </a:cxn>
                  <a:cxn ang="0">
                    <a:pos x="176" y="46"/>
                  </a:cxn>
                  <a:cxn ang="0">
                    <a:pos x="141" y="160"/>
                  </a:cxn>
                </a:cxnLst>
                <a:rect l="0" t="0" r="0" b="0"/>
                <a:pathLst>
                  <a:path w="176" h="160">
                    <a:moveTo>
                      <a:pt x="141" y="160"/>
                    </a:moveTo>
                    <a:lnTo>
                      <a:pt x="0" y="116"/>
                    </a:lnTo>
                    <a:lnTo>
                      <a:pt x="37" y="0"/>
                    </a:lnTo>
                    <a:lnTo>
                      <a:pt x="176" y="46"/>
                    </a:lnTo>
                    <a:lnTo>
                      <a:pt x="141" y="160"/>
                    </a:lnTo>
                    <a:close/>
                  </a:path>
                </a:pathLst>
              </a:custGeom>
              <a:solidFill>
                <a:srgbClr val="2D2674"/>
              </a:solidFill>
              <a:ln w="9525">
                <a:noFill/>
              </a:ln>
            </p:spPr>
            <p:txBody>
              <a:bodyPr/>
              <a:p>
                <a:endParaRPr lang="zh-CN" altLang="en-US" sz="1350"/>
              </a:p>
            </p:txBody>
          </p:sp>
          <p:sp>
            <p:nvSpPr>
              <p:cNvPr id="14" name="Freeform 14"/>
              <p:cNvSpPr/>
              <p:nvPr/>
            </p:nvSpPr>
            <p:spPr>
              <a:xfrm>
                <a:off x="3667" y="751"/>
                <a:ext cx="24" cy="28"/>
              </a:xfrm>
              <a:custGeom>
                <a:avLst/>
                <a:gdLst/>
                <a:ahLst/>
                <a:cxnLst>
                  <a:cxn ang="0">
                    <a:pos x="16" y="0"/>
                  </a:cxn>
                  <a:cxn ang="0">
                    <a:pos x="16" y="10"/>
                  </a:cxn>
                  <a:cxn ang="0">
                    <a:pos x="24" y="14"/>
                  </a:cxn>
                  <a:cxn ang="0">
                    <a:pos x="16" y="18"/>
                  </a:cxn>
                  <a:cxn ang="0">
                    <a:pos x="16" y="28"/>
                  </a:cxn>
                  <a:cxn ang="0">
                    <a:pos x="8" y="20"/>
                  </a:cxn>
                  <a:cxn ang="0">
                    <a:pos x="0" y="22"/>
                  </a:cxn>
                  <a:cxn ang="0">
                    <a:pos x="4" y="14"/>
                  </a:cxn>
                  <a:cxn ang="0">
                    <a:pos x="0" y="6"/>
                  </a:cxn>
                  <a:cxn ang="0">
                    <a:pos x="8" y="8"/>
                  </a:cxn>
                  <a:cxn ang="0">
                    <a:pos x="16" y="0"/>
                  </a:cxn>
                </a:cxnLst>
                <a:rect l="0" t="0" r="0" b="0"/>
                <a:pathLst>
                  <a:path w="24" h="28">
                    <a:moveTo>
                      <a:pt x="16" y="0"/>
                    </a:moveTo>
                    <a:lnTo>
                      <a:pt x="16" y="10"/>
                    </a:lnTo>
                    <a:lnTo>
                      <a:pt x="24" y="14"/>
                    </a:lnTo>
                    <a:lnTo>
                      <a:pt x="16" y="18"/>
                    </a:lnTo>
                    <a:lnTo>
                      <a:pt x="16" y="28"/>
                    </a:lnTo>
                    <a:lnTo>
                      <a:pt x="8" y="20"/>
                    </a:lnTo>
                    <a:lnTo>
                      <a:pt x="0" y="22"/>
                    </a:lnTo>
                    <a:lnTo>
                      <a:pt x="4" y="14"/>
                    </a:lnTo>
                    <a:lnTo>
                      <a:pt x="0" y="6"/>
                    </a:lnTo>
                    <a:lnTo>
                      <a:pt x="8" y="8"/>
                    </a:lnTo>
                    <a:lnTo>
                      <a:pt x="16" y="0"/>
                    </a:lnTo>
                    <a:close/>
                  </a:path>
                </a:pathLst>
              </a:custGeom>
              <a:solidFill>
                <a:srgbClr val="FFFFFF"/>
              </a:solidFill>
              <a:ln w="9525">
                <a:noFill/>
              </a:ln>
            </p:spPr>
            <p:txBody>
              <a:bodyPr/>
              <a:p>
                <a:endParaRPr lang="zh-CN" altLang="en-US" sz="1350"/>
              </a:p>
            </p:txBody>
          </p:sp>
          <p:sp>
            <p:nvSpPr>
              <p:cNvPr id="15" name="Freeform 15"/>
              <p:cNvSpPr/>
              <p:nvPr/>
            </p:nvSpPr>
            <p:spPr>
              <a:xfrm>
                <a:off x="3635" y="743"/>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16" name="Freeform 16"/>
              <p:cNvSpPr/>
              <p:nvPr/>
            </p:nvSpPr>
            <p:spPr>
              <a:xfrm>
                <a:off x="3607" y="733"/>
                <a:ext cx="24" cy="26"/>
              </a:xfrm>
              <a:custGeom>
                <a:avLst/>
                <a:gdLst/>
                <a:ahLst/>
                <a:cxnLst>
                  <a:cxn ang="0">
                    <a:pos x="16" y="0"/>
                  </a:cxn>
                  <a:cxn ang="0">
                    <a:pos x="16" y="8"/>
                  </a:cxn>
                  <a:cxn ang="0">
                    <a:pos x="24" y="12"/>
                  </a:cxn>
                  <a:cxn ang="0">
                    <a:pos x="16" y="18"/>
                  </a:cxn>
                  <a:cxn ang="0">
                    <a:pos x="16" y="26"/>
                  </a:cxn>
                  <a:cxn ang="0">
                    <a:pos x="8" y="20"/>
                  </a:cxn>
                  <a:cxn ang="0">
                    <a:pos x="0" y="22"/>
                  </a:cxn>
                  <a:cxn ang="0">
                    <a:pos x="4" y="14"/>
                  </a:cxn>
                  <a:cxn ang="0">
                    <a:pos x="0" y="4"/>
                  </a:cxn>
                  <a:cxn ang="0">
                    <a:pos x="8" y="6"/>
                  </a:cxn>
                  <a:cxn ang="0">
                    <a:pos x="16" y="0"/>
                  </a:cxn>
                </a:cxnLst>
                <a:rect l="0" t="0" r="0" b="0"/>
                <a:pathLst>
                  <a:path w="24" h="26">
                    <a:moveTo>
                      <a:pt x="16" y="0"/>
                    </a:moveTo>
                    <a:lnTo>
                      <a:pt x="16" y="8"/>
                    </a:lnTo>
                    <a:lnTo>
                      <a:pt x="24" y="12"/>
                    </a:lnTo>
                    <a:lnTo>
                      <a:pt x="16" y="18"/>
                    </a:lnTo>
                    <a:lnTo>
                      <a:pt x="16" y="26"/>
                    </a:lnTo>
                    <a:lnTo>
                      <a:pt x="8" y="20"/>
                    </a:lnTo>
                    <a:lnTo>
                      <a:pt x="0" y="22"/>
                    </a:lnTo>
                    <a:lnTo>
                      <a:pt x="4" y="14"/>
                    </a:lnTo>
                    <a:lnTo>
                      <a:pt x="0" y="4"/>
                    </a:lnTo>
                    <a:lnTo>
                      <a:pt x="8" y="6"/>
                    </a:lnTo>
                    <a:lnTo>
                      <a:pt x="16" y="0"/>
                    </a:lnTo>
                    <a:close/>
                  </a:path>
                </a:pathLst>
              </a:custGeom>
              <a:solidFill>
                <a:srgbClr val="FFFFFF"/>
              </a:solidFill>
              <a:ln w="9525">
                <a:noFill/>
              </a:ln>
            </p:spPr>
            <p:txBody>
              <a:bodyPr/>
              <a:p>
                <a:endParaRPr lang="zh-CN" altLang="en-US" sz="1350"/>
              </a:p>
            </p:txBody>
          </p:sp>
          <p:sp>
            <p:nvSpPr>
              <p:cNvPr id="17" name="Freeform 17"/>
              <p:cNvSpPr/>
              <p:nvPr/>
            </p:nvSpPr>
            <p:spPr>
              <a:xfrm>
                <a:off x="3575" y="723"/>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18" name="Freeform 18"/>
              <p:cNvSpPr/>
              <p:nvPr/>
            </p:nvSpPr>
            <p:spPr>
              <a:xfrm>
                <a:off x="3675" y="723"/>
                <a:ext cx="25" cy="26"/>
              </a:xfrm>
              <a:custGeom>
                <a:avLst/>
                <a:gdLst/>
                <a:ahLst/>
                <a:cxnLst>
                  <a:cxn ang="0">
                    <a:pos x="16" y="0"/>
                  </a:cxn>
                  <a:cxn ang="0">
                    <a:pos x="18" y="10"/>
                  </a:cxn>
                  <a:cxn ang="0">
                    <a:pos x="25" y="14"/>
                  </a:cxn>
                  <a:cxn ang="0">
                    <a:pos x="18" y="18"/>
                  </a:cxn>
                  <a:cxn ang="0">
                    <a:pos x="16" y="26"/>
                  </a:cxn>
                  <a:cxn ang="0">
                    <a:pos x="10" y="20"/>
                  </a:cxn>
                  <a:cxn ang="0">
                    <a:pos x="0" y="22"/>
                  </a:cxn>
                  <a:cxn ang="0">
                    <a:pos x="6" y="14"/>
                  </a:cxn>
                  <a:cxn ang="0">
                    <a:pos x="0" y="6"/>
                  </a:cxn>
                  <a:cxn ang="0">
                    <a:pos x="10" y="8"/>
                  </a:cxn>
                  <a:cxn ang="0">
                    <a:pos x="16" y="0"/>
                  </a:cxn>
                </a:cxnLst>
                <a:rect l="0" t="0" r="0" b="0"/>
                <a:pathLst>
                  <a:path w="25" h="26">
                    <a:moveTo>
                      <a:pt x="16" y="0"/>
                    </a:moveTo>
                    <a:lnTo>
                      <a:pt x="18" y="10"/>
                    </a:lnTo>
                    <a:lnTo>
                      <a:pt x="25" y="14"/>
                    </a:lnTo>
                    <a:lnTo>
                      <a:pt x="18" y="18"/>
                    </a:lnTo>
                    <a:lnTo>
                      <a:pt x="16" y="26"/>
                    </a:lnTo>
                    <a:lnTo>
                      <a:pt x="10" y="20"/>
                    </a:lnTo>
                    <a:lnTo>
                      <a:pt x="0" y="22"/>
                    </a:lnTo>
                    <a:lnTo>
                      <a:pt x="6" y="14"/>
                    </a:lnTo>
                    <a:lnTo>
                      <a:pt x="0" y="6"/>
                    </a:lnTo>
                    <a:lnTo>
                      <a:pt x="10" y="8"/>
                    </a:lnTo>
                    <a:lnTo>
                      <a:pt x="16" y="0"/>
                    </a:lnTo>
                    <a:close/>
                  </a:path>
                </a:pathLst>
              </a:custGeom>
              <a:solidFill>
                <a:srgbClr val="FFFFFF"/>
              </a:solidFill>
              <a:ln w="9525">
                <a:noFill/>
              </a:ln>
            </p:spPr>
            <p:txBody>
              <a:bodyPr/>
              <a:p>
                <a:endParaRPr lang="zh-CN" altLang="en-US" sz="1350"/>
              </a:p>
            </p:txBody>
          </p:sp>
          <p:sp>
            <p:nvSpPr>
              <p:cNvPr id="19" name="Freeform 19"/>
              <p:cNvSpPr/>
              <p:nvPr/>
            </p:nvSpPr>
            <p:spPr>
              <a:xfrm>
                <a:off x="3645" y="713"/>
                <a:ext cx="26" cy="28"/>
              </a:xfrm>
              <a:custGeom>
                <a:avLst/>
                <a:gdLst/>
                <a:ahLst/>
                <a:cxnLst>
                  <a:cxn ang="0">
                    <a:pos x="16" y="0"/>
                  </a:cxn>
                  <a:cxn ang="0">
                    <a:pos x="18" y="10"/>
                  </a:cxn>
                  <a:cxn ang="0">
                    <a:pos x="26" y="14"/>
                  </a:cxn>
                  <a:cxn ang="0">
                    <a:pos x="18" y="18"/>
                  </a:cxn>
                  <a:cxn ang="0">
                    <a:pos x="16" y="28"/>
                  </a:cxn>
                  <a:cxn ang="0">
                    <a:pos x="10" y="20"/>
                  </a:cxn>
                  <a:cxn ang="0">
                    <a:pos x="0" y="22"/>
                  </a:cxn>
                  <a:cxn ang="0">
                    <a:pos x="4" y="14"/>
                  </a:cxn>
                  <a:cxn ang="0">
                    <a:pos x="0" y="6"/>
                  </a:cxn>
                  <a:cxn ang="0">
                    <a:pos x="10" y="8"/>
                  </a:cxn>
                  <a:cxn ang="0">
                    <a:pos x="16" y="0"/>
                  </a:cxn>
                </a:cxnLst>
                <a:rect l="0" t="0" r="0" b="0"/>
                <a:pathLst>
                  <a:path w="26" h="28">
                    <a:moveTo>
                      <a:pt x="16" y="0"/>
                    </a:moveTo>
                    <a:lnTo>
                      <a:pt x="18" y="10"/>
                    </a:lnTo>
                    <a:lnTo>
                      <a:pt x="26" y="14"/>
                    </a:lnTo>
                    <a:lnTo>
                      <a:pt x="18" y="18"/>
                    </a:lnTo>
                    <a:lnTo>
                      <a:pt x="16" y="28"/>
                    </a:lnTo>
                    <a:lnTo>
                      <a:pt x="10" y="20"/>
                    </a:lnTo>
                    <a:lnTo>
                      <a:pt x="0" y="22"/>
                    </a:lnTo>
                    <a:lnTo>
                      <a:pt x="4" y="14"/>
                    </a:lnTo>
                    <a:lnTo>
                      <a:pt x="0" y="6"/>
                    </a:lnTo>
                    <a:lnTo>
                      <a:pt x="10" y="8"/>
                    </a:lnTo>
                    <a:lnTo>
                      <a:pt x="16" y="0"/>
                    </a:lnTo>
                    <a:close/>
                  </a:path>
                </a:pathLst>
              </a:custGeom>
              <a:solidFill>
                <a:srgbClr val="FFFFFF"/>
              </a:solidFill>
              <a:ln w="9525">
                <a:noFill/>
              </a:ln>
            </p:spPr>
            <p:txBody>
              <a:bodyPr/>
              <a:p>
                <a:endParaRPr lang="zh-CN" altLang="en-US" sz="1350"/>
              </a:p>
            </p:txBody>
          </p:sp>
          <p:sp>
            <p:nvSpPr>
              <p:cNvPr id="20" name="Freeform 20"/>
              <p:cNvSpPr/>
              <p:nvPr/>
            </p:nvSpPr>
            <p:spPr>
              <a:xfrm>
                <a:off x="3615" y="705"/>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1" name="Freeform 21"/>
              <p:cNvSpPr/>
              <p:nvPr/>
            </p:nvSpPr>
            <p:spPr>
              <a:xfrm>
                <a:off x="3585" y="695"/>
                <a:ext cx="26" cy="26"/>
              </a:xfrm>
              <a:custGeom>
                <a:avLst/>
                <a:gdLst/>
                <a:ahLst/>
                <a:cxnLst>
                  <a:cxn ang="0">
                    <a:pos x="16" y="0"/>
                  </a:cxn>
                  <a:cxn ang="0">
                    <a:pos x="16" y="8"/>
                  </a:cxn>
                  <a:cxn ang="0">
                    <a:pos x="26" y="12"/>
                  </a:cxn>
                  <a:cxn ang="0">
                    <a:pos x="18" y="16"/>
                  </a:cxn>
                  <a:cxn ang="0">
                    <a:pos x="16" y="26"/>
                  </a:cxn>
                  <a:cxn ang="0">
                    <a:pos x="10" y="20"/>
                  </a:cxn>
                  <a:cxn ang="0">
                    <a:pos x="0" y="20"/>
                  </a:cxn>
                  <a:cxn ang="0">
                    <a:pos x="4" y="12"/>
                  </a:cxn>
                  <a:cxn ang="0">
                    <a:pos x="0" y="4"/>
                  </a:cxn>
                  <a:cxn ang="0">
                    <a:pos x="10" y="6"/>
                  </a:cxn>
                  <a:cxn ang="0">
                    <a:pos x="16" y="0"/>
                  </a:cxn>
                </a:cxnLst>
                <a:rect l="0" t="0" r="0" b="0"/>
                <a:pathLst>
                  <a:path w="26" h="26">
                    <a:moveTo>
                      <a:pt x="16" y="0"/>
                    </a:moveTo>
                    <a:lnTo>
                      <a:pt x="16" y="8"/>
                    </a:lnTo>
                    <a:lnTo>
                      <a:pt x="26" y="12"/>
                    </a:lnTo>
                    <a:lnTo>
                      <a:pt x="18" y="16"/>
                    </a:lnTo>
                    <a:lnTo>
                      <a:pt x="16" y="26"/>
                    </a:lnTo>
                    <a:lnTo>
                      <a:pt x="10" y="20"/>
                    </a:lnTo>
                    <a:lnTo>
                      <a:pt x="0" y="20"/>
                    </a:lnTo>
                    <a:lnTo>
                      <a:pt x="4" y="12"/>
                    </a:lnTo>
                    <a:lnTo>
                      <a:pt x="0" y="4"/>
                    </a:lnTo>
                    <a:lnTo>
                      <a:pt x="10" y="6"/>
                    </a:lnTo>
                    <a:lnTo>
                      <a:pt x="16" y="0"/>
                    </a:lnTo>
                    <a:close/>
                  </a:path>
                </a:pathLst>
              </a:custGeom>
              <a:solidFill>
                <a:srgbClr val="FFFFFF"/>
              </a:solidFill>
              <a:ln w="9525">
                <a:noFill/>
              </a:ln>
            </p:spPr>
            <p:txBody>
              <a:bodyPr/>
              <a:p>
                <a:endParaRPr lang="zh-CN" altLang="en-US" sz="1350"/>
              </a:p>
            </p:txBody>
          </p:sp>
          <p:sp>
            <p:nvSpPr>
              <p:cNvPr id="22" name="Freeform 22"/>
              <p:cNvSpPr/>
              <p:nvPr/>
            </p:nvSpPr>
            <p:spPr>
              <a:xfrm>
                <a:off x="3685" y="697"/>
                <a:ext cx="23" cy="26"/>
              </a:xfrm>
              <a:custGeom>
                <a:avLst/>
                <a:gdLst/>
                <a:ahLst/>
                <a:cxnLst>
                  <a:cxn ang="0">
                    <a:pos x="15" y="0"/>
                  </a:cxn>
                  <a:cxn ang="0">
                    <a:pos x="15" y="8"/>
                  </a:cxn>
                  <a:cxn ang="0">
                    <a:pos x="23" y="12"/>
                  </a:cxn>
                  <a:cxn ang="0">
                    <a:pos x="15" y="16"/>
                  </a:cxn>
                  <a:cxn ang="0">
                    <a:pos x="15" y="26"/>
                  </a:cxn>
                  <a:cxn ang="0">
                    <a:pos x="8" y="20"/>
                  </a:cxn>
                  <a:cxn ang="0">
                    <a:pos x="0" y="20"/>
                  </a:cxn>
                  <a:cxn ang="0">
                    <a:pos x="4" y="12"/>
                  </a:cxn>
                  <a:cxn ang="0">
                    <a:pos x="0" y="4"/>
                  </a:cxn>
                  <a:cxn ang="0">
                    <a:pos x="8" y="6"/>
                  </a:cxn>
                  <a:cxn ang="0">
                    <a:pos x="15" y="0"/>
                  </a:cxn>
                </a:cxnLst>
                <a:rect l="0" t="0" r="0" b="0"/>
                <a:pathLst>
                  <a:path w="23" h="26">
                    <a:moveTo>
                      <a:pt x="15" y="0"/>
                    </a:moveTo>
                    <a:lnTo>
                      <a:pt x="15" y="8"/>
                    </a:lnTo>
                    <a:lnTo>
                      <a:pt x="23" y="12"/>
                    </a:lnTo>
                    <a:lnTo>
                      <a:pt x="15" y="16"/>
                    </a:lnTo>
                    <a:lnTo>
                      <a:pt x="15" y="26"/>
                    </a:lnTo>
                    <a:lnTo>
                      <a:pt x="8" y="20"/>
                    </a:lnTo>
                    <a:lnTo>
                      <a:pt x="0" y="20"/>
                    </a:lnTo>
                    <a:lnTo>
                      <a:pt x="4" y="12"/>
                    </a:lnTo>
                    <a:lnTo>
                      <a:pt x="0" y="4"/>
                    </a:lnTo>
                    <a:lnTo>
                      <a:pt x="8" y="6"/>
                    </a:lnTo>
                    <a:lnTo>
                      <a:pt x="15" y="0"/>
                    </a:lnTo>
                    <a:close/>
                  </a:path>
                </a:pathLst>
              </a:custGeom>
              <a:solidFill>
                <a:srgbClr val="FFFFFF"/>
              </a:solidFill>
              <a:ln w="9525">
                <a:noFill/>
              </a:ln>
            </p:spPr>
            <p:txBody>
              <a:bodyPr/>
              <a:p>
                <a:endParaRPr lang="zh-CN" altLang="en-US" sz="1350"/>
              </a:p>
            </p:txBody>
          </p:sp>
          <p:sp>
            <p:nvSpPr>
              <p:cNvPr id="23" name="Freeform 23"/>
              <p:cNvSpPr/>
              <p:nvPr/>
            </p:nvSpPr>
            <p:spPr>
              <a:xfrm>
                <a:off x="3653" y="687"/>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4" name="Freeform 24"/>
              <p:cNvSpPr/>
              <p:nvPr/>
            </p:nvSpPr>
            <p:spPr>
              <a:xfrm>
                <a:off x="3625" y="677"/>
                <a:ext cx="24" cy="26"/>
              </a:xfrm>
              <a:custGeom>
                <a:avLst/>
                <a:gdLst/>
                <a:ahLst/>
                <a:cxnLst>
                  <a:cxn ang="0">
                    <a:pos x="16" y="0"/>
                  </a:cxn>
                  <a:cxn ang="0">
                    <a:pos x="16" y="10"/>
                  </a:cxn>
                  <a:cxn ang="0">
                    <a:pos x="24" y="14"/>
                  </a:cxn>
                  <a:cxn ang="0">
                    <a:pos x="16" y="18"/>
                  </a:cxn>
                  <a:cxn ang="0">
                    <a:pos x="16" y="26"/>
                  </a:cxn>
                  <a:cxn ang="0">
                    <a:pos x="8" y="20"/>
                  </a:cxn>
                  <a:cxn ang="0">
                    <a:pos x="0" y="22"/>
                  </a:cxn>
                  <a:cxn ang="0">
                    <a:pos x="4" y="14"/>
                  </a:cxn>
                  <a:cxn ang="0">
                    <a:pos x="0" y="6"/>
                  </a:cxn>
                  <a:cxn ang="0">
                    <a:pos x="8" y="6"/>
                  </a:cxn>
                  <a:cxn ang="0">
                    <a:pos x="16" y="0"/>
                  </a:cxn>
                </a:cxnLst>
                <a:rect l="0" t="0" r="0" b="0"/>
                <a:pathLst>
                  <a:path w="24" h="26">
                    <a:moveTo>
                      <a:pt x="16" y="0"/>
                    </a:moveTo>
                    <a:lnTo>
                      <a:pt x="16" y="10"/>
                    </a:lnTo>
                    <a:lnTo>
                      <a:pt x="24" y="14"/>
                    </a:lnTo>
                    <a:lnTo>
                      <a:pt x="16" y="18"/>
                    </a:lnTo>
                    <a:lnTo>
                      <a:pt x="16" y="26"/>
                    </a:lnTo>
                    <a:lnTo>
                      <a:pt x="8" y="20"/>
                    </a:lnTo>
                    <a:lnTo>
                      <a:pt x="0" y="22"/>
                    </a:lnTo>
                    <a:lnTo>
                      <a:pt x="4" y="14"/>
                    </a:lnTo>
                    <a:lnTo>
                      <a:pt x="0" y="6"/>
                    </a:lnTo>
                    <a:lnTo>
                      <a:pt x="8" y="6"/>
                    </a:lnTo>
                    <a:lnTo>
                      <a:pt x="16" y="0"/>
                    </a:lnTo>
                    <a:close/>
                  </a:path>
                </a:pathLst>
              </a:custGeom>
              <a:solidFill>
                <a:srgbClr val="FFFFFF"/>
              </a:solidFill>
              <a:ln w="9525">
                <a:noFill/>
              </a:ln>
            </p:spPr>
            <p:txBody>
              <a:bodyPr/>
              <a:p>
                <a:endParaRPr lang="zh-CN" altLang="en-US" sz="1350"/>
              </a:p>
            </p:txBody>
          </p:sp>
          <p:sp>
            <p:nvSpPr>
              <p:cNvPr id="25" name="Freeform 25"/>
              <p:cNvSpPr/>
              <p:nvPr/>
            </p:nvSpPr>
            <p:spPr>
              <a:xfrm>
                <a:off x="3593" y="667"/>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26" name="Freeform 26"/>
              <p:cNvSpPr/>
              <p:nvPr/>
            </p:nvSpPr>
            <p:spPr>
              <a:xfrm>
                <a:off x="3419" y="639"/>
                <a:ext cx="133" cy="381"/>
              </a:xfrm>
              <a:custGeom>
                <a:avLst/>
                <a:gdLst/>
                <a:ahLst/>
                <a:cxnLst>
                  <a:cxn ang="0">
                    <a:pos x="123" y="381"/>
                  </a:cxn>
                  <a:cxn ang="0">
                    <a:pos x="133" y="379"/>
                  </a:cxn>
                  <a:cxn ang="0">
                    <a:pos x="10" y="0"/>
                  </a:cxn>
                  <a:cxn ang="0">
                    <a:pos x="0" y="2"/>
                  </a:cxn>
                  <a:cxn ang="0">
                    <a:pos x="123" y="381"/>
                  </a:cxn>
                </a:cxnLst>
                <a:rect l="0" t="0" r="0" b="0"/>
                <a:pathLst>
                  <a:path w="133" h="381">
                    <a:moveTo>
                      <a:pt x="123" y="381"/>
                    </a:moveTo>
                    <a:lnTo>
                      <a:pt x="133" y="379"/>
                    </a:lnTo>
                    <a:lnTo>
                      <a:pt x="10" y="0"/>
                    </a:lnTo>
                    <a:lnTo>
                      <a:pt x="0" y="2"/>
                    </a:lnTo>
                    <a:lnTo>
                      <a:pt x="123" y="381"/>
                    </a:lnTo>
                    <a:close/>
                  </a:path>
                </a:pathLst>
              </a:custGeom>
              <a:solidFill>
                <a:srgbClr val="2D2674"/>
              </a:solidFill>
              <a:ln w="9525">
                <a:noFill/>
              </a:ln>
            </p:spPr>
            <p:txBody>
              <a:bodyPr/>
              <a:p>
                <a:endParaRPr lang="zh-CN" altLang="en-US" sz="1350"/>
              </a:p>
            </p:txBody>
          </p:sp>
          <p:sp>
            <p:nvSpPr>
              <p:cNvPr id="27" name="Freeform 27"/>
              <p:cNvSpPr/>
              <p:nvPr/>
            </p:nvSpPr>
            <p:spPr>
              <a:xfrm>
                <a:off x="3175" y="815"/>
                <a:ext cx="323" cy="133"/>
              </a:xfrm>
              <a:custGeom>
                <a:avLst/>
                <a:gdLst/>
                <a:ahLst/>
                <a:cxnLst>
                  <a:cxn ang="0">
                    <a:pos x="9" y="133"/>
                  </a:cxn>
                  <a:cxn ang="0">
                    <a:pos x="323" y="29"/>
                  </a:cxn>
                  <a:cxn ang="0">
                    <a:pos x="313" y="0"/>
                  </a:cxn>
                  <a:cxn ang="0">
                    <a:pos x="0" y="103"/>
                  </a:cxn>
                  <a:cxn ang="0">
                    <a:pos x="9" y="133"/>
                  </a:cxn>
                </a:cxnLst>
                <a:rect l="0" t="0" r="0" b="0"/>
                <a:pathLst>
                  <a:path w="323" h="133">
                    <a:moveTo>
                      <a:pt x="9" y="133"/>
                    </a:moveTo>
                    <a:lnTo>
                      <a:pt x="323" y="29"/>
                    </a:lnTo>
                    <a:lnTo>
                      <a:pt x="313" y="0"/>
                    </a:lnTo>
                    <a:lnTo>
                      <a:pt x="0" y="103"/>
                    </a:lnTo>
                    <a:lnTo>
                      <a:pt x="9" y="133"/>
                    </a:lnTo>
                    <a:close/>
                  </a:path>
                </a:pathLst>
              </a:custGeom>
              <a:solidFill>
                <a:srgbClr val="E61723"/>
              </a:solidFill>
              <a:ln w="9525">
                <a:noFill/>
              </a:ln>
            </p:spPr>
            <p:txBody>
              <a:bodyPr/>
              <a:p>
                <a:endParaRPr lang="zh-CN" altLang="en-US" sz="1350"/>
              </a:p>
            </p:txBody>
          </p:sp>
          <p:sp>
            <p:nvSpPr>
              <p:cNvPr id="28" name="Freeform 28"/>
              <p:cNvSpPr/>
              <p:nvPr/>
            </p:nvSpPr>
            <p:spPr>
              <a:xfrm>
                <a:off x="3165" y="787"/>
                <a:ext cx="323" cy="133"/>
              </a:xfrm>
              <a:custGeom>
                <a:avLst/>
                <a:gdLst/>
                <a:ahLst/>
                <a:cxnLst>
                  <a:cxn ang="0">
                    <a:pos x="10" y="133"/>
                  </a:cxn>
                  <a:cxn ang="0">
                    <a:pos x="323" y="30"/>
                  </a:cxn>
                  <a:cxn ang="0">
                    <a:pos x="315" y="0"/>
                  </a:cxn>
                  <a:cxn ang="0">
                    <a:pos x="0" y="103"/>
                  </a:cxn>
                  <a:cxn ang="0">
                    <a:pos x="10" y="133"/>
                  </a:cxn>
                </a:cxnLst>
                <a:rect l="0" t="0" r="0" b="0"/>
                <a:pathLst>
                  <a:path w="323" h="133">
                    <a:moveTo>
                      <a:pt x="10" y="133"/>
                    </a:moveTo>
                    <a:lnTo>
                      <a:pt x="323" y="30"/>
                    </a:lnTo>
                    <a:lnTo>
                      <a:pt x="315" y="0"/>
                    </a:lnTo>
                    <a:lnTo>
                      <a:pt x="0" y="103"/>
                    </a:lnTo>
                    <a:lnTo>
                      <a:pt x="10" y="133"/>
                    </a:lnTo>
                    <a:close/>
                  </a:path>
                </a:pathLst>
              </a:custGeom>
              <a:solidFill>
                <a:srgbClr val="FFFFFF"/>
              </a:solidFill>
              <a:ln w="9525">
                <a:noFill/>
              </a:ln>
            </p:spPr>
            <p:txBody>
              <a:bodyPr/>
              <a:p>
                <a:endParaRPr lang="zh-CN" altLang="en-US" sz="1350"/>
              </a:p>
            </p:txBody>
          </p:sp>
          <p:sp>
            <p:nvSpPr>
              <p:cNvPr id="29" name="Freeform 29"/>
              <p:cNvSpPr/>
              <p:nvPr/>
            </p:nvSpPr>
            <p:spPr>
              <a:xfrm>
                <a:off x="3157" y="759"/>
                <a:ext cx="323" cy="131"/>
              </a:xfrm>
              <a:custGeom>
                <a:avLst/>
                <a:gdLst/>
                <a:ahLst/>
                <a:cxnLst>
                  <a:cxn ang="0">
                    <a:pos x="8" y="131"/>
                  </a:cxn>
                  <a:cxn ang="0">
                    <a:pos x="323" y="28"/>
                  </a:cxn>
                  <a:cxn ang="0">
                    <a:pos x="313" y="0"/>
                  </a:cxn>
                  <a:cxn ang="0">
                    <a:pos x="0" y="103"/>
                  </a:cxn>
                  <a:cxn ang="0">
                    <a:pos x="8" y="131"/>
                  </a:cxn>
                </a:cxnLst>
                <a:rect l="0" t="0" r="0" b="0"/>
                <a:pathLst>
                  <a:path w="323" h="131">
                    <a:moveTo>
                      <a:pt x="8" y="131"/>
                    </a:moveTo>
                    <a:lnTo>
                      <a:pt x="323" y="28"/>
                    </a:lnTo>
                    <a:lnTo>
                      <a:pt x="313" y="0"/>
                    </a:lnTo>
                    <a:lnTo>
                      <a:pt x="0" y="103"/>
                    </a:lnTo>
                    <a:lnTo>
                      <a:pt x="8" y="131"/>
                    </a:lnTo>
                    <a:close/>
                  </a:path>
                </a:pathLst>
              </a:custGeom>
              <a:solidFill>
                <a:srgbClr val="E61723"/>
              </a:solidFill>
              <a:ln w="9525">
                <a:noFill/>
              </a:ln>
            </p:spPr>
            <p:txBody>
              <a:bodyPr/>
              <a:p>
                <a:endParaRPr lang="zh-CN" altLang="en-US" sz="1350"/>
              </a:p>
            </p:txBody>
          </p:sp>
          <p:sp>
            <p:nvSpPr>
              <p:cNvPr id="30" name="Freeform 30"/>
              <p:cNvSpPr/>
              <p:nvPr/>
            </p:nvSpPr>
            <p:spPr>
              <a:xfrm>
                <a:off x="3147" y="729"/>
                <a:ext cx="323" cy="133"/>
              </a:xfrm>
              <a:custGeom>
                <a:avLst/>
                <a:gdLst/>
                <a:ahLst/>
                <a:cxnLst>
                  <a:cxn ang="0">
                    <a:pos x="10" y="133"/>
                  </a:cxn>
                  <a:cxn ang="0">
                    <a:pos x="323" y="30"/>
                  </a:cxn>
                  <a:cxn ang="0">
                    <a:pos x="313" y="0"/>
                  </a:cxn>
                  <a:cxn ang="0">
                    <a:pos x="0" y="103"/>
                  </a:cxn>
                  <a:cxn ang="0">
                    <a:pos x="10" y="133"/>
                  </a:cxn>
                </a:cxnLst>
                <a:rect l="0" t="0" r="0" b="0"/>
                <a:pathLst>
                  <a:path w="323" h="133">
                    <a:moveTo>
                      <a:pt x="10" y="133"/>
                    </a:moveTo>
                    <a:lnTo>
                      <a:pt x="323" y="30"/>
                    </a:lnTo>
                    <a:lnTo>
                      <a:pt x="313" y="0"/>
                    </a:lnTo>
                    <a:lnTo>
                      <a:pt x="0" y="103"/>
                    </a:lnTo>
                    <a:lnTo>
                      <a:pt x="10" y="133"/>
                    </a:lnTo>
                    <a:close/>
                  </a:path>
                </a:pathLst>
              </a:custGeom>
              <a:solidFill>
                <a:srgbClr val="FFFFFF"/>
              </a:solidFill>
              <a:ln w="9525">
                <a:noFill/>
              </a:ln>
            </p:spPr>
            <p:txBody>
              <a:bodyPr/>
              <a:p>
                <a:endParaRPr lang="zh-CN" altLang="en-US" sz="1350"/>
              </a:p>
            </p:txBody>
          </p:sp>
          <p:sp>
            <p:nvSpPr>
              <p:cNvPr id="31" name="Freeform 31"/>
              <p:cNvSpPr/>
              <p:nvPr/>
            </p:nvSpPr>
            <p:spPr>
              <a:xfrm>
                <a:off x="3137" y="701"/>
                <a:ext cx="323" cy="131"/>
              </a:xfrm>
              <a:custGeom>
                <a:avLst/>
                <a:gdLst/>
                <a:ahLst/>
                <a:cxnLst>
                  <a:cxn ang="0">
                    <a:pos x="10" y="131"/>
                  </a:cxn>
                  <a:cxn ang="0">
                    <a:pos x="323" y="28"/>
                  </a:cxn>
                  <a:cxn ang="0">
                    <a:pos x="315" y="0"/>
                  </a:cxn>
                  <a:cxn ang="0">
                    <a:pos x="0" y="104"/>
                  </a:cxn>
                  <a:cxn ang="0">
                    <a:pos x="10" y="131"/>
                  </a:cxn>
                </a:cxnLst>
                <a:rect l="0" t="0" r="0" b="0"/>
                <a:pathLst>
                  <a:path w="323" h="131">
                    <a:moveTo>
                      <a:pt x="10" y="131"/>
                    </a:moveTo>
                    <a:lnTo>
                      <a:pt x="323" y="28"/>
                    </a:lnTo>
                    <a:lnTo>
                      <a:pt x="315" y="0"/>
                    </a:lnTo>
                    <a:lnTo>
                      <a:pt x="0" y="104"/>
                    </a:lnTo>
                    <a:lnTo>
                      <a:pt x="10" y="131"/>
                    </a:lnTo>
                    <a:close/>
                  </a:path>
                </a:pathLst>
              </a:custGeom>
              <a:solidFill>
                <a:srgbClr val="E61723"/>
              </a:solidFill>
              <a:ln w="9525">
                <a:noFill/>
              </a:ln>
            </p:spPr>
            <p:txBody>
              <a:bodyPr/>
              <a:p>
                <a:endParaRPr lang="zh-CN" altLang="en-US" sz="1350"/>
              </a:p>
            </p:txBody>
          </p:sp>
          <p:sp>
            <p:nvSpPr>
              <p:cNvPr id="32" name="Freeform 32"/>
              <p:cNvSpPr/>
              <p:nvPr/>
            </p:nvSpPr>
            <p:spPr>
              <a:xfrm>
                <a:off x="3129" y="671"/>
                <a:ext cx="323" cy="134"/>
              </a:xfrm>
              <a:custGeom>
                <a:avLst/>
                <a:gdLst/>
                <a:ahLst/>
                <a:cxnLst>
                  <a:cxn ang="0">
                    <a:pos x="8" y="134"/>
                  </a:cxn>
                  <a:cxn ang="0">
                    <a:pos x="323" y="30"/>
                  </a:cxn>
                  <a:cxn ang="0">
                    <a:pos x="313" y="0"/>
                  </a:cxn>
                  <a:cxn ang="0">
                    <a:pos x="0" y="104"/>
                  </a:cxn>
                  <a:cxn ang="0">
                    <a:pos x="8" y="134"/>
                  </a:cxn>
                </a:cxnLst>
                <a:rect l="0" t="0" r="0" b="0"/>
                <a:pathLst>
                  <a:path w="323" h="134">
                    <a:moveTo>
                      <a:pt x="8" y="134"/>
                    </a:moveTo>
                    <a:lnTo>
                      <a:pt x="323" y="30"/>
                    </a:lnTo>
                    <a:lnTo>
                      <a:pt x="313" y="0"/>
                    </a:lnTo>
                    <a:lnTo>
                      <a:pt x="0" y="104"/>
                    </a:lnTo>
                    <a:lnTo>
                      <a:pt x="8" y="134"/>
                    </a:lnTo>
                    <a:close/>
                  </a:path>
                </a:pathLst>
              </a:custGeom>
              <a:solidFill>
                <a:srgbClr val="FFFFFF"/>
              </a:solidFill>
              <a:ln w="9525">
                <a:noFill/>
              </a:ln>
            </p:spPr>
            <p:txBody>
              <a:bodyPr/>
              <a:p>
                <a:endParaRPr lang="zh-CN" altLang="en-US" sz="1350"/>
              </a:p>
            </p:txBody>
          </p:sp>
          <p:sp>
            <p:nvSpPr>
              <p:cNvPr id="33" name="Freeform 33"/>
              <p:cNvSpPr/>
              <p:nvPr/>
            </p:nvSpPr>
            <p:spPr>
              <a:xfrm>
                <a:off x="3119" y="643"/>
                <a:ext cx="323" cy="134"/>
              </a:xfrm>
              <a:custGeom>
                <a:avLst/>
                <a:gdLst/>
                <a:ahLst/>
                <a:cxnLst>
                  <a:cxn ang="0">
                    <a:pos x="10" y="134"/>
                  </a:cxn>
                  <a:cxn ang="0">
                    <a:pos x="323" y="30"/>
                  </a:cxn>
                  <a:cxn ang="0">
                    <a:pos x="316" y="0"/>
                  </a:cxn>
                  <a:cxn ang="0">
                    <a:pos x="0" y="104"/>
                  </a:cxn>
                  <a:cxn ang="0">
                    <a:pos x="10" y="134"/>
                  </a:cxn>
                </a:cxnLst>
                <a:rect l="0" t="0" r="0" b="0"/>
                <a:pathLst>
                  <a:path w="323" h="134">
                    <a:moveTo>
                      <a:pt x="10" y="134"/>
                    </a:moveTo>
                    <a:lnTo>
                      <a:pt x="323" y="30"/>
                    </a:lnTo>
                    <a:lnTo>
                      <a:pt x="316" y="0"/>
                    </a:lnTo>
                    <a:lnTo>
                      <a:pt x="0" y="104"/>
                    </a:lnTo>
                    <a:lnTo>
                      <a:pt x="10" y="134"/>
                    </a:lnTo>
                    <a:close/>
                  </a:path>
                </a:pathLst>
              </a:custGeom>
              <a:solidFill>
                <a:srgbClr val="E61723"/>
              </a:solidFill>
              <a:ln w="9525">
                <a:noFill/>
              </a:ln>
            </p:spPr>
            <p:txBody>
              <a:bodyPr/>
              <a:p>
                <a:endParaRPr lang="zh-CN" altLang="en-US" sz="1350"/>
              </a:p>
            </p:txBody>
          </p:sp>
          <p:sp>
            <p:nvSpPr>
              <p:cNvPr id="34" name="Freeform 34"/>
              <p:cNvSpPr/>
              <p:nvPr/>
            </p:nvSpPr>
            <p:spPr>
              <a:xfrm>
                <a:off x="3294" y="643"/>
                <a:ext cx="176" cy="160"/>
              </a:xfrm>
              <a:custGeom>
                <a:avLst/>
                <a:gdLst/>
                <a:ahLst/>
                <a:cxnLst>
                  <a:cxn ang="0">
                    <a:pos x="37" y="160"/>
                  </a:cxn>
                  <a:cxn ang="0">
                    <a:pos x="176" y="116"/>
                  </a:cxn>
                  <a:cxn ang="0">
                    <a:pos x="141" y="0"/>
                  </a:cxn>
                  <a:cxn ang="0">
                    <a:pos x="0" y="46"/>
                  </a:cxn>
                  <a:cxn ang="0">
                    <a:pos x="37" y="160"/>
                  </a:cxn>
                </a:cxnLst>
                <a:rect l="0" t="0" r="0" b="0"/>
                <a:pathLst>
                  <a:path w="176" h="160">
                    <a:moveTo>
                      <a:pt x="37" y="160"/>
                    </a:moveTo>
                    <a:lnTo>
                      <a:pt x="176" y="116"/>
                    </a:lnTo>
                    <a:lnTo>
                      <a:pt x="141" y="0"/>
                    </a:lnTo>
                    <a:lnTo>
                      <a:pt x="0" y="46"/>
                    </a:lnTo>
                    <a:lnTo>
                      <a:pt x="37" y="160"/>
                    </a:lnTo>
                    <a:close/>
                  </a:path>
                </a:pathLst>
              </a:custGeom>
              <a:solidFill>
                <a:srgbClr val="2D2674"/>
              </a:solidFill>
              <a:ln w="9525">
                <a:noFill/>
              </a:ln>
            </p:spPr>
            <p:txBody>
              <a:bodyPr/>
              <a:p>
                <a:endParaRPr lang="zh-CN" altLang="en-US" sz="1350"/>
              </a:p>
            </p:txBody>
          </p:sp>
          <p:sp>
            <p:nvSpPr>
              <p:cNvPr id="35" name="Freeform 35"/>
              <p:cNvSpPr/>
              <p:nvPr/>
            </p:nvSpPr>
            <p:spPr>
              <a:xfrm>
                <a:off x="3333" y="751"/>
                <a:ext cx="24" cy="28"/>
              </a:xfrm>
              <a:custGeom>
                <a:avLst/>
                <a:gdLst/>
                <a:ahLst/>
                <a:cxnLst>
                  <a:cxn ang="0">
                    <a:pos x="8" y="0"/>
                  </a:cxn>
                  <a:cxn ang="0">
                    <a:pos x="8" y="10"/>
                  </a:cxn>
                  <a:cxn ang="0">
                    <a:pos x="0" y="14"/>
                  </a:cxn>
                  <a:cxn ang="0">
                    <a:pos x="8" y="18"/>
                  </a:cxn>
                  <a:cxn ang="0">
                    <a:pos x="8" y="28"/>
                  </a:cxn>
                  <a:cxn ang="0">
                    <a:pos x="16" y="20"/>
                  </a:cxn>
                  <a:cxn ang="0">
                    <a:pos x="24" y="22"/>
                  </a:cxn>
                  <a:cxn ang="0">
                    <a:pos x="20" y="14"/>
                  </a:cxn>
                  <a:cxn ang="0">
                    <a:pos x="24" y="6"/>
                  </a:cxn>
                  <a:cxn ang="0">
                    <a:pos x="16" y="8"/>
                  </a:cxn>
                  <a:cxn ang="0">
                    <a:pos x="8" y="0"/>
                  </a:cxn>
                </a:cxnLst>
                <a:rect l="0" t="0" r="0" b="0"/>
                <a:pathLst>
                  <a:path w="24" h="28">
                    <a:moveTo>
                      <a:pt x="8" y="0"/>
                    </a:moveTo>
                    <a:lnTo>
                      <a:pt x="8" y="10"/>
                    </a:lnTo>
                    <a:lnTo>
                      <a:pt x="0" y="14"/>
                    </a:lnTo>
                    <a:lnTo>
                      <a:pt x="8" y="18"/>
                    </a:lnTo>
                    <a:lnTo>
                      <a:pt x="8" y="28"/>
                    </a:lnTo>
                    <a:lnTo>
                      <a:pt x="16" y="20"/>
                    </a:lnTo>
                    <a:lnTo>
                      <a:pt x="24" y="22"/>
                    </a:lnTo>
                    <a:lnTo>
                      <a:pt x="20" y="14"/>
                    </a:lnTo>
                    <a:lnTo>
                      <a:pt x="24" y="6"/>
                    </a:lnTo>
                    <a:lnTo>
                      <a:pt x="16" y="8"/>
                    </a:lnTo>
                    <a:lnTo>
                      <a:pt x="8" y="0"/>
                    </a:lnTo>
                    <a:close/>
                  </a:path>
                </a:pathLst>
              </a:custGeom>
              <a:solidFill>
                <a:srgbClr val="FFFFFF"/>
              </a:solidFill>
              <a:ln w="9525">
                <a:noFill/>
              </a:ln>
            </p:spPr>
            <p:txBody>
              <a:bodyPr/>
              <a:p>
                <a:endParaRPr lang="zh-CN" altLang="en-US" sz="1350"/>
              </a:p>
            </p:txBody>
          </p:sp>
          <p:sp>
            <p:nvSpPr>
              <p:cNvPr id="36" name="Freeform 36"/>
              <p:cNvSpPr/>
              <p:nvPr/>
            </p:nvSpPr>
            <p:spPr>
              <a:xfrm>
                <a:off x="3363" y="743"/>
                <a:ext cx="26" cy="26"/>
              </a:xfrm>
              <a:custGeom>
                <a:avLst/>
                <a:gdLst/>
                <a:ahLst/>
                <a:cxnLst>
                  <a:cxn ang="0">
                    <a:pos x="10" y="0"/>
                  </a:cxn>
                  <a:cxn ang="0">
                    <a:pos x="8" y="8"/>
                  </a:cxn>
                  <a:cxn ang="0">
                    <a:pos x="0" y="12"/>
                  </a:cxn>
                  <a:cxn ang="0">
                    <a:pos x="8" y="16"/>
                  </a:cxn>
                  <a:cxn ang="0">
                    <a:pos x="10" y="26"/>
                  </a:cxn>
                  <a:cxn ang="0">
                    <a:pos x="16" y="20"/>
                  </a:cxn>
                  <a:cxn ang="0">
                    <a:pos x="26" y="20"/>
                  </a:cxn>
                  <a:cxn ang="0">
                    <a:pos x="20"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0" y="12"/>
                    </a:lnTo>
                    <a:lnTo>
                      <a:pt x="26" y="4"/>
                    </a:lnTo>
                    <a:lnTo>
                      <a:pt x="16" y="6"/>
                    </a:lnTo>
                    <a:lnTo>
                      <a:pt x="10" y="0"/>
                    </a:lnTo>
                    <a:close/>
                  </a:path>
                </a:pathLst>
              </a:custGeom>
              <a:solidFill>
                <a:srgbClr val="FFFFFF"/>
              </a:solidFill>
              <a:ln w="9525">
                <a:noFill/>
              </a:ln>
            </p:spPr>
            <p:txBody>
              <a:bodyPr/>
              <a:p>
                <a:endParaRPr lang="zh-CN" altLang="en-US" sz="1350"/>
              </a:p>
            </p:txBody>
          </p:sp>
          <p:sp>
            <p:nvSpPr>
              <p:cNvPr id="37" name="Freeform 37"/>
              <p:cNvSpPr/>
              <p:nvPr/>
            </p:nvSpPr>
            <p:spPr>
              <a:xfrm>
                <a:off x="3393" y="733"/>
                <a:ext cx="24" cy="26"/>
              </a:xfrm>
              <a:custGeom>
                <a:avLst/>
                <a:gdLst/>
                <a:ahLst/>
                <a:cxnLst>
                  <a:cxn ang="0">
                    <a:pos x="8" y="0"/>
                  </a:cxn>
                  <a:cxn ang="0">
                    <a:pos x="8" y="8"/>
                  </a:cxn>
                  <a:cxn ang="0">
                    <a:pos x="0" y="12"/>
                  </a:cxn>
                  <a:cxn ang="0">
                    <a:pos x="8" y="18"/>
                  </a:cxn>
                  <a:cxn ang="0">
                    <a:pos x="8" y="26"/>
                  </a:cxn>
                  <a:cxn ang="0">
                    <a:pos x="16" y="20"/>
                  </a:cxn>
                  <a:cxn ang="0">
                    <a:pos x="24" y="22"/>
                  </a:cxn>
                  <a:cxn ang="0">
                    <a:pos x="20" y="14"/>
                  </a:cxn>
                  <a:cxn ang="0">
                    <a:pos x="24" y="4"/>
                  </a:cxn>
                  <a:cxn ang="0">
                    <a:pos x="16" y="6"/>
                  </a:cxn>
                  <a:cxn ang="0">
                    <a:pos x="8" y="0"/>
                  </a:cxn>
                </a:cxnLst>
                <a:rect l="0" t="0" r="0" b="0"/>
                <a:pathLst>
                  <a:path w="24" h="26">
                    <a:moveTo>
                      <a:pt x="8" y="0"/>
                    </a:moveTo>
                    <a:lnTo>
                      <a:pt x="8" y="8"/>
                    </a:lnTo>
                    <a:lnTo>
                      <a:pt x="0" y="12"/>
                    </a:lnTo>
                    <a:lnTo>
                      <a:pt x="8" y="18"/>
                    </a:lnTo>
                    <a:lnTo>
                      <a:pt x="8" y="26"/>
                    </a:lnTo>
                    <a:lnTo>
                      <a:pt x="16" y="20"/>
                    </a:lnTo>
                    <a:lnTo>
                      <a:pt x="24" y="22"/>
                    </a:lnTo>
                    <a:lnTo>
                      <a:pt x="20" y="14"/>
                    </a:lnTo>
                    <a:lnTo>
                      <a:pt x="24" y="4"/>
                    </a:lnTo>
                    <a:lnTo>
                      <a:pt x="16" y="6"/>
                    </a:lnTo>
                    <a:lnTo>
                      <a:pt x="8" y="0"/>
                    </a:lnTo>
                    <a:close/>
                  </a:path>
                </a:pathLst>
              </a:custGeom>
              <a:solidFill>
                <a:srgbClr val="FFFFFF"/>
              </a:solidFill>
              <a:ln w="9525">
                <a:noFill/>
              </a:ln>
            </p:spPr>
            <p:txBody>
              <a:bodyPr/>
              <a:p>
                <a:endParaRPr lang="zh-CN" altLang="en-US" sz="1350"/>
              </a:p>
            </p:txBody>
          </p:sp>
          <p:sp>
            <p:nvSpPr>
              <p:cNvPr id="38" name="Freeform 38"/>
              <p:cNvSpPr/>
              <p:nvPr/>
            </p:nvSpPr>
            <p:spPr>
              <a:xfrm>
                <a:off x="3423" y="723"/>
                <a:ext cx="25" cy="26"/>
              </a:xfrm>
              <a:custGeom>
                <a:avLst/>
                <a:gdLst/>
                <a:ahLst/>
                <a:cxnLst>
                  <a:cxn ang="0">
                    <a:pos x="10" y="0"/>
                  </a:cxn>
                  <a:cxn ang="0">
                    <a:pos x="8" y="10"/>
                  </a:cxn>
                  <a:cxn ang="0">
                    <a:pos x="0" y="14"/>
                  </a:cxn>
                  <a:cxn ang="0">
                    <a:pos x="8" y="18"/>
                  </a:cxn>
                  <a:cxn ang="0">
                    <a:pos x="10" y="26"/>
                  </a:cxn>
                  <a:cxn ang="0">
                    <a:pos x="15" y="20"/>
                  </a:cxn>
                  <a:cxn ang="0">
                    <a:pos x="25" y="22"/>
                  </a:cxn>
                  <a:cxn ang="0">
                    <a:pos x="19" y="14"/>
                  </a:cxn>
                  <a:cxn ang="0">
                    <a:pos x="25" y="6"/>
                  </a:cxn>
                  <a:cxn ang="0">
                    <a:pos x="15" y="6"/>
                  </a:cxn>
                  <a:cxn ang="0">
                    <a:pos x="10" y="0"/>
                  </a:cxn>
                </a:cxnLst>
                <a:rect l="0" t="0" r="0" b="0"/>
                <a:pathLst>
                  <a:path w="25" h="26">
                    <a:moveTo>
                      <a:pt x="10" y="0"/>
                    </a:moveTo>
                    <a:lnTo>
                      <a:pt x="8" y="10"/>
                    </a:lnTo>
                    <a:lnTo>
                      <a:pt x="0" y="14"/>
                    </a:lnTo>
                    <a:lnTo>
                      <a:pt x="8" y="18"/>
                    </a:lnTo>
                    <a:lnTo>
                      <a:pt x="10" y="26"/>
                    </a:lnTo>
                    <a:lnTo>
                      <a:pt x="15" y="20"/>
                    </a:lnTo>
                    <a:lnTo>
                      <a:pt x="25" y="22"/>
                    </a:lnTo>
                    <a:lnTo>
                      <a:pt x="19" y="14"/>
                    </a:lnTo>
                    <a:lnTo>
                      <a:pt x="25" y="6"/>
                    </a:lnTo>
                    <a:lnTo>
                      <a:pt x="15" y="6"/>
                    </a:lnTo>
                    <a:lnTo>
                      <a:pt x="10" y="0"/>
                    </a:lnTo>
                    <a:close/>
                  </a:path>
                </a:pathLst>
              </a:custGeom>
              <a:solidFill>
                <a:srgbClr val="FFFFFF"/>
              </a:solidFill>
              <a:ln w="9525">
                <a:noFill/>
              </a:ln>
            </p:spPr>
            <p:txBody>
              <a:bodyPr/>
              <a:p>
                <a:endParaRPr lang="zh-CN" altLang="en-US" sz="1350"/>
              </a:p>
            </p:txBody>
          </p:sp>
          <p:sp>
            <p:nvSpPr>
              <p:cNvPr id="39" name="Freeform 39"/>
              <p:cNvSpPr/>
              <p:nvPr/>
            </p:nvSpPr>
            <p:spPr>
              <a:xfrm>
                <a:off x="3323" y="723"/>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8"/>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0" name="Freeform 40"/>
              <p:cNvSpPr/>
              <p:nvPr/>
            </p:nvSpPr>
            <p:spPr>
              <a:xfrm>
                <a:off x="3353" y="713"/>
                <a:ext cx="26" cy="28"/>
              </a:xfrm>
              <a:custGeom>
                <a:avLst/>
                <a:gdLst/>
                <a:ahLst/>
                <a:cxnLst>
                  <a:cxn ang="0">
                    <a:pos x="10" y="0"/>
                  </a:cxn>
                  <a:cxn ang="0">
                    <a:pos x="10" y="10"/>
                  </a:cxn>
                  <a:cxn ang="0">
                    <a:pos x="0" y="14"/>
                  </a:cxn>
                  <a:cxn ang="0">
                    <a:pos x="10" y="18"/>
                  </a:cxn>
                  <a:cxn ang="0">
                    <a:pos x="10" y="28"/>
                  </a:cxn>
                  <a:cxn ang="0">
                    <a:pos x="16" y="20"/>
                  </a:cxn>
                  <a:cxn ang="0">
                    <a:pos x="26" y="22"/>
                  </a:cxn>
                  <a:cxn ang="0">
                    <a:pos x="22" y="14"/>
                  </a:cxn>
                  <a:cxn ang="0">
                    <a:pos x="26" y="6"/>
                  </a:cxn>
                  <a:cxn ang="0">
                    <a:pos x="16" y="8"/>
                  </a:cxn>
                  <a:cxn ang="0">
                    <a:pos x="10" y="0"/>
                  </a:cxn>
                </a:cxnLst>
                <a:rect l="0" t="0" r="0" b="0"/>
                <a:pathLst>
                  <a:path w="26" h="28">
                    <a:moveTo>
                      <a:pt x="10" y="0"/>
                    </a:moveTo>
                    <a:lnTo>
                      <a:pt x="10" y="10"/>
                    </a:lnTo>
                    <a:lnTo>
                      <a:pt x="0" y="14"/>
                    </a:lnTo>
                    <a:lnTo>
                      <a:pt x="10" y="18"/>
                    </a:lnTo>
                    <a:lnTo>
                      <a:pt x="10" y="28"/>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1" name="Freeform 41"/>
              <p:cNvSpPr/>
              <p:nvPr/>
            </p:nvSpPr>
            <p:spPr>
              <a:xfrm>
                <a:off x="3383" y="705"/>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2" name="Freeform 42"/>
              <p:cNvSpPr/>
              <p:nvPr/>
            </p:nvSpPr>
            <p:spPr>
              <a:xfrm>
                <a:off x="3413" y="695"/>
                <a:ext cx="25" cy="26"/>
              </a:xfrm>
              <a:custGeom>
                <a:avLst/>
                <a:gdLst/>
                <a:ahLst/>
                <a:cxnLst>
                  <a:cxn ang="0">
                    <a:pos x="10" y="0"/>
                  </a:cxn>
                  <a:cxn ang="0">
                    <a:pos x="10" y="8"/>
                  </a:cxn>
                  <a:cxn ang="0">
                    <a:pos x="0" y="12"/>
                  </a:cxn>
                  <a:cxn ang="0">
                    <a:pos x="10" y="16"/>
                  </a:cxn>
                  <a:cxn ang="0">
                    <a:pos x="10" y="26"/>
                  </a:cxn>
                  <a:cxn ang="0">
                    <a:pos x="16" y="20"/>
                  </a:cxn>
                  <a:cxn ang="0">
                    <a:pos x="25" y="20"/>
                  </a:cxn>
                  <a:cxn ang="0">
                    <a:pos x="22" y="12"/>
                  </a:cxn>
                  <a:cxn ang="0">
                    <a:pos x="25" y="4"/>
                  </a:cxn>
                  <a:cxn ang="0">
                    <a:pos x="18" y="6"/>
                  </a:cxn>
                  <a:cxn ang="0">
                    <a:pos x="10" y="0"/>
                  </a:cxn>
                </a:cxnLst>
                <a:rect l="0" t="0" r="0" b="0"/>
                <a:pathLst>
                  <a:path w="25" h="26">
                    <a:moveTo>
                      <a:pt x="10" y="0"/>
                    </a:moveTo>
                    <a:lnTo>
                      <a:pt x="10" y="8"/>
                    </a:lnTo>
                    <a:lnTo>
                      <a:pt x="0" y="12"/>
                    </a:lnTo>
                    <a:lnTo>
                      <a:pt x="10" y="16"/>
                    </a:lnTo>
                    <a:lnTo>
                      <a:pt x="10" y="26"/>
                    </a:lnTo>
                    <a:lnTo>
                      <a:pt x="16" y="20"/>
                    </a:lnTo>
                    <a:lnTo>
                      <a:pt x="25" y="20"/>
                    </a:lnTo>
                    <a:lnTo>
                      <a:pt x="22" y="12"/>
                    </a:lnTo>
                    <a:lnTo>
                      <a:pt x="25" y="4"/>
                    </a:lnTo>
                    <a:lnTo>
                      <a:pt x="18" y="6"/>
                    </a:lnTo>
                    <a:lnTo>
                      <a:pt x="10" y="0"/>
                    </a:lnTo>
                    <a:close/>
                  </a:path>
                </a:pathLst>
              </a:custGeom>
              <a:solidFill>
                <a:srgbClr val="FFFFFF"/>
              </a:solidFill>
              <a:ln w="9525">
                <a:noFill/>
              </a:ln>
            </p:spPr>
            <p:txBody>
              <a:bodyPr/>
              <a:p>
                <a:endParaRPr lang="zh-CN" altLang="en-US" sz="1350"/>
              </a:p>
            </p:txBody>
          </p:sp>
          <p:sp>
            <p:nvSpPr>
              <p:cNvPr id="43" name="Freeform 43"/>
              <p:cNvSpPr/>
              <p:nvPr/>
            </p:nvSpPr>
            <p:spPr>
              <a:xfrm>
                <a:off x="3315" y="697"/>
                <a:ext cx="24" cy="26"/>
              </a:xfrm>
              <a:custGeom>
                <a:avLst/>
                <a:gdLst/>
                <a:ahLst/>
                <a:cxnLst>
                  <a:cxn ang="0">
                    <a:pos x="10" y="0"/>
                  </a:cxn>
                  <a:cxn ang="0">
                    <a:pos x="8" y="8"/>
                  </a:cxn>
                  <a:cxn ang="0">
                    <a:pos x="0" y="12"/>
                  </a:cxn>
                  <a:cxn ang="0">
                    <a:pos x="8" y="16"/>
                  </a:cxn>
                  <a:cxn ang="0">
                    <a:pos x="8" y="26"/>
                  </a:cxn>
                  <a:cxn ang="0">
                    <a:pos x="16" y="20"/>
                  </a:cxn>
                  <a:cxn ang="0">
                    <a:pos x="24" y="20"/>
                  </a:cxn>
                  <a:cxn ang="0">
                    <a:pos x="20" y="12"/>
                  </a:cxn>
                  <a:cxn ang="0">
                    <a:pos x="24" y="4"/>
                  </a:cxn>
                  <a:cxn ang="0">
                    <a:pos x="16" y="6"/>
                  </a:cxn>
                  <a:cxn ang="0">
                    <a:pos x="10" y="0"/>
                  </a:cxn>
                </a:cxnLst>
                <a:rect l="0" t="0" r="0" b="0"/>
                <a:pathLst>
                  <a:path w="24" h="26">
                    <a:moveTo>
                      <a:pt x="10" y="0"/>
                    </a:moveTo>
                    <a:lnTo>
                      <a:pt x="8" y="8"/>
                    </a:lnTo>
                    <a:lnTo>
                      <a:pt x="0" y="12"/>
                    </a:lnTo>
                    <a:lnTo>
                      <a:pt x="8" y="16"/>
                    </a:lnTo>
                    <a:lnTo>
                      <a:pt x="8" y="26"/>
                    </a:lnTo>
                    <a:lnTo>
                      <a:pt x="16" y="20"/>
                    </a:lnTo>
                    <a:lnTo>
                      <a:pt x="24" y="20"/>
                    </a:lnTo>
                    <a:lnTo>
                      <a:pt x="20" y="12"/>
                    </a:lnTo>
                    <a:lnTo>
                      <a:pt x="24" y="4"/>
                    </a:lnTo>
                    <a:lnTo>
                      <a:pt x="16" y="6"/>
                    </a:lnTo>
                    <a:lnTo>
                      <a:pt x="10" y="0"/>
                    </a:lnTo>
                    <a:close/>
                  </a:path>
                </a:pathLst>
              </a:custGeom>
              <a:solidFill>
                <a:srgbClr val="FFFFFF"/>
              </a:solidFill>
              <a:ln w="9525">
                <a:noFill/>
              </a:ln>
            </p:spPr>
            <p:txBody>
              <a:bodyPr/>
              <a:p>
                <a:endParaRPr lang="zh-CN" altLang="en-US" sz="1350"/>
              </a:p>
            </p:txBody>
          </p:sp>
          <p:sp>
            <p:nvSpPr>
              <p:cNvPr id="44" name="Freeform 44"/>
              <p:cNvSpPr/>
              <p:nvPr/>
            </p:nvSpPr>
            <p:spPr>
              <a:xfrm>
                <a:off x="3345" y="687"/>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5" name="Freeform 45"/>
              <p:cNvSpPr/>
              <p:nvPr/>
            </p:nvSpPr>
            <p:spPr>
              <a:xfrm>
                <a:off x="3375" y="677"/>
                <a:ext cx="24" cy="26"/>
              </a:xfrm>
              <a:custGeom>
                <a:avLst/>
                <a:gdLst/>
                <a:ahLst/>
                <a:cxnLst>
                  <a:cxn ang="0">
                    <a:pos x="10" y="0"/>
                  </a:cxn>
                  <a:cxn ang="0">
                    <a:pos x="8" y="10"/>
                  </a:cxn>
                  <a:cxn ang="0">
                    <a:pos x="0" y="14"/>
                  </a:cxn>
                  <a:cxn ang="0">
                    <a:pos x="8" y="18"/>
                  </a:cxn>
                  <a:cxn ang="0">
                    <a:pos x="8" y="26"/>
                  </a:cxn>
                  <a:cxn ang="0">
                    <a:pos x="16" y="20"/>
                  </a:cxn>
                  <a:cxn ang="0">
                    <a:pos x="24" y="22"/>
                  </a:cxn>
                  <a:cxn ang="0">
                    <a:pos x="20" y="14"/>
                  </a:cxn>
                  <a:cxn ang="0">
                    <a:pos x="24" y="6"/>
                  </a:cxn>
                  <a:cxn ang="0">
                    <a:pos x="16" y="6"/>
                  </a:cxn>
                  <a:cxn ang="0">
                    <a:pos x="10" y="0"/>
                  </a:cxn>
                </a:cxnLst>
                <a:rect l="0" t="0" r="0" b="0"/>
                <a:pathLst>
                  <a:path w="24" h="26">
                    <a:moveTo>
                      <a:pt x="10" y="0"/>
                    </a:moveTo>
                    <a:lnTo>
                      <a:pt x="8" y="10"/>
                    </a:lnTo>
                    <a:lnTo>
                      <a:pt x="0" y="14"/>
                    </a:lnTo>
                    <a:lnTo>
                      <a:pt x="8" y="18"/>
                    </a:lnTo>
                    <a:lnTo>
                      <a:pt x="8" y="26"/>
                    </a:lnTo>
                    <a:lnTo>
                      <a:pt x="16" y="20"/>
                    </a:lnTo>
                    <a:lnTo>
                      <a:pt x="24" y="22"/>
                    </a:lnTo>
                    <a:lnTo>
                      <a:pt x="20" y="14"/>
                    </a:lnTo>
                    <a:lnTo>
                      <a:pt x="24" y="6"/>
                    </a:lnTo>
                    <a:lnTo>
                      <a:pt x="16" y="6"/>
                    </a:lnTo>
                    <a:lnTo>
                      <a:pt x="10" y="0"/>
                    </a:lnTo>
                    <a:close/>
                  </a:path>
                </a:pathLst>
              </a:custGeom>
              <a:solidFill>
                <a:srgbClr val="FFFFFF"/>
              </a:solidFill>
              <a:ln w="9525">
                <a:noFill/>
              </a:ln>
            </p:spPr>
            <p:txBody>
              <a:bodyPr/>
              <a:p>
                <a:endParaRPr lang="zh-CN" altLang="en-US" sz="1350"/>
              </a:p>
            </p:txBody>
          </p:sp>
          <p:sp>
            <p:nvSpPr>
              <p:cNvPr id="46" name="Freeform 46"/>
              <p:cNvSpPr/>
              <p:nvPr/>
            </p:nvSpPr>
            <p:spPr>
              <a:xfrm>
                <a:off x="3405" y="667"/>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6"/>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6"/>
                    </a:lnTo>
                    <a:lnTo>
                      <a:pt x="10" y="0"/>
                    </a:lnTo>
                    <a:close/>
                  </a:path>
                </a:pathLst>
              </a:custGeom>
              <a:solidFill>
                <a:srgbClr val="FFFFFF"/>
              </a:solidFill>
              <a:ln w="9525">
                <a:noFill/>
              </a:ln>
            </p:spPr>
            <p:txBody>
              <a:bodyPr/>
              <a:p>
                <a:endParaRPr lang="zh-CN" altLang="en-US" sz="1350"/>
              </a:p>
            </p:txBody>
          </p:sp>
        </p:grpSp>
      </p:grpSp>
      <p:sp>
        <p:nvSpPr>
          <p:cNvPr id="48" name="文本框 47"/>
          <p:cNvSpPr txBox="1"/>
          <p:nvPr/>
        </p:nvSpPr>
        <p:spPr>
          <a:xfrm>
            <a:off x="951865" y="115570"/>
            <a:ext cx="2621280" cy="460375"/>
          </a:xfrm>
          <a:prstGeom prst="rect">
            <a:avLst/>
          </a:prstGeom>
          <a:noFill/>
        </p:spPr>
        <p:txBody>
          <a:bodyPr wrap="none" rtlCol="0">
            <a:spAutoFit/>
          </a:bodyPr>
          <a:p>
            <a:r>
              <a:rPr lang="zh-CN" altLang="en-US" sz="2400"/>
              <a:t>一、美国独立战争</a:t>
            </a:r>
            <a:endParaRPr lang="zh-CN" altLang="en-US" sz="2400"/>
          </a:p>
        </p:txBody>
      </p:sp>
      <p:pic>
        <p:nvPicPr>
          <p:cNvPr id="3" name="Picture 2"/>
          <p:cNvPicPr>
            <a:picLocks noChangeAspect="1"/>
          </p:cNvPicPr>
          <p:nvPr/>
        </p:nvPicPr>
        <p:blipFill>
          <a:blip r:embed="rId1"/>
          <a:stretch>
            <a:fillRect/>
          </a:stretch>
        </p:blipFill>
        <p:spPr>
          <a:xfrm>
            <a:off x="5473065" y="630555"/>
            <a:ext cx="3531235" cy="4330065"/>
          </a:xfrm>
          <a:prstGeom prst="rect">
            <a:avLst/>
          </a:prstGeom>
          <a:noFill/>
          <a:ln w="9525">
            <a:noFill/>
          </a:ln>
        </p:spPr>
      </p:pic>
      <p:sp>
        <p:nvSpPr>
          <p:cNvPr id="51" name="矩形 50"/>
          <p:cNvSpPr/>
          <p:nvPr/>
        </p:nvSpPr>
        <p:spPr>
          <a:xfrm>
            <a:off x="951865" y="657225"/>
            <a:ext cx="4288790" cy="4260215"/>
          </a:xfrm>
          <a:prstGeom prst="rect">
            <a:avLst/>
          </a:prstGeom>
          <a:solidFill>
            <a:schemeClr val="bg1"/>
          </a:solidFill>
          <a:ln w="28575" cmpd="sng">
            <a:solidFill>
              <a:srgbClr val="212852"/>
            </a:solid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50000"/>
              </a:lnSpc>
            </a:pPr>
            <a:r>
              <a:rPr lang="en-US" altLang="zh-CN" sz="2000" b="1" dirty="0">
                <a:solidFill>
                  <a:schemeClr val="tx1"/>
                </a:solidFill>
                <a:latin typeface="Arial" panose="020B0604020202020204" pitchFamily="34" charset="0"/>
                <a:sym typeface="+mn-ea"/>
              </a:rPr>
              <a:t>1775</a:t>
            </a:r>
            <a:r>
              <a:rPr lang="zh-CN" altLang="en-US" sz="2000" b="1" dirty="0">
                <a:solidFill>
                  <a:schemeClr val="tx1"/>
                </a:solidFill>
                <a:latin typeface="Arial" panose="020B0604020202020204" pitchFamily="34" charset="0"/>
                <a:sym typeface="+mn-ea"/>
              </a:rPr>
              <a:t>年</a:t>
            </a:r>
            <a:r>
              <a:rPr lang="en-US" altLang="zh-CN" sz="2000" b="1" dirty="0">
                <a:solidFill>
                  <a:schemeClr val="tx1"/>
                </a:solidFill>
                <a:latin typeface="Arial" panose="020B0604020202020204" pitchFamily="34" charset="0"/>
                <a:sym typeface="+mn-ea"/>
              </a:rPr>
              <a:t>3</a:t>
            </a:r>
            <a:r>
              <a:rPr lang="zh-CN" altLang="en-US" sz="2000" b="1" dirty="0">
                <a:solidFill>
                  <a:schemeClr val="tx1"/>
                </a:solidFill>
                <a:latin typeface="Arial" panose="020B0604020202020204" pitchFamily="34" charset="0"/>
                <a:sym typeface="+mn-ea"/>
              </a:rPr>
              <a:t>月</a:t>
            </a:r>
            <a:r>
              <a:rPr lang="en-US" altLang="zh-CN" sz="2000" b="1" dirty="0">
                <a:solidFill>
                  <a:schemeClr val="tx1"/>
                </a:solidFill>
                <a:latin typeface="Arial" panose="020B0604020202020204" pitchFamily="34" charset="0"/>
                <a:sym typeface="+mn-ea"/>
              </a:rPr>
              <a:t>23</a:t>
            </a:r>
            <a:r>
              <a:rPr lang="zh-CN" altLang="en-US" sz="2000" b="1" dirty="0">
                <a:solidFill>
                  <a:schemeClr val="tx1"/>
                </a:solidFill>
                <a:latin typeface="Arial" panose="020B0604020202020204" pitchFamily="34" charset="0"/>
                <a:sym typeface="+mn-ea"/>
              </a:rPr>
              <a:t>日，亨利在弗吉尼亚议会上发表演讲：</a:t>
            </a:r>
            <a:endParaRPr lang="zh-CN" altLang="en-US" sz="2000" b="1" dirty="0">
              <a:solidFill>
                <a:schemeClr val="tx1"/>
              </a:solidFill>
              <a:latin typeface="Arial" panose="020B0604020202020204" pitchFamily="34" charset="0"/>
              <a:sym typeface="+mn-ea"/>
            </a:endParaRPr>
          </a:p>
          <a:p>
            <a:pPr algn="l">
              <a:lnSpc>
                <a:spcPct val="150000"/>
              </a:lnSpc>
            </a:pPr>
            <a:r>
              <a:rPr lang="zh-CN" altLang="en-US" sz="2000">
                <a:solidFill>
                  <a:schemeClr val="tx1"/>
                </a:solidFill>
              </a:rPr>
              <a:t>“难道生命就是那么值钱，和平就是那么美妙，因而只能以镣铐和奴役为代价换取吗？全能的上帝啊，但愿你能出来制止！我不知道别人会有何高策，但是对我自己来说，</a:t>
            </a:r>
            <a:r>
              <a:rPr lang="zh-CN" altLang="en-US" sz="2000" b="1">
                <a:solidFill>
                  <a:srgbClr val="FF0000"/>
                </a:solidFill>
              </a:rPr>
              <a:t>不自由，毋宁死！</a:t>
            </a:r>
            <a:r>
              <a:rPr lang="zh-CN" altLang="en-US" sz="2000">
                <a:solidFill>
                  <a:schemeClr val="tx1"/>
                </a:solidFill>
              </a:rPr>
              <a:t>”</a:t>
            </a:r>
            <a:endParaRPr lang="zh-CN" altLang="en-US" sz="2000" b="1" dirty="0">
              <a:solidFill>
                <a:schemeClr val="tx1"/>
              </a:solidFill>
              <a:latin typeface="Arial" panose="020B0604020202020204" pitchFamily="34" charset="0"/>
            </a:endParaRPr>
          </a:p>
        </p:txBody>
      </p:sp>
    </p:spTree>
    <p:custDataLst>
      <p:tags r:id="rId2"/>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49" name="组合 48"/>
          <p:cNvGrpSpPr/>
          <p:nvPr/>
        </p:nvGrpSpPr>
        <p:grpSpPr>
          <a:xfrm>
            <a:off x="2540" y="-1270"/>
            <a:ext cx="828040" cy="5149850"/>
            <a:chOff x="4" y="-2"/>
            <a:chExt cx="1304" cy="8110"/>
          </a:xfrm>
        </p:grpSpPr>
        <p:sp>
          <p:nvSpPr>
            <p:cNvPr id="2" name="矩形 1"/>
            <p:cNvSpPr/>
            <p:nvPr/>
          </p:nvSpPr>
          <p:spPr>
            <a:xfrm>
              <a:off x="4" y="-2"/>
              <a:ext cx="1304" cy="8110"/>
            </a:xfrm>
            <a:prstGeom prst="rect">
              <a:avLst/>
            </a:prstGeom>
            <a:solidFill>
              <a:srgbClr val="212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4000">
                <a:solidFill>
                  <a:schemeClr val="tx1"/>
                </a:solidFill>
                <a:latin typeface="字魂龙吟手书" panose="00000500000000000000" charset="-122"/>
                <a:ea typeface="字魂龙吟手书" panose="00000500000000000000" charset="-122"/>
              </a:endParaRPr>
            </a:p>
            <a:p>
              <a:pPr algn="ctr"/>
              <a:r>
                <a:rPr lang="zh-CN" altLang="en-US" sz="4000">
                  <a:solidFill>
                    <a:schemeClr val="bg1"/>
                  </a:solidFill>
                  <a:latin typeface="字魂龙吟手书" panose="00000500000000000000" charset="-122"/>
                  <a:ea typeface="字魂龙吟手书" panose="00000500000000000000" charset="-122"/>
                </a:rPr>
                <a:t>自由需要捍卫</a:t>
              </a:r>
              <a:endParaRPr lang="zh-CN" altLang="en-US" sz="4000">
                <a:solidFill>
                  <a:schemeClr val="bg1"/>
                </a:solidFill>
                <a:latin typeface="字魂龙吟手书" panose="00000500000000000000" charset="-122"/>
                <a:ea typeface="字魂龙吟手书" panose="00000500000000000000" charset="-122"/>
              </a:endParaRPr>
            </a:p>
          </p:txBody>
        </p:sp>
        <p:grpSp>
          <p:nvGrpSpPr>
            <p:cNvPr id="4" name="Group 4"/>
            <p:cNvGrpSpPr>
              <a:grpSpLocks noChangeAspect="1"/>
            </p:cNvGrpSpPr>
            <p:nvPr/>
          </p:nvGrpSpPr>
          <p:grpSpPr>
            <a:xfrm>
              <a:off x="52" y="577"/>
              <a:ext cx="1164" cy="564"/>
              <a:chOff x="3119" y="639"/>
              <a:chExt cx="786" cy="381"/>
            </a:xfrm>
          </p:grpSpPr>
          <p:sp>
            <p:nvSpPr>
              <p:cNvPr id="5" name="Freeform 5"/>
              <p:cNvSpPr/>
              <p:nvPr/>
            </p:nvSpPr>
            <p:spPr>
              <a:xfrm>
                <a:off x="3472" y="639"/>
                <a:ext cx="133" cy="381"/>
              </a:xfrm>
              <a:custGeom>
                <a:avLst/>
                <a:gdLst/>
                <a:ahLst/>
                <a:cxnLst>
                  <a:cxn ang="0">
                    <a:pos x="10" y="381"/>
                  </a:cxn>
                  <a:cxn ang="0">
                    <a:pos x="0" y="379"/>
                  </a:cxn>
                  <a:cxn ang="0">
                    <a:pos x="123" y="0"/>
                  </a:cxn>
                  <a:cxn ang="0">
                    <a:pos x="133" y="2"/>
                  </a:cxn>
                  <a:cxn ang="0">
                    <a:pos x="10" y="381"/>
                  </a:cxn>
                </a:cxnLst>
                <a:rect l="0" t="0" r="0" b="0"/>
                <a:pathLst>
                  <a:path w="133" h="381">
                    <a:moveTo>
                      <a:pt x="10" y="381"/>
                    </a:moveTo>
                    <a:lnTo>
                      <a:pt x="0" y="379"/>
                    </a:lnTo>
                    <a:lnTo>
                      <a:pt x="123" y="0"/>
                    </a:lnTo>
                    <a:lnTo>
                      <a:pt x="133" y="2"/>
                    </a:lnTo>
                    <a:lnTo>
                      <a:pt x="10" y="381"/>
                    </a:lnTo>
                    <a:close/>
                  </a:path>
                </a:pathLst>
              </a:custGeom>
              <a:solidFill>
                <a:srgbClr val="2D2674"/>
              </a:solidFill>
              <a:ln w="9525">
                <a:noFill/>
              </a:ln>
            </p:spPr>
            <p:txBody>
              <a:bodyPr/>
              <a:p>
                <a:endParaRPr lang="zh-CN" altLang="en-US" sz="1350"/>
              </a:p>
            </p:txBody>
          </p:sp>
          <p:sp>
            <p:nvSpPr>
              <p:cNvPr id="6" name="Freeform 6"/>
              <p:cNvSpPr/>
              <p:nvPr/>
            </p:nvSpPr>
            <p:spPr>
              <a:xfrm>
                <a:off x="3526" y="815"/>
                <a:ext cx="323" cy="133"/>
              </a:xfrm>
              <a:custGeom>
                <a:avLst/>
                <a:gdLst/>
                <a:ahLst/>
                <a:cxnLst>
                  <a:cxn ang="0">
                    <a:pos x="315" y="133"/>
                  </a:cxn>
                  <a:cxn ang="0">
                    <a:pos x="0" y="29"/>
                  </a:cxn>
                  <a:cxn ang="0">
                    <a:pos x="10" y="0"/>
                  </a:cxn>
                  <a:cxn ang="0">
                    <a:pos x="323" y="103"/>
                  </a:cxn>
                  <a:cxn ang="0">
                    <a:pos x="315" y="133"/>
                  </a:cxn>
                </a:cxnLst>
                <a:rect l="0" t="0" r="0" b="0"/>
                <a:pathLst>
                  <a:path w="323" h="133">
                    <a:moveTo>
                      <a:pt x="315" y="133"/>
                    </a:moveTo>
                    <a:lnTo>
                      <a:pt x="0" y="29"/>
                    </a:lnTo>
                    <a:lnTo>
                      <a:pt x="10" y="0"/>
                    </a:lnTo>
                    <a:lnTo>
                      <a:pt x="323" y="103"/>
                    </a:lnTo>
                    <a:lnTo>
                      <a:pt x="315" y="133"/>
                    </a:lnTo>
                    <a:close/>
                  </a:path>
                </a:pathLst>
              </a:custGeom>
              <a:solidFill>
                <a:srgbClr val="E61723"/>
              </a:solidFill>
              <a:ln w="9525">
                <a:noFill/>
              </a:ln>
            </p:spPr>
            <p:txBody>
              <a:bodyPr/>
              <a:p>
                <a:endParaRPr lang="zh-CN" altLang="en-US" sz="1350"/>
              </a:p>
            </p:txBody>
          </p:sp>
          <p:sp>
            <p:nvSpPr>
              <p:cNvPr id="7" name="Freeform 7"/>
              <p:cNvSpPr/>
              <p:nvPr/>
            </p:nvSpPr>
            <p:spPr>
              <a:xfrm>
                <a:off x="3536" y="787"/>
                <a:ext cx="323" cy="133"/>
              </a:xfrm>
              <a:custGeom>
                <a:avLst/>
                <a:gdLst/>
                <a:ahLst/>
                <a:cxnLst>
                  <a:cxn ang="0">
                    <a:pos x="313" y="133"/>
                  </a:cxn>
                  <a:cxn ang="0">
                    <a:pos x="0" y="30"/>
                  </a:cxn>
                  <a:cxn ang="0">
                    <a:pos x="8" y="0"/>
                  </a:cxn>
                  <a:cxn ang="0">
                    <a:pos x="323" y="103"/>
                  </a:cxn>
                  <a:cxn ang="0">
                    <a:pos x="313" y="133"/>
                  </a:cxn>
                </a:cxnLst>
                <a:rect l="0" t="0" r="0" b="0"/>
                <a:pathLst>
                  <a:path w="323" h="133">
                    <a:moveTo>
                      <a:pt x="313" y="133"/>
                    </a:moveTo>
                    <a:lnTo>
                      <a:pt x="0" y="30"/>
                    </a:lnTo>
                    <a:lnTo>
                      <a:pt x="8" y="0"/>
                    </a:lnTo>
                    <a:lnTo>
                      <a:pt x="323" y="103"/>
                    </a:lnTo>
                    <a:lnTo>
                      <a:pt x="313" y="133"/>
                    </a:lnTo>
                    <a:close/>
                  </a:path>
                </a:pathLst>
              </a:custGeom>
              <a:solidFill>
                <a:srgbClr val="FFFFFF"/>
              </a:solidFill>
              <a:ln w="9525">
                <a:noFill/>
              </a:ln>
            </p:spPr>
            <p:txBody>
              <a:bodyPr/>
              <a:p>
                <a:endParaRPr lang="zh-CN" altLang="en-US" sz="1350"/>
              </a:p>
            </p:txBody>
          </p:sp>
          <p:sp>
            <p:nvSpPr>
              <p:cNvPr id="8" name="Freeform 8"/>
              <p:cNvSpPr/>
              <p:nvPr/>
            </p:nvSpPr>
            <p:spPr>
              <a:xfrm>
                <a:off x="3544" y="759"/>
                <a:ext cx="323" cy="131"/>
              </a:xfrm>
              <a:custGeom>
                <a:avLst/>
                <a:gdLst/>
                <a:ahLst/>
                <a:cxnLst>
                  <a:cxn ang="0">
                    <a:pos x="315" y="131"/>
                  </a:cxn>
                  <a:cxn ang="0">
                    <a:pos x="0" y="28"/>
                  </a:cxn>
                  <a:cxn ang="0">
                    <a:pos x="10" y="0"/>
                  </a:cxn>
                  <a:cxn ang="0">
                    <a:pos x="323" y="103"/>
                  </a:cxn>
                  <a:cxn ang="0">
                    <a:pos x="315" y="131"/>
                  </a:cxn>
                </a:cxnLst>
                <a:rect l="0" t="0" r="0" b="0"/>
                <a:pathLst>
                  <a:path w="323" h="131">
                    <a:moveTo>
                      <a:pt x="315" y="131"/>
                    </a:moveTo>
                    <a:lnTo>
                      <a:pt x="0" y="28"/>
                    </a:lnTo>
                    <a:lnTo>
                      <a:pt x="10" y="0"/>
                    </a:lnTo>
                    <a:lnTo>
                      <a:pt x="323" y="103"/>
                    </a:lnTo>
                    <a:lnTo>
                      <a:pt x="315" y="131"/>
                    </a:lnTo>
                    <a:close/>
                  </a:path>
                </a:pathLst>
              </a:custGeom>
              <a:solidFill>
                <a:srgbClr val="E61723"/>
              </a:solidFill>
              <a:ln w="9525">
                <a:noFill/>
              </a:ln>
            </p:spPr>
            <p:txBody>
              <a:bodyPr/>
              <a:p>
                <a:endParaRPr lang="zh-CN" altLang="en-US" sz="1350"/>
              </a:p>
            </p:txBody>
          </p:sp>
          <p:sp>
            <p:nvSpPr>
              <p:cNvPr id="9" name="Freeform 9"/>
              <p:cNvSpPr/>
              <p:nvPr/>
            </p:nvSpPr>
            <p:spPr>
              <a:xfrm>
                <a:off x="3554" y="729"/>
                <a:ext cx="323" cy="133"/>
              </a:xfrm>
              <a:custGeom>
                <a:avLst/>
                <a:gdLst/>
                <a:ahLst/>
                <a:cxnLst>
                  <a:cxn ang="0">
                    <a:pos x="313" y="133"/>
                  </a:cxn>
                  <a:cxn ang="0">
                    <a:pos x="0" y="30"/>
                  </a:cxn>
                  <a:cxn ang="0">
                    <a:pos x="10" y="0"/>
                  </a:cxn>
                  <a:cxn ang="0">
                    <a:pos x="323" y="103"/>
                  </a:cxn>
                  <a:cxn ang="0">
                    <a:pos x="313" y="133"/>
                  </a:cxn>
                </a:cxnLst>
                <a:rect l="0" t="0" r="0" b="0"/>
                <a:pathLst>
                  <a:path w="323" h="133">
                    <a:moveTo>
                      <a:pt x="313" y="133"/>
                    </a:moveTo>
                    <a:lnTo>
                      <a:pt x="0" y="30"/>
                    </a:lnTo>
                    <a:lnTo>
                      <a:pt x="10" y="0"/>
                    </a:lnTo>
                    <a:lnTo>
                      <a:pt x="323" y="103"/>
                    </a:lnTo>
                    <a:lnTo>
                      <a:pt x="313" y="133"/>
                    </a:lnTo>
                    <a:close/>
                  </a:path>
                </a:pathLst>
              </a:custGeom>
              <a:solidFill>
                <a:srgbClr val="FFFFFF"/>
              </a:solidFill>
              <a:ln w="9525">
                <a:noFill/>
              </a:ln>
            </p:spPr>
            <p:txBody>
              <a:bodyPr/>
              <a:p>
                <a:endParaRPr lang="zh-CN" altLang="en-US" sz="1350"/>
              </a:p>
            </p:txBody>
          </p:sp>
          <p:sp>
            <p:nvSpPr>
              <p:cNvPr id="10" name="Freeform 10"/>
              <p:cNvSpPr/>
              <p:nvPr/>
            </p:nvSpPr>
            <p:spPr>
              <a:xfrm>
                <a:off x="3564" y="701"/>
                <a:ext cx="323" cy="131"/>
              </a:xfrm>
              <a:custGeom>
                <a:avLst/>
                <a:gdLst/>
                <a:ahLst/>
                <a:cxnLst>
                  <a:cxn ang="0">
                    <a:pos x="313" y="131"/>
                  </a:cxn>
                  <a:cxn ang="0">
                    <a:pos x="0" y="28"/>
                  </a:cxn>
                  <a:cxn ang="0">
                    <a:pos x="7" y="0"/>
                  </a:cxn>
                  <a:cxn ang="0">
                    <a:pos x="323" y="104"/>
                  </a:cxn>
                  <a:cxn ang="0">
                    <a:pos x="313" y="131"/>
                  </a:cxn>
                </a:cxnLst>
                <a:rect l="0" t="0" r="0" b="0"/>
                <a:pathLst>
                  <a:path w="323" h="131">
                    <a:moveTo>
                      <a:pt x="313" y="131"/>
                    </a:moveTo>
                    <a:lnTo>
                      <a:pt x="0" y="28"/>
                    </a:lnTo>
                    <a:lnTo>
                      <a:pt x="7" y="0"/>
                    </a:lnTo>
                    <a:lnTo>
                      <a:pt x="323" y="104"/>
                    </a:lnTo>
                    <a:lnTo>
                      <a:pt x="313" y="131"/>
                    </a:lnTo>
                    <a:close/>
                  </a:path>
                </a:pathLst>
              </a:custGeom>
              <a:solidFill>
                <a:srgbClr val="E61723"/>
              </a:solidFill>
              <a:ln w="9525">
                <a:noFill/>
              </a:ln>
            </p:spPr>
            <p:txBody>
              <a:bodyPr/>
              <a:p>
                <a:endParaRPr lang="zh-CN" altLang="en-US" sz="1350"/>
              </a:p>
            </p:txBody>
          </p:sp>
          <p:sp>
            <p:nvSpPr>
              <p:cNvPr id="11" name="Freeform 11"/>
              <p:cNvSpPr/>
              <p:nvPr/>
            </p:nvSpPr>
            <p:spPr>
              <a:xfrm>
                <a:off x="3571" y="671"/>
                <a:ext cx="324" cy="134"/>
              </a:xfrm>
              <a:custGeom>
                <a:avLst/>
                <a:gdLst/>
                <a:ahLst/>
                <a:cxnLst>
                  <a:cxn ang="0">
                    <a:pos x="316" y="134"/>
                  </a:cxn>
                  <a:cxn ang="0">
                    <a:pos x="0" y="30"/>
                  </a:cxn>
                  <a:cxn ang="0">
                    <a:pos x="10" y="0"/>
                  </a:cxn>
                  <a:cxn ang="0">
                    <a:pos x="324" y="104"/>
                  </a:cxn>
                  <a:cxn ang="0">
                    <a:pos x="316" y="134"/>
                  </a:cxn>
                </a:cxnLst>
                <a:rect l="0" t="0" r="0" b="0"/>
                <a:pathLst>
                  <a:path w="324" h="134">
                    <a:moveTo>
                      <a:pt x="316" y="134"/>
                    </a:moveTo>
                    <a:lnTo>
                      <a:pt x="0" y="30"/>
                    </a:lnTo>
                    <a:lnTo>
                      <a:pt x="10" y="0"/>
                    </a:lnTo>
                    <a:lnTo>
                      <a:pt x="324" y="104"/>
                    </a:lnTo>
                    <a:lnTo>
                      <a:pt x="316" y="134"/>
                    </a:lnTo>
                    <a:close/>
                  </a:path>
                </a:pathLst>
              </a:custGeom>
              <a:solidFill>
                <a:srgbClr val="FFFFFF"/>
              </a:solidFill>
              <a:ln w="9525">
                <a:noFill/>
              </a:ln>
            </p:spPr>
            <p:txBody>
              <a:bodyPr/>
              <a:p>
                <a:endParaRPr lang="zh-CN" altLang="en-US" sz="1350"/>
              </a:p>
            </p:txBody>
          </p:sp>
          <p:sp>
            <p:nvSpPr>
              <p:cNvPr id="12" name="Freeform 12"/>
              <p:cNvSpPr/>
              <p:nvPr/>
            </p:nvSpPr>
            <p:spPr>
              <a:xfrm>
                <a:off x="3581" y="643"/>
                <a:ext cx="324" cy="134"/>
              </a:xfrm>
              <a:custGeom>
                <a:avLst/>
                <a:gdLst/>
                <a:ahLst/>
                <a:cxnLst>
                  <a:cxn ang="0">
                    <a:pos x="314" y="134"/>
                  </a:cxn>
                  <a:cxn ang="0">
                    <a:pos x="0" y="30"/>
                  </a:cxn>
                  <a:cxn ang="0">
                    <a:pos x="10" y="0"/>
                  </a:cxn>
                  <a:cxn ang="0">
                    <a:pos x="324" y="104"/>
                  </a:cxn>
                  <a:cxn ang="0">
                    <a:pos x="314" y="134"/>
                  </a:cxn>
                </a:cxnLst>
                <a:rect l="0" t="0" r="0" b="0"/>
                <a:pathLst>
                  <a:path w="324" h="134">
                    <a:moveTo>
                      <a:pt x="314" y="134"/>
                    </a:moveTo>
                    <a:lnTo>
                      <a:pt x="0" y="30"/>
                    </a:lnTo>
                    <a:lnTo>
                      <a:pt x="10" y="0"/>
                    </a:lnTo>
                    <a:lnTo>
                      <a:pt x="324" y="104"/>
                    </a:lnTo>
                    <a:lnTo>
                      <a:pt x="314" y="134"/>
                    </a:lnTo>
                    <a:close/>
                  </a:path>
                </a:pathLst>
              </a:custGeom>
              <a:solidFill>
                <a:srgbClr val="E61723"/>
              </a:solidFill>
              <a:ln w="9525">
                <a:noFill/>
              </a:ln>
            </p:spPr>
            <p:txBody>
              <a:bodyPr/>
              <a:p>
                <a:endParaRPr lang="zh-CN" altLang="en-US" sz="1350"/>
              </a:p>
            </p:txBody>
          </p:sp>
          <p:sp>
            <p:nvSpPr>
              <p:cNvPr id="13" name="Freeform 13"/>
              <p:cNvSpPr/>
              <p:nvPr/>
            </p:nvSpPr>
            <p:spPr>
              <a:xfrm>
                <a:off x="3554" y="643"/>
                <a:ext cx="176" cy="160"/>
              </a:xfrm>
              <a:custGeom>
                <a:avLst/>
                <a:gdLst/>
                <a:ahLst/>
                <a:cxnLst>
                  <a:cxn ang="0">
                    <a:pos x="141" y="160"/>
                  </a:cxn>
                  <a:cxn ang="0">
                    <a:pos x="0" y="116"/>
                  </a:cxn>
                  <a:cxn ang="0">
                    <a:pos x="37" y="0"/>
                  </a:cxn>
                  <a:cxn ang="0">
                    <a:pos x="176" y="46"/>
                  </a:cxn>
                  <a:cxn ang="0">
                    <a:pos x="141" y="160"/>
                  </a:cxn>
                </a:cxnLst>
                <a:rect l="0" t="0" r="0" b="0"/>
                <a:pathLst>
                  <a:path w="176" h="160">
                    <a:moveTo>
                      <a:pt x="141" y="160"/>
                    </a:moveTo>
                    <a:lnTo>
                      <a:pt x="0" y="116"/>
                    </a:lnTo>
                    <a:lnTo>
                      <a:pt x="37" y="0"/>
                    </a:lnTo>
                    <a:lnTo>
                      <a:pt x="176" y="46"/>
                    </a:lnTo>
                    <a:lnTo>
                      <a:pt x="141" y="160"/>
                    </a:lnTo>
                    <a:close/>
                  </a:path>
                </a:pathLst>
              </a:custGeom>
              <a:solidFill>
                <a:srgbClr val="2D2674"/>
              </a:solidFill>
              <a:ln w="9525">
                <a:noFill/>
              </a:ln>
            </p:spPr>
            <p:txBody>
              <a:bodyPr/>
              <a:p>
                <a:endParaRPr lang="zh-CN" altLang="en-US" sz="1350"/>
              </a:p>
            </p:txBody>
          </p:sp>
          <p:sp>
            <p:nvSpPr>
              <p:cNvPr id="14" name="Freeform 14"/>
              <p:cNvSpPr/>
              <p:nvPr/>
            </p:nvSpPr>
            <p:spPr>
              <a:xfrm>
                <a:off x="3667" y="751"/>
                <a:ext cx="24" cy="28"/>
              </a:xfrm>
              <a:custGeom>
                <a:avLst/>
                <a:gdLst/>
                <a:ahLst/>
                <a:cxnLst>
                  <a:cxn ang="0">
                    <a:pos x="16" y="0"/>
                  </a:cxn>
                  <a:cxn ang="0">
                    <a:pos x="16" y="10"/>
                  </a:cxn>
                  <a:cxn ang="0">
                    <a:pos x="24" y="14"/>
                  </a:cxn>
                  <a:cxn ang="0">
                    <a:pos x="16" y="18"/>
                  </a:cxn>
                  <a:cxn ang="0">
                    <a:pos x="16" y="28"/>
                  </a:cxn>
                  <a:cxn ang="0">
                    <a:pos x="8" y="20"/>
                  </a:cxn>
                  <a:cxn ang="0">
                    <a:pos x="0" y="22"/>
                  </a:cxn>
                  <a:cxn ang="0">
                    <a:pos x="4" y="14"/>
                  </a:cxn>
                  <a:cxn ang="0">
                    <a:pos x="0" y="6"/>
                  </a:cxn>
                  <a:cxn ang="0">
                    <a:pos x="8" y="8"/>
                  </a:cxn>
                  <a:cxn ang="0">
                    <a:pos x="16" y="0"/>
                  </a:cxn>
                </a:cxnLst>
                <a:rect l="0" t="0" r="0" b="0"/>
                <a:pathLst>
                  <a:path w="24" h="28">
                    <a:moveTo>
                      <a:pt x="16" y="0"/>
                    </a:moveTo>
                    <a:lnTo>
                      <a:pt x="16" y="10"/>
                    </a:lnTo>
                    <a:lnTo>
                      <a:pt x="24" y="14"/>
                    </a:lnTo>
                    <a:lnTo>
                      <a:pt x="16" y="18"/>
                    </a:lnTo>
                    <a:lnTo>
                      <a:pt x="16" y="28"/>
                    </a:lnTo>
                    <a:lnTo>
                      <a:pt x="8" y="20"/>
                    </a:lnTo>
                    <a:lnTo>
                      <a:pt x="0" y="22"/>
                    </a:lnTo>
                    <a:lnTo>
                      <a:pt x="4" y="14"/>
                    </a:lnTo>
                    <a:lnTo>
                      <a:pt x="0" y="6"/>
                    </a:lnTo>
                    <a:lnTo>
                      <a:pt x="8" y="8"/>
                    </a:lnTo>
                    <a:lnTo>
                      <a:pt x="16" y="0"/>
                    </a:lnTo>
                    <a:close/>
                  </a:path>
                </a:pathLst>
              </a:custGeom>
              <a:solidFill>
                <a:srgbClr val="FFFFFF"/>
              </a:solidFill>
              <a:ln w="9525">
                <a:noFill/>
              </a:ln>
            </p:spPr>
            <p:txBody>
              <a:bodyPr/>
              <a:p>
                <a:endParaRPr lang="zh-CN" altLang="en-US" sz="1350"/>
              </a:p>
            </p:txBody>
          </p:sp>
          <p:sp>
            <p:nvSpPr>
              <p:cNvPr id="15" name="Freeform 15"/>
              <p:cNvSpPr/>
              <p:nvPr/>
            </p:nvSpPr>
            <p:spPr>
              <a:xfrm>
                <a:off x="3635" y="743"/>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16" name="Freeform 16"/>
              <p:cNvSpPr/>
              <p:nvPr/>
            </p:nvSpPr>
            <p:spPr>
              <a:xfrm>
                <a:off x="3607" y="733"/>
                <a:ext cx="24" cy="26"/>
              </a:xfrm>
              <a:custGeom>
                <a:avLst/>
                <a:gdLst/>
                <a:ahLst/>
                <a:cxnLst>
                  <a:cxn ang="0">
                    <a:pos x="16" y="0"/>
                  </a:cxn>
                  <a:cxn ang="0">
                    <a:pos x="16" y="8"/>
                  </a:cxn>
                  <a:cxn ang="0">
                    <a:pos x="24" y="12"/>
                  </a:cxn>
                  <a:cxn ang="0">
                    <a:pos x="16" y="18"/>
                  </a:cxn>
                  <a:cxn ang="0">
                    <a:pos x="16" y="26"/>
                  </a:cxn>
                  <a:cxn ang="0">
                    <a:pos x="8" y="20"/>
                  </a:cxn>
                  <a:cxn ang="0">
                    <a:pos x="0" y="22"/>
                  </a:cxn>
                  <a:cxn ang="0">
                    <a:pos x="4" y="14"/>
                  </a:cxn>
                  <a:cxn ang="0">
                    <a:pos x="0" y="4"/>
                  </a:cxn>
                  <a:cxn ang="0">
                    <a:pos x="8" y="6"/>
                  </a:cxn>
                  <a:cxn ang="0">
                    <a:pos x="16" y="0"/>
                  </a:cxn>
                </a:cxnLst>
                <a:rect l="0" t="0" r="0" b="0"/>
                <a:pathLst>
                  <a:path w="24" h="26">
                    <a:moveTo>
                      <a:pt x="16" y="0"/>
                    </a:moveTo>
                    <a:lnTo>
                      <a:pt x="16" y="8"/>
                    </a:lnTo>
                    <a:lnTo>
                      <a:pt x="24" y="12"/>
                    </a:lnTo>
                    <a:lnTo>
                      <a:pt x="16" y="18"/>
                    </a:lnTo>
                    <a:lnTo>
                      <a:pt x="16" y="26"/>
                    </a:lnTo>
                    <a:lnTo>
                      <a:pt x="8" y="20"/>
                    </a:lnTo>
                    <a:lnTo>
                      <a:pt x="0" y="22"/>
                    </a:lnTo>
                    <a:lnTo>
                      <a:pt x="4" y="14"/>
                    </a:lnTo>
                    <a:lnTo>
                      <a:pt x="0" y="4"/>
                    </a:lnTo>
                    <a:lnTo>
                      <a:pt x="8" y="6"/>
                    </a:lnTo>
                    <a:lnTo>
                      <a:pt x="16" y="0"/>
                    </a:lnTo>
                    <a:close/>
                  </a:path>
                </a:pathLst>
              </a:custGeom>
              <a:solidFill>
                <a:srgbClr val="FFFFFF"/>
              </a:solidFill>
              <a:ln w="9525">
                <a:noFill/>
              </a:ln>
            </p:spPr>
            <p:txBody>
              <a:bodyPr/>
              <a:p>
                <a:endParaRPr lang="zh-CN" altLang="en-US" sz="1350"/>
              </a:p>
            </p:txBody>
          </p:sp>
          <p:sp>
            <p:nvSpPr>
              <p:cNvPr id="17" name="Freeform 17"/>
              <p:cNvSpPr/>
              <p:nvPr/>
            </p:nvSpPr>
            <p:spPr>
              <a:xfrm>
                <a:off x="3575" y="723"/>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18" name="Freeform 18"/>
              <p:cNvSpPr/>
              <p:nvPr/>
            </p:nvSpPr>
            <p:spPr>
              <a:xfrm>
                <a:off x="3675" y="723"/>
                <a:ext cx="25" cy="26"/>
              </a:xfrm>
              <a:custGeom>
                <a:avLst/>
                <a:gdLst/>
                <a:ahLst/>
                <a:cxnLst>
                  <a:cxn ang="0">
                    <a:pos x="16" y="0"/>
                  </a:cxn>
                  <a:cxn ang="0">
                    <a:pos x="18" y="10"/>
                  </a:cxn>
                  <a:cxn ang="0">
                    <a:pos x="25" y="14"/>
                  </a:cxn>
                  <a:cxn ang="0">
                    <a:pos x="18" y="18"/>
                  </a:cxn>
                  <a:cxn ang="0">
                    <a:pos x="16" y="26"/>
                  </a:cxn>
                  <a:cxn ang="0">
                    <a:pos x="10" y="20"/>
                  </a:cxn>
                  <a:cxn ang="0">
                    <a:pos x="0" y="22"/>
                  </a:cxn>
                  <a:cxn ang="0">
                    <a:pos x="6" y="14"/>
                  </a:cxn>
                  <a:cxn ang="0">
                    <a:pos x="0" y="6"/>
                  </a:cxn>
                  <a:cxn ang="0">
                    <a:pos x="10" y="8"/>
                  </a:cxn>
                  <a:cxn ang="0">
                    <a:pos x="16" y="0"/>
                  </a:cxn>
                </a:cxnLst>
                <a:rect l="0" t="0" r="0" b="0"/>
                <a:pathLst>
                  <a:path w="25" h="26">
                    <a:moveTo>
                      <a:pt x="16" y="0"/>
                    </a:moveTo>
                    <a:lnTo>
                      <a:pt x="18" y="10"/>
                    </a:lnTo>
                    <a:lnTo>
                      <a:pt x="25" y="14"/>
                    </a:lnTo>
                    <a:lnTo>
                      <a:pt x="18" y="18"/>
                    </a:lnTo>
                    <a:lnTo>
                      <a:pt x="16" y="26"/>
                    </a:lnTo>
                    <a:lnTo>
                      <a:pt x="10" y="20"/>
                    </a:lnTo>
                    <a:lnTo>
                      <a:pt x="0" y="22"/>
                    </a:lnTo>
                    <a:lnTo>
                      <a:pt x="6" y="14"/>
                    </a:lnTo>
                    <a:lnTo>
                      <a:pt x="0" y="6"/>
                    </a:lnTo>
                    <a:lnTo>
                      <a:pt x="10" y="8"/>
                    </a:lnTo>
                    <a:lnTo>
                      <a:pt x="16" y="0"/>
                    </a:lnTo>
                    <a:close/>
                  </a:path>
                </a:pathLst>
              </a:custGeom>
              <a:solidFill>
                <a:srgbClr val="FFFFFF"/>
              </a:solidFill>
              <a:ln w="9525">
                <a:noFill/>
              </a:ln>
            </p:spPr>
            <p:txBody>
              <a:bodyPr/>
              <a:p>
                <a:endParaRPr lang="zh-CN" altLang="en-US" sz="1350"/>
              </a:p>
            </p:txBody>
          </p:sp>
          <p:sp>
            <p:nvSpPr>
              <p:cNvPr id="19" name="Freeform 19"/>
              <p:cNvSpPr/>
              <p:nvPr/>
            </p:nvSpPr>
            <p:spPr>
              <a:xfrm>
                <a:off x="3645" y="713"/>
                <a:ext cx="26" cy="28"/>
              </a:xfrm>
              <a:custGeom>
                <a:avLst/>
                <a:gdLst/>
                <a:ahLst/>
                <a:cxnLst>
                  <a:cxn ang="0">
                    <a:pos x="16" y="0"/>
                  </a:cxn>
                  <a:cxn ang="0">
                    <a:pos x="18" y="10"/>
                  </a:cxn>
                  <a:cxn ang="0">
                    <a:pos x="26" y="14"/>
                  </a:cxn>
                  <a:cxn ang="0">
                    <a:pos x="18" y="18"/>
                  </a:cxn>
                  <a:cxn ang="0">
                    <a:pos x="16" y="28"/>
                  </a:cxn>
                  <a:cxn ang="0">
                    <a:pos x="10" y="20"/>
                  </a:cxn>
                  <a:cxn ang="0">
                    <a:pos x="0" y="22"/>
                  </a:cxn>
                  <a:cxn ang="0">
                    <a:pos x="4" y="14"/>
                  </a:cxn>
                  <a:cxn ang="0">
                    <a:pos x="0" y="6"/>
                  </a:cxn>
                  <a:cxn ang="0">
                    <a:pos x="10" y="8"/>
                  </a:cxn>
                  <a:cxn ang="0">
                    <a:pos x="16" y="0"/>
                  </a:cxn>
                </a:cxnLst>
                <a:rect l="0" t="0" r="0" b="0"/>
                <a:pathLst>
                  <a:path w="26" h="28">
                    <a:moveTo>
                      <a:pt x="16" y="0"/>
                    </a:moveTo>
                    <a:lnTo>
                      <a:pt x="18" y="10"/>
                    </a:lnTo>
                    <a:lnTo>
                      <a:pt x="26" y="14"/>
                    </a:lnTo>
                    <a:lnTo>
                      <a:pt x="18" y="18"/>
                    </a:lnTo>
                    <a:lnTo>
                      <a:pt x="16" y="28"/>
                    </a:lnTo>
                    <a:lnTo>
                      <a:pt x="10" y="20"/>
                    </a:lnTo>
                    <a:lnTo>
                      <a:pt x="0" y="22"/>
                    </a:lnTo>
                    <a:lnTo>
                      <a:pt x="4" y="14"/>
                    </a:lnTo>
                    <a:lnTo>
                      <a:pt x="0" y="6"/>
                    </a:lnTo>
                    <a:lnTo>
                      <a:pt x="10" y="8"/>
                    </a:lnTo>
                    <a:lnTo>
                      <a:pt x="16" y="0"/>
                    </a:lnTo>
                    <a:close/>
                  </a:path>
                </a:pathLst>
              </a:custGeom>
              <a:solidFill>
                <a:srgbClr val="FFFFFF"/>
              </a:solidFill>
              <a:ln w="9525">
                <a:noFill/>
              </a:ln>
            </p:spPr>
            <p:txBody>
              <a:bodyPr/>
              <a:p>
                <a:endParaRPr lang="zh-CN" altLang="en-US" sz="1350"/>
              </a:p>
            </p:txBody>
          </p:sp>
          <p:sp>
            <p:nvSpPr>
              <p:cNvPr id="20" name="Freeform 20"/>
              <p:cNvSpPr/>
              <p:nvPr/>
            </p:nvSpPr>
            <p:spPr>
              <a:xfrm>
                <a:off x="3615" y="705"/>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1" name="Freeform 21"/>
              <p:cNvSpPr/>
              <p:nvPr/>
            </p:nvSpPr>
            <p:spPr>
              <a:xfrm>
                <a:off x="3585" y="695"/>
                <a:ext cx="26" cy="26"/>
              </a:xfrm>
              <a:custGeom>
                <a:avLst/>
                <a:gdLst/>
                <a:ahLst/>
                <a:cxnLst>
                  <a:cxn ang="0">
                    <a:pos x="16" y="0"/>
                  </a:cxn>
                  <a:cxn ang="0">
                    <a:pos x="16" y="8"/>
                  </a:cxn>
                  <a:cxn ang="0">
                    <a:pos x="26" y="12"/>
                  </a:cxn>
                  <a:cxn ang="0">
                    <a:pos x="18" y="16"/>
                  </a:cxn>
                  <a:cxn ang="0">
                    <a:pos x="16" y="26"/>
                  </a:cxn>
                  <a:cxn ang="0">
                    <a:pos x="10" y="20"/>
                  </a:cxn>
                  <a:cxn ang="0">
                    <a:pos x="0" y="20"/>
                  </a:cxn>
                  <a:cxn ang="0">
                    <a:pos x="4" y="12"/>
                  </a:cxn>
                  <a:cxn ang="0">
                    <a:pos x="0" y="4"/>
                  </a:cxn>
                  <a:cxn ang="0">
                    <a:pos x="10" y="6"/>
                  </a:cxn>
                  <a:cxn ang="0">
                    <a:pos x="16" y="0"/>
                  </a:cxn>
                </a:cxnLst>
                <a:rect l="0" t="0" r="0" b="0"/>
                <a:pathLst>
                  <a:path w="26" h="26">
                    <a:moveTo>
                      <a:pt x="16" y="0"/>
                    </a:moveTo>
                    <a:lnTo>
                      <a:pt x="16" y="8"/>
                    </a:lnTo>
                    <a:lnTo>
                      <a:pt x="26" y="12"/>
                    </a:lnTo>
                    <a:lnTo>
                      <a:pt x="18" y="16"/>
                    </a:lnTo>
                    <a:lnTo>
                      <a:pt x="16" y="26"/>
                    </a:lnTo>
                    <a:lnTo>
                      <a:pt x="10" y="20"/>
                    </a:lnTo>
                    <a:lnTo>
                      <a:pt x="0" y="20"/>
                    </a:lnTo>
                    <a:lnTo>
                      <a:pt x="4" y="12"/>
                    </a:lnTo>
                    <a:lnTo>
                      <a:pt x="0" y="4"/>
                    </a:lnTo>
                    <a:lnTo>
                      <a:pt x="10" y="6"/>
                    </a:lnTo>
                    <a:lnTo>
                      <a:pt x="16" y="0"/>
                    </a:lnTo>
                    <a:close/>
                  </a:path>
                </a:pathLst>
              </a:custGeom>
              <a:solidFill>
                <a:srgbClr val="FFFFFF"/>
              </a:solidFill>
              <a:ln w="9525">
                <a:noFill/>
              </a:ln>
            </p:spPr>
            <p:txBody>
              <a:bodyPr/>
              <a:p>
                <a:endParaRPr lang="zh-CN" altLang="en-US" sz="1350"/>
              </a:p>
            </p:txBody>
          </p:sp>
          <p:sp>
            <p:nvSpPr>
              <p:cNvPr id="22" name="Freeform 22"/>
              <p:cNvSpPr/>
              <p:nvPr/>
            </p:nvSpPr>
            <p:spPr>
              <a:xfrm>
                <a:off x="3685" y="697"/>
                <a:ext cx="23" cy="26"/>
              </a:xfrm>
              <a:custGeom>
                <a:avLst/>
                <a:gdLst/>
                <a:ahLst/>
                <a:cxnLst>
                  <a:cxn ang="0">
                    <a:pos x="15" y="0"/>
                  </a:cxn>
                  <a:cxn ang="0">
                    <a:pos x="15" y="8"/>
                  </a:cxn>
                  <a:cxn ang="0">
                    <a:pos x="23" y="12"/>
                  </a:cxn>
                  <a:cxn ang="0">
                    <a:pos x="15" y="16"/>
                  </a:cxn>
                  <a:cxn ang="0">
                    <a:pos x="15" y="26"/>
                  </a:cxn>
                  <a:cxn ang="0">
                    <a:pos x="8" y="20"/>
                  </a:cxn>
                  <a:cxn ang="0">
                    <a:pos x="0" y="20"/>
                  </a:cxn>
                  <a:cxn ang="0">
                    <a:pos x="4" y="12"/>
                  </a:cxn>
                  <a:cxn ang="0">
                    <a:pos x="0" y="4"/>
                  </a:cxn>
                  <a:cxn ang="0">
                    <a:pos x="8" y="6"/>
                  </a:cxn>
                  <a:cxn ang="0">
                    <a:pos x="15" y="0"/>
                  </a:cxn>
                </a:cxnLst>
                <a:rect l="0" t="0" r="0" b="0"/>
                <a:pathLst>
                  <a:path w="23" h="26">
                    <a:moveTo>
                      <a:pt x="15" y="0"/>
                    </a:moveTo>
                    <a:lnTo>
                      <a:pt x="15" y="8"/>
                    </a:lnTo>
                    <a:lnTo>
                      <a:pt x="23" y="12"/>
                    </a:lnTo>
                    <a:lnTo>
                      <a:pt x="15" y="16"/>
                    </a:lnTo>
                    <a:lnTo>
                      <a:pt x="15" y="26"/>
                    </a:lnTo>
                    <a:lnTo>
                      <a:pt x="8" y="20"/>
                    </a:lnTo>
                    <a:lnTo>
                      <a:pt x="0" y="20"/>
                    </a:lnTo>
                    <a:lnTo>
                      <a:pt x="4" y="12"/>
                    </a:lnTo>
                    <a:lnTo>
                      <a:pt x="0" y="4"/>
                    </a:lnTo>
                    <a:lnTo>
                      <a:pt x="8" y="6"/>
                    </a:lnTo>
                    <a:lnTo>
                      <a:pt x="15" y="0"/>
                    </a:lnTo>
                    <a:close/>
                  </a:path>
                </a:pathLst>
              </a:custGeom>
              <a:solidFill>
                <a:srgbClr val="FFFFFF"/>
              </a:solidFill>
              <a:ln w="9525">
                <a:noFill/>
              </a:ln>
            </p:spPr>
            <p:txBody>
              <a:bodyPr/>
              <a:p>
                <a:endParaRPr lang="zh-CN" altLang="en-US" sz="1350"/>
              </a:p>
            </p:txBody>
          </p:sp>
          <p:sp>
            <p:nvSpPr>
              <p:cNvPr id="23" name="Freeform 23"/>
              <p:cNvSpPr/>
              <p:nvPr/>
            </p:nvSpPr>
            <p:spPr>
              <a:xfrm>
                <a:off x="3653" y="687"/>
                <a:ext cx="26" cy="26"/>
              </a:xfrm>
              <a:custGeom>
                <a:avLst/>
                <a:gdLst/>
                <a:ahLst/>
                <a:cxnLst>
                  <a:cxn ang="0">
                    <a:pos x="16" y="0"/>
                  </a:cxn>
                  <a:cxn ang="0">
                    <a:pos x="18" y="8"/>
                  </a:cxn>
                  <a:cxn ang="0">
                    <a:pos x="26" y="12"/>
                  </a:cxn>
                  <a:cxn ang="0">
                    <a:pos x="18" y="16"/>
                  </a:cxn>
                  <a:cxn ang="0">
                    <a:pos x="16" y="26"/>
                  </a:cxn>
                  <a:cxn ang="0">
                    <a:pos x="10" y="20"/>
                  </a:cxn>
                  <a:cxn ang="0">
                    <a:pos x="0" y="20"/>
                  </a:cxn>
                  <a:cxn ang="0">
                    <a:pos x="6" y="12"/>
                  </a:cxn>
                  <a:cxn ang="0">
                    <a:pos x="0" y="4"/>
                  </a:cxn>
                  <a:cxn ang="0">
                    <a:pos x="10" y="6"/>
                  </a:cxn>
                  <a:cxn ang="0">
                    <a:pos x="16" y="0"/>
                  </a:cxn>
                </a:cxnLst>
                <a:rect l="0" t="0" r="0" b="0"/>
                <a:pathLst>
                  <a:path w="26" h="26">
                    <a:moveTo>
                      <a:pt x="16" y="0"/>
                    </a:moveTo>
                    <a:lnTo>
                      <a:pt x="18" y="8"/>
                    </a:lnTo>
                    <a:lnTo>
                      <a:pt x="26" y="12"/>
                    </a:lnTo>
                    <a:lnTo>
                      <a:pt x="18" y="16"/>
                    </a:lnTo>
                    <a:lnTo>
                      <a:pt x="16" y="26"/>
                    </a:lnTo>
                    <a:lnTo>
                      <a:pt x="10" y="20"/>
                    </a:lnTo>
                    <a:lnTo>
                      <a:pt x="0" y="20"/>
                    </a:lnTo>
                    <a:lnTo>
                      <a:pt x="6" y="12"/>
                    </a:lnTo>
                    <a:lnTo>
                      <a:pt x="0" y="4"/>
                    </a:lnTo>
                    <a:lnTo>
                      <a:pt x="10" y="6"/>
                    </a:lnTo>
                    <a:lnTo>
                      <a:pt x="16" y="0"/>
                    </a:lnTo>
                    <a:close/>
                  </a:path>
                </a:pathLst>
              </a:custGeom>
              <a:solidFill>
                <a:srgbClr val="FFFFFF"/>
              </a:solidFill>
              <a:ln w="9525">
                <a:noFill/>
              </a:ln>
            </p:spPr>
            <p:txBody>
              <a:bodyPr/>
              <a:p>
                <a:endParaRPr lang="zh-CN" altLang="en-US" sz="1350"/>
              </a:p>
            </p:txBody>
          </p:sp>
          <p:sp>
            <p:nvSpPr>
              <p:cNvPr id="24" name="Freeform 24"/>
              <p:cNvSpPr/>
              <p:nvPr/>
            </p:nvSpPr>
            <p:spPr>
              <a:xfrm>
                <a:off x="3625" y="677"/>
                <a:ext cx="24" cy="26"/>
              </a:xfrm>
              <a:custGeom>
                <a:avLst/>
                <a:gdLst/>
                <a:ahLst/>
                <a:cxnLst>
                  <a:cxn ang="0">
                    <a:pos x="16" y="0"/>
                  </a:cxn>
                  <a:cxn ang="0">
                    <a:pos x="16" y="10"/>
                  </a:cxn>
                  <a:cxn ang="0">
                    <a:pos x="24" y="14"/>
                  </a:cxn>
                  <a:cxn ang="0">
                    <a:pos x="16" y="18"/>
                  </a:cxn>
                  <a:cxn ang="0">
                    <a:pos x="16" y="26"/>
                  </a:cxn>
                  <a:cxn ang="0">
                    <a:pos x="8" y="20"/>
                  </a:cxn>
                  <a:cxn ang="0">
                    <a:pos x="0" y="22"/>
                  </a:cxn>
                  <a:cxn ang="0">
                    <a:pos x="4" y="14"/>
                  </a:cxn>
                  <a:cxn ang="0">
                    <a:pos x="0" y="6"/>
                  </a:cxn>
                  <a:cxn ang="0">
                    <a:pos x="8" y="6"/>
                  </a:cxn>
                  <a:cxn ang="0">
                    <a:pos x="16" y="0"/>
                  </a:cxn>
                </a:cxnLst>
                <a:rect l="0" t="0" r="0" b="0"/>
                <a:pathLst>
                  <a:path w="24" h="26">
                    <a:moveTo>
                      <a:pt x="16" y="0"/>
                    </a:moveTo>
                    <a:lnTo>
                      <a:pt x="16" y="10"/>
                    </a:lnTo>
                    <a:lnTo>
                      <a:pt x="24" y="14"/>
                    </a:lnTo>
                    <a:lnTo>
                      <a:pt x="16" y="18"/>
                    </a:lnTo>
                    <a:lnTo>
                      <a:pt x="16" y="26"/>
                    </a:lnTo>
                    <a:lnTo>
                      <a:pt x="8" y="20"/>
                    </a:lnTo>
                    <a:lnTo>
                      <a:pt x="0" y="22"/>
                    </a:lnTo>
                    <a:lnTo>
                      <a:pt x="4" y="14"/>
                    </a:lnTo>
                    <a:lnTo>
                      <a:pt x="0" y="6"/>
                    </a:lnTo>
                    <a:lnTo>
                      <a:pt x="8" y="6"/>
                    </a:lnTo>
                    <a:lnTo>
                      <a:pt x="16" y="0"/>
                    </a:lnTo>
                    <a:close/>
                  </a:path>
                </a:pathLst>
              </a:custGeom>
              <a:solidFill>
                <a:srgbClr val="FFFFFF"/>
              </a:solidFill>
              <a:ln w="9525">
                <a:noFill/>
              </a:ln>
            </p:spPr>
            <p:txBody>
              <a:bodyPr/>
              <a:p>
                <a:endParaRPr lang="zh-CN" altLang="en-US" sz="1350"/>
              </a:p>
            </p:txBody>
          </p:sp>
          <p:sp>
            <p:nvSpPr>
              <p:cNvPr id="25" name="Freeform 25"/>
              <p:cNvSpPr/>
              <p:nvPr/>
            </p:nvSpPr>
            <p:spPr>
              <a:xfrm>
                <a:off x="3593" y="667"/>
                <a:ext cx="26" cy="26"/>
              </a:xfrm>
              <a:custGeom>
                <a:avLst/>
                <a:gdLst/>
                <a:ahLst/>
                <a:cxnLst>
                  <a:cxn ang="0">
                    <a:pos x="16" y="0"/>
                  </a:cxn>
                  <a:cxn ang="0">
                    <a:pos x="18" y="10"/>
                  </a:cxn>
                  <a:cxn ang="0">
                    <a:pos x="26" y="14"/>
                  </a:cxn>
                  <a:cxn ang="0">
                    <a:pos x="18" y="18"/>
                  </a:cxn>
                  <a:cxn ang="0">
                    <a:pos x="16" y="26"/>
                  </a:cxn>
                  <a:cxn ang="0">
                    <a:pos x="10" y="20"/>
                  </a:cxn>
                  <a:cxn ang="0">
                    <a:pos x="0" y="22"/>
                  </a:cxn>
                  <a:cxn ang="0">
                    <a:pos x="6" y="14"/>
                  </a:cxn>
                  <a:cxn ang="0">
                    <a:pos x="0" y="6"/>
                  </a:cxn>
                  <a:cxn ang="0">
                    <a:pos x="10" y="6"/>
                  </a:cxn>
                  <a:cxn ang="0">
                    <a:pos x="16" y="0"/>
                  </a:cxn>
                </a:cxnLst>
                <a:rect l="0" t="0" r="0" b="0"/>
                <a:pathLst>
                  <a:path w="26" h="26">
                    <a:moveTo>
                      <a:pt x="16" y="0"/>
                    </a:moveTo>
                    <a:lnTo>
                      <a:pt x="18" y="10"/>
                    </a:lnTo>
                    <a:lnTo>
                      <a:pt x="26" y="14"/>
                    </a:lnTo>
                    <a:lnTo>
                      <a:pt x="18" y="18"/>
                    </a:lnTo>
                    <a:lnTo>
                      <a:pt x="16" y="26"/>
                    </a:lnTo>
                    <a:lnTo>
                      <a:pt x="10" y="20"/>
                    </a:lnTo>
                    <a:lnTo>
                      <a:pt x="0" y="22"/>
                    </a:lnTo>
                    <a:lnTo>
                      <a:pt x="6" y="14"/>
                    </a:lnTo>
                    <a:lnTo>
                      <a:pt x="0" y="6"/>
                    </a:lnTo>
                    <a:lnTo>
                      <a:pt x="10" y="6"/>
                    </a:lnTo>
                    <a:lnTo>
                      <a:pt x="16" y="0"/>
                    </a:lnTo>
                    <a:close/>
                  </a:path>
                </a:pathLst>
              </a:custGeom>
              <a:solidFill>
                <a:srgbClr val="FFFFFF"/>
              </a:solidFill>
              <a:ln w="9525">
                <a:noFill/>
              </a:ln>
            </p:spPr>
            <p:txBody>
              <a:bodyPr/>
              <a:p>
                <a:endParaRPr lang="zh-CN" altLang="en-US" sz="1350"/>
              </a:p>
            </p:txBody>
          </p:sp>
          <p:sp>
            <p:nvSpPr>
              <p:cNvPr id="26" name="Freeform 26"/>
              <p:cNvSpPr/>
              <p:nvPr/>
            </p:nvSpPr>
            <p:spPr>
              <a:xfrm>
                <a:off x="3419" y="639"/>
                <a:ext cx="133" cy="381"/>
              </a:xfrm>
              <a:custGeom>
                <a:avLst/>
                <a:gdLst/>
                <a:ahLst/>
                <a:cxnLst>
                  <a:cxn ang="0">
                    <a:pos x="123" y="381"/>
                  </a:cxn>
                  <a:cxn ang="0">
                    <a:pos x="133" y="379"/>
                  </a:cxn>
                  <a:cxn ang="0">
                    <a:pos x="10" y="0"/>
                  </a:cxn>
                  <a:cxn ang="0">
                    <a:pos x="0" y="2"/>
                  </a:cxn>
                  <a:cxn ang="0">
                    <a:pos x="123" y="381"/>
                  </a:cxn>
                </a:cxnLst>
                <a:rect l="0" t="0" r="0" b="0"/>
                <a:pathLst>
                  <a:path w="133" h="381">
                    <a:moveTo>
                      <a:pt x="123" y="381"/>
                    </a:moveTo>
                    <a:lnTo>
                      <a:pt x="133" y="379"/>
                    </a:lnTo>
                    <a:lnTo>
                      <a:pt x="10" y="0"/>
                    </a:lnTo>
                    <a:lnTo>
                      <a:pt x="0" y="2"/>
                    </a:lnTo>
                    <a:lnTo>
                      <a:pt x="123" y="381"/>
                    </a:lnTo>
                    <a:close/>
                  </a:path>
                </a:pathLst>
              </a:custGeom>
              <a:solidFill>
                <a:srgbClr val="2D2674"/>
              </a:solidFill>
              <a:ln w="9525">
                <a:noFill/>
              </a:ln>
            </p:spPr>
            <p:txBody>
              <a:bodyPr/>
              <a:p>
                <a:endParaRPr lang="zh-CN" altLang="en-US" sz="1350"/>
              </a:p>
            </p:txBody>
          </p:sp>
          <p:sp>
            <p:nvSpPr>
              <p:cNvPr id="27" name="Freeform 27"/>
              <p:cNvSpPr/>
              <p:nvPr/>
            </p:nvSpPr>
            <p:spPr>
              <a:xfrm>
                <a:off x="3175" y="815"/>
                <a:ext cx="323" cy="133"/>
              </a:xfrm>
              <a:custGeom>
                <a:avLst/>
                <a:gdLst/>
                <a:ahLst/>
                <a:cxnLst>
                  <a:cxn ang="0">
                    <a:pos x="9" y="133"/>
                  </a:cxn>
                  <a:cxn ang="0">
                    <a:pos x="323" y="29"/>
                  </a:cxn>
                  <a:cxn ang="0">
                    <a:pos x="313" y="0"/>
                  </a:cxn>
                  <a:cxn ang="0">
                    <a:pos x="0" y="103"/>
                  </a:cxn>
                  <a:cxn ang="0">
                    <a:pos x="9" y="133"/>
                  </a:cxn>
                </a:cxnLst>
                <a:rect l="0" t="0" r="0" b="0"/>
                <a:pathLst>
                  <a:path w="323" h="133">
                    <a:moveTo>
                      <a:pt x="9" y="133"/>
                    </a:moveTo>
                    <a:lnTo>
                      <a:pt x="323" y="29"/>
                    </a:lnTo>
                    <a:lnTo>
                      <a:pt x="313" y="0"/>
                    </a:lnTo>
                    <a:lnTo>
                      <a:pt x="0" y="103"/>
                    </a:lnTo>
                    <a:lnTo>
                      <a:pt x="9" y="133"/>
                    </a:lnTo>
                    <a:close/>
                  </a:path>
                </a:pathLst>
              </a:custGeom>
              <a:solidFill>
                <a:srgbClr val="E61723"/>
              </a:solidFill>
              <a:ln w="9525">
                <a:noFill/>
              </a:ln>
            </p:spPr>
            <p:txBody>
              <a:bodyPr/>
              <a:p>
                <a:endParaRPr lang="zh-CN" altLang="en-US" sz="1350"/>
              </a:p>
            </p:txBody>
          </p:sp>
          <p:sp>
            <p:nvSpPr>
              <p:cNvPr id="28" name="Freeform 28"/>
              <p:cNvSpPr/>
              <p:nvPr/>
            </p:nvSpPr>
            <p:spPr>
              <a:xfrm>
                <a:off x="3165" y="787"/>
                <a:ext cx="323" cy="133"/>
              </a:xfrm>
              <a:custGeom>
                <a:avLst/>
                <a:gdLst/>
                <a:ahLst/>
                <a:cxnLst>
                  <a:cxn ang="0">
                    <a:pos x="10" y="133"/>
                  </a:cxn>
                  <a:cxn ang="0">
                    <a:pos x="323" y="30"/>
                  </a:cxn>
                  <a:cxn ang="0">
                    <a:pos x="315" y="0"/>
                  </a:cxn>
                  <a:cxn ang="0">
                    <a:pos x="0" y="103"/>
                  </a:cxn>
                  <a:cxn ang="0">
                    <a:pos x="10" y="133"/>
                  </a:cxn>
                </a:cxnLst>
                <a:rect l="0" t="0" r="0" b="0"/>
                <a:pathLst>
                  <a:path w="323" h="133">
                    <a:moveTo>
                      <a:pt x="10" y="133"/>
                    </a:moveTo>
                    <a:lnTo>
                      <a:pt x="323" y="30"/>
                    </a:lnTo>
                    <a:lnTo>
                      <a:pt x="315" y="0"/>
                    </a:lnTo>
                    <a:lnTo>
                      <a:pt x="0" y="103"/>
                    </a:lnTo>
                    <a:lnTo>
                      <a:pt x="10" y="133"/>
                    </a:lnTo>
                    <a:close/>
                  </a:path>
                </a:pathLst>
              </a:custGeom>
              <a:solidFill>
                <a:srgbClr val="FFFFFF"/>
              </a:solidFill>
              <a:ln w="9525">
                <a:noFill/>
              </a:ln>
            </p:spPr>
            <p:txBody>
              <a:bodyPr/>
              <a:p>
                <a:endParaRPr lang="zh-CN" altLang="en-US" sz="1350"/>
              </a:p>
            </p:txBody>
          </p:sp>
          <p:sp>
            <p:nvSpPr>
              <p:cNvPr id="29" name="Freeform 29"/>
              <p:cNvSpPr/>
              <p:nvPr/>
            </p:nvSpPr>
            <p:spPr>
              <a:xfrm>
                <a:off x="3157" y="759"/>
                <a:ext cx="323" cy="131"/>
              </a:xfrm>
              <a:custGeom>
                <a:avLst/>
                <a:gdLst/>
                <a:ahLst/>
                <a:cxnLst>
                  <a:cxn ang="0">
                    <a:pos x="8" y="131"/>
                  </a:cxn>
                  <a:cxn ang="0">
                    <a:pos x="323" y="28"/>
                  </a:cxn>
                  <a:cxn ang="0">
                    <a:pos x="313" y="0"/>
                  </a:cxn>
                  <a:cxn ang="0">
                    <a:pos x="0" y="103"/>
                  </a:cxn>
                  <a:cxn ang="0">
                    <a:pos x="8" y="131"/>
                  </a:cxn>
                </a:cxnLst>
                <a:rect l="0" t="0" r="0" b="0"/>
                <a:pathLst>
                  <a:path w="323" h="131">
                    <a:moveTo>
                      <a:pt x="8" y="131"/>
                    </a:moveTo>
                    <a:lnTo>
                      <a:pt x="323" y="28"/>
                    </a:lnTo>
                    <a:lnTo>
                      <a:pt x="313" y="0"/>
                    </a:lnTo>
                    <a:lnTo>
                      <a:pt x="0" y="103"/>
                    </a:lnTo>
                    <a:lnTo>
                      <a:pt x="8" y="131"/>
                    </a:lnTo>
                    <a:close/>
                  </a:path>
                </a:pathLst>
              </a:custGeom>
              <a:solidFill>
                <a:srgbClr val="E61723"/>
              </a:solidFill>
              <a:ln w="9525">
                <a:noFill/>
              </a:ln>
            </p:spPr>
            <p:txBody>
              <a:bodyPr/>
              <a:p>
                <a:endParaRPr lang="zh-CN" altLang="en-US" sz="1350"/>
              </a:p>
            </p:txBody>
          </p:sp>
          <p:sp>
            <p:nvSpPr>
              <p:cNvPr id="30" name="Freeform 30"/>
              <p:cNvSpPr/>
              <p:nvPr/>
            </p:nvSpPr>
            <p:spPr>
              <a:xfrm>
                <a:off x="3147" y="729"/>
                <a:ext cx="323" cy="133"/>
              </a:xfrm>
              <a:custGeom>
                <a:avLst/>
                <a:gdLst/>
                <a:ahLst/>
                <a:cxnLst>
                  <a:cxn ang="0">
                    <a:pos x="10" y="133"/>
                  </a:cxn>
                  <a:cxn ang="0">
                    <a:pos x="323" y="30"/>
                  </a:cxn>
                  <a:cxn ang="0">
                    <a:pos x="313" y="0"/>
                  </a:cxn>
                  <a:cxn ang="0">
                    <a:pos x="0" y="103"/>
                  </a:cxn>
                  <a:cxn ang="0">
                    <a:pos x="10" y="133"/>
                  </a:cxn>
                </a:cxnLst>
                <a:rect l="0" t="0" r="0" b="0"/>
                <a:pathLst>
                  <a:path w="323" h="133">
                    <a:moveTo>
                      <a:pt x="10" y="133"/>
                    </a:moveTo>
                    <a:lnTo>
                      <a:pt x="323" y="30"/>
                    </a:lnTo>
                    <a:lnTo>
                      <a:pt x="313" y="0"/>
                    </a:lnTo>
                    <a:lnTo>
                      <a:pt x="0" y="103"/>
                    </a:lnTo>
                    <a:lnTo>
                      <a:pt x="10" y="133"/>
                    </a:lnTo>
                    <a:close/>
                  </a:path>
                </a:pathLst>
              </a:custGeom>
              <a:solidFill>
                <a:srgbClr val="FFFFFF"/>
              </a:solidFill>
              <a:ln w="9525">
                <a:noFill/>
              </a:ln>
            </p:spPr>
            <p:txBody>
              <a:bodyPr/>
              <a:p>
                <a:endParaRPr lang="zh-CN" altLang="en-US" sz="1350"/>
              </a:p>
            </p:txBody>
          </p:sp>
          <p:sp>
            <p:nvSpPr>
              <p:cNvPr id="31" name="Freeform 31"/>
              <p:cNvSpPr/>
              <p:nvPr/>
            </p:nvSpPr>
            <p:spPr>
              <a:xfrm>
                <a:off x="3137" y="701"/>
                <a:ext cx="323" cy="131"/>
              </a:xfrm>
              <a:custGeom>
                <a:avLst/>
                <a:gdLst/>
                <a:ahLst/>
                <a:cxnLst>
                  <a:cxn ang="0">
                    <a:pos x="10" y="131"/>
                  </a:cxn>
                  <a:cxn ang="0">
                    <a:pos x="323" y="28"/>
                  </a:cxn>
                  <a:cxn ang="0">
                    <a:pos x="315" y="0"/>
                  </a:cxn>
                  <a:cxn ang="0">
                    <a:pos x="0" y="104"/>
                  </a:cxn>
                  <a:cxn ang="0">
                    <a:pos x="10" y="131"/>
                  </a:cxn>
                </a:cxnLst>
                <a:rect l="0" t="0" r="0" b="0"/>
                <a:pathLst>
                  <a:path w="323" h="131">
                    <a:moveTo>
                      <a:pt x="10" y="131"/>
                    </a:moveTo>
                    <a:lnTo>
                      <a:pt x="323" y="28"/>
                    </a:lnTo>
                    <a:lnTo>
                      <a:pt x="315" y="0"/>
                    </a:lnTo>
                    <a:lnTo>
                      <a:pt x="0" y="104"/>
                    </a:lnTo>
                    <a:lnTo>
                      <a:pt x="10" y="131"/>
                    </a:lnTo>
                    <a:close/>
                  </a:path>
                </a:pathLst>
              </a:custGeom>
              <a:solidFill>
                <a:srgbClr val="E61723"/>
              </a:solidFill>
              <a:ln w="9525">
                <a:noFill/>
              </a:ln>
            </p:spPr>
            <p:txBody>
              <a:bodyPr/>
              <a:p>
                <a:endParaRPr lang="zh-CN" altLang="en-US" sz="1350"/>
              </a:p>
            </p:txBody>
          </p:sp>
          <p:sp>
            <p:nvSpPr>
              <p:cNvPr id="32" name="Freeform 32"/>
              <p:cNvSpPr/>
              <p:nvPr/>
            </p:nvSpPr>
            <p:spPr>
              <a:xfrm>
                <a:off x="3129" y="671"/>
                <a:ext cx="323" cy="134"/>
              </a:xfrm>
              <a:custGeom>
                <a:avLst/>
                <a:gdLst/>
                <a:ahLst/>
                <a:cxnLst>
                  <a:cxn ang="0">
                    <a:pos x="8" y="134"/>
                  </a:cxn>
                  <a:cxn ang="0">
                    <a:pos x="323" y="30"/>
                  </a:cxn>
                  <a:cxn ang="0">
                    <a:pos x="313" y="0"/>
                  </a:cxn>
                  <a:cxn ang="0">
                    <a:pos x="0" y="104"/>
                  </a:cxn>
                  <a:cxn ang="0">
                    <a:pos x="8" y="134"/>
                  </a:cxn>
                </a:cxnLst>
                <a:rect l="0" t="0" r="0" b="0"/>
                <a:pathLst>
                  <a:path w="323" h="134">
                    <a:moveTo>
                      <a:pt x="8" y="134"/>
                    </a:moveTo>
                    <a:lnTo>
                      <a:pt x="323" y="30"/>
                    </a:lnTo>
                    <a:lnTo>
                      <a:pt x="313" y="0"/>
                    </a:lnTo>
                    <a:lnTo>
                      <a:pt x="0" y="104"/>
                    </a:lnTo>
                    <a:lnTo>
                      <a:pt x="8" y="134"/>
                    </a:lnTo>
                    <a:close/>
                  </a:path>
                </a:pathLst>
              </a:custGeom>
              <a:solidFill>
                <a:srgbClr val="FFFFFF"/>
              </a:solidFill>
              <a:ln w="9525">
                <a:noFill/>
              </a:ln>
            </p:spPr>
            <p:txBody>
              <a:bodyPr/>
              <a:p>
                <a:endParaRPr lang="zh-CN" altLang="en-US" sz="1350"/>
              </a:p>
            </p:txBody>
          </p:sp>
          <p:sp>
            <p:nvSpPr>
              <p:cNvPr id="33" name="Freeform 33"/>
              <p:cNvSpPr/>
              <p:nvPr/>
            </p:nvSpPr>
            <p:spPr>
              <a:xfrm>
                <a:off x="3119" y="643"/>
                <a:ext cx="323" cy="134"/>
              </a:xfrm>
              <a:custGeom>
                <a:avLst/>
                <a:gdLst/>
                <a:ahLst/>
                <a:cxnLst>
                  <a:cxn ang="0">
                    <a:pos x="10" y="134"/>
                  </a:cxn>
                  <a:cxn ang="0">
                    <a:pos x="323" y="30"/>
                  </a:cxn>
                  <a:cxn ang="0">
                    <a:pos x="316" y="0"/>
                  </a:cxn>
                  <a:cxn ang="0">
                    <a:pos x="0" y="104"/>
                  </a:cxn>
                  <a:cxn ang="0">
                    <a:pos x="10" y="134"/>
                  </a:cxn>
                </a:cxnLst>
                <a:rect l="0" t="0" r="0" b="0"/>
                <a:pathLst>
                  <a:path w="323" h="134">
                    <a:moveTo>
                      <a:pt x="10" y="134"/>
                    </a:moveTo>
                    <a:lnTo>
                      <a:pt x="323" y="30"/>
                    </a:lnTo>
                    <a:lnTo>
                      <a:pt x="316" y="0"/>
                    </a:lnTo>
                    <a:lnTo>
                      <a:pt x="0" y="104"/>
                    </a:lnTo>
                    <a:lnTo>
                      <a:pt x="10" y="134"/>
                    </a:lnTo>
                    <a:close/>
                  </a:path>
                </a:pathLst>
              </a:custGeom>
              <a:solidFill>
                <a:srgbClr val="E61723"/>
              </a:solidFill>
              <a:ln w="9525">
                <a:noFill/>
              </a:ln>
            </p:spPr>
            <p:txBody>
              <a:bodyPr/>
              <a:p>
                <a:endParaRPr lang="zh-CN" altLang="en-US" sz="1350"/>
              </a:p>
            </p:txBody>
          </p:sp>
          <p:sp>
            <p:nvSpPr>
              <p:cNvPr id="34" name="Freeform 34"/>
              <p:cNvSpPr/>
              <p:nvPr/>
            </p:nvSpPr>
            <p:spPr>
              <a:xfrm>
                <a:off x="3294" y="643"/>
                <a:ext cx="176" cy="160"/>
              </a:xfrm>
              <a:custGeom>
                <a:avLst/>
                <a:gdLst/>
                <a:ahLst/>
                <a:cxnLst>
                  <a:cxn ang="0">
                    <a:pos x="37" y="160"/>
                  </a:cxn>
                  <a:cxn ang="0">
                    <a:pos x="176" y="116"/>
                  </a:cxn>
                  <a:cxn ang="0">
                    <a:pos x="141" y="0"/>
                  </a:cxn>
                  <a:cxn ang="0">
                    <a:pos x="0" y="46"/>
                  </a:cxn>
                  <a:cxn ang="0">
                    <a:pos x="37" y="160"/>
                  </a:cxn>
                </a:cxnLst>
                <a:rect l="0" t="0" r="0" b="0"/>
                <a:pathLst>
                  <a:path w="176" h="160">
                    <a:moveTo>
                      <a:pt x="37" y="160"/>
                    </a:moveTo>
                    <a:lnTo>
                      <a:pt x="176" y="116"/>
                    </a:lnTo>
                    <a:lnTo>
                      <a:pt x="141" y="0"/>
                    </a:lnTo>
                    <a:lnTo>
                      <a:pt x="0" y="46"/>
                    </a:lnTo>
                    <a:lnTo>
                      <a:pt x="37" y="160"/>
                    </a:lnTo>
                    <a:close/>
                  </a:path>
                </a:pathLst>
              </a:custGeom>
              <a:solidFill>
                <a:srgbClr val="2D2674"/>
              </a:solidFill>
              <a:ln w="9525">
                <a:noFill/>
              </a:ln>
            </p:spPr>
            <p:txBody>
              <a:bodyPr/>
              <a:p>
                <a:endParaRPr lang="zh-CN" altLang="en-US" sz="1350"/>
              </a:p>
            </p:txBody>
          </p:sp>
          <p:sp>
            <p:nvSpPr>
              <p:cNvPr id="35" name="Freeform 35"/>
              <p:cNvSpPr/>
              <p:nvPr/>
            </p:nvSpPr>
            <p:spPr>
              <a:xfrm>
                <a:off x="3333" y="751"/>
                <a:ext cx="24" cy="28"/>
              </a:xfrm>
              <a:custGeom>
                <a:avLst/>
                <a:gdLst/>
                <a:ahLst/>
                <a:cxnLst>
                  <a:cxn ang="0">
                    <a:pos x="8" y="0"/>
                  </a:cxn>
                  <a:cxn ang="0">
                    <a:pos x="8" y="10"/>
                  </a:cxn>
                  <a:cxn ang="0">
                    <a:pos x="0" y="14"/>
                  </a:cxn>
                  <a:cxn ang="0">
                    <a:pos x="8" y="18"/>
                  </a:cxn>
                  <a:cxn ang="0">
                    <a:pos x="8" y="28"/>
                  </a:cxn>
                  <a:cxn ang="0">
                    <a:pos x="16" y="20"/>
                  </a:cxn>
                  <a:cxn ang="0">
                    <a:pos x="24" y="22"/>
                  </a:cxn>
                  <a:cxn ang="0">
                    <a:pos x="20" y="14"/>
                  </a:cxn>
                  <a:cxn ang="0">
                    <a:pos x="24" y="6"/>
                  </a:cxn>
                  <a:cxn ang="0">
                    <a:pos x="16" y="8"/>
                  </a:cxn>
                  <a:cxn ang="0">
                    <a:pos x="8" y="0"/>
                  </a:cxn>
                </a:cxnLst>
                <a:rect l="0" t="0" r="0" b="0"/>
                <a:pathLst>
                  <a:path w="24" h="28">
                    <a:moveTo>
                      <a:pt x="8" y="0"/>
                    </a:moveTo>
                    <a:lnTo>
                      <a:pt x="8" y="10"/>
                    </a:lnTo>
                    <a:lnTo>
                      <a:pt x="0" y="14"/>
                    </a:lnTo>
                    <a:lnTo>
                      <a:pt x="8" y="18"/>
                    </a:lnTo>
                    <a:lnTo>
                      <a:pt x="8" y="28"/>
                    </a:lnTo>
                    <a:lnTo>
                      <a:pt x="16" y="20"/>
                    </a:lnTo>
                    <a:lnTo>
                      <a:pt x="24" y="22"/>
                    </a:lnTo>
                    <a:lnTo>
                      <a:pt x="20" y="14"/>
                    </a:lnTo>
                    <a:lnTo>
                      <a:pt x="24" y="6"/>
                    </a:lnTo>
                    <a:lnTo>
                      <a:pt x="16" y="8"/>
                    </a:lnTo>
                    <a:lnTo>
                      <a:pt x="8" y="0"/>
                    </a:lnTo>
                    <a:close/>
                  </a:path>
                </a:pathLst>
              </a:custGeom>
              <a:solidFill>
                <a:srgbClr val="FFFFFF"/>
              </a:solidFill>
              <a:ln w="9525">
                <a:noFill/>
              </a:ln>
            </p:spPr>
            <p:txBody>
              <a:bodyPr/>
              <a:p>
                <a:endParaRPr lang="zh-CN" altLang="en-US" sz="1350"/>
              </a:p>
            </p:txBody>
          </p:sp>
          <p:sp>
            <p:nvSpPr>
              <p:cNvPr id="36" name="Freeform 36"/>
              <p:cNvSpPr/>
              <p:nvPr/>
            </p:nvSpPr>
            <p:spPr>
              <a:xfrm>
                <a:off x="3363" y="743"/>
                <a:ext cx="26" cy="26"/>
              </a:xfrm>
              <a:custGeom>
                <a:avLst/>
                <a:gdLst/>
                <a:ahLst/>
                <a:cxnLst>
                  <a:cxn ang="0">
                    <a:pos x="10" y="0"/>
                  </a:cxn>
                  <a:cxn ang="0">
                    <a:pos x="8" y="8"/>
                  </a:cxn>
                  <a:cxn ang="0">
                    <a:pos x="0" y="12"/>
                  </a:cxn>
                  <a:cxn ang="0">
                    <a:pos x="8" y="16"/>
                  </a:cxn>
                  <a:cxn ang="0">
                    <a:pos x="10" y="26"/>
                  </a:cxn>
                  <a:cxn ang="0">
                    <a:pos x="16" y="20"/>
                  </a:cxn>
                  <a:cxn ang="0">
                    <a:pos x="26" y="20"/>
                  </a:cxn>
                  <a:cxn ang="0">
                    <a:pos x="20"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0" y="12"/>
                    </a:lnTo>
                    <a:lnTo>
                      <a:pt x="26" y="4"/>
                    </a:lnTo>
                    <a:lnTo>
                      <a:pt x="16" y="6"/>
                    </a:lnTo>
                    <a:lnTo>
                      <a:pt x="10" y="0"/>
                    </a:lnTo>
                    <a:close/>
                  </a:path>
                </a:pathLst>
              </a:custGeom>
              <a:solidFill>
                <a:srgbClr val="FFFFFF"/>
              </a:solidFill>
              <a:ln w="9525">
                <a:noFill/>
              </a:ln>
            </p:spPr>
            <p:txBody>
              <a:bodyPr/>
              <a:p>
                <a:endParaRPr lang="zh-CN" altLang="en-US" sz="1350"/>
              </a:p>
            </p:txBody>
          </p:sp>
          <p:sp>
            <p:nvSpPr>
              <p:cNvPr id="37" name="Freeform 37"/>
              <p:cNvSpPr/>
              <p:nvPr/>
            </p:nvSpPr>
            <p:spPr>
              <a:xfrm>
                <a:off x="3393" y="733"/>
                <a:ext cx="24" cy="26"/>
              </a:xfrm>
              <a:custGeom>
                <a:avLst/>
                <a:gdLst/>
                <a:ahLst/>
                <a:cxnLst>
                  <a:cxn ang="0">
                    <a:pos x="8" y="0"/>
                  </a:cxn>
                  <a:cxn ang="0">
                    <a:pos x="8" y="8"/>
                  </a:cxn>
                  <a:cxn ang="0">
                    <a:pos x="0" y="12"/>
                  </a:cxn>
                  <a:cxn ang="0">
                    <a:pos x="8" y="18"/>
                  </a:cxn>
                  <a:cxn ang="0">
                    <a:pos x="8" y="26"/>
                  </a:cxn>
                  <a:cxn ang="0">
                    <a:pos x="16" y="20"/>
                  </a:cxn>
                  <a:cxn ang="0">
                    <a:pos x="24" y="22"/>
                  </a:cxn>
                  <a:cxn ang="0">
                    <a:pos x="20" y="14"/>
                  </a:cxn>
                  <a:cxn ang="0">
                    <a:pos x="24" y="4"/>
                  </a:cxn>
                  <a:cxn ang="0">
                    <a:pos x="16" y="6"/>
                  </a:cxn>
                  <a:cxn ang="0">
                    <a:pos x="8" y="0"/>
                  </a:cxn>
                </a:cxnLst>
                <a:rect l="0" t="0" r="0" b="0"/>
                <a:pathLst>
                  <a:path w="24" h="26">
                    <a:moveTo>
                      <a:pt x="8" y="0"/>
                    </a:moveTo>
                    <a:lnTo>
                      <a:pt x="8" y="8"/>
                    </a:lnTo>
                    <a:lnTo>
                      <a:pt x="0" y="12"/>
                    </a:lnTo>
                    <a:lnTo>
                      <a:pt x="8" y="18"/>
                    </a:lnTo>
                    <a:lnTo>
                      <a:pt x="8" y="26"/>
                    </a:lnTo>
                    <a:lnTo>
                      <a:pt x="16" y="20"/>
                    </a:lnTo>
                    <a:lnTo>
                      <a:pt x="24" y="22"/>
                    </a:lnTo>
                    <a:lnTo>
                      <a:pt x="20" y="14"/>
                    </a:lnTo>
                    <a:lnTo>
                      <a:pt x="24" y="4"/>
                    </a:lnTo>
                    <a:lnTo>
                      <a:pt x="16" y="6"/>
                    </a:lnTo>
                    <a:lnTo>
                      <a:pt x="8" y="0"/>
                    </a:lnTo>
                    <a:close/>
                  </a:path>
                </a:pathLst>
              </a:custGeom>
              <a:solidFill>
                <a:srgbClr val="FFFFFF"/>
              </a:solidFill>
              <a:ln w="9525">
                <a:noFill/>
              </a:ln>
            </p:spPr>
            <p:txBody>
              <a:bodyPr/>
              <a:p>
                <a:endParaRPr lang="zh-CN" altLang="en-US" sz="1350"/>
              </a:p>
            </p:txBody>
          </p:sp>
          <p:sp>
            <p:nvSpPr>
              <p:cNvPr id="38" name="Freeform 38"/>
              <p:cNvSpPr/>
              <p:nvPr/>
            </p:nvSpPr>
            <p:spPr>
              <a:xfrm>
                <a:off x="3423" y="723"/>
                <a:ext cx="25" cy="26"/>
              </a:xfrm>
              <a:custGeom>
                <a:avLst/>
                <a:gdLst/>
                <a:ahLst/>
                <a:cxnLst>
                  <a:cxn ang="0">
                    <a:pos x="10" y="0"/>
                  </a:cxn>
                  <a:cxn ang="0">
                    <a:pos x="8" y="10"/>
                  </a:cxn>
                  <a:cxn ang="0">
                    <a:pos x="0" y="14"/>
                  </a:cxn>
                  <a:cxn ang="0">
                    <a:pos x="8" y="18"/>
                  </a:cxn>
                  <a:cxn ang="0">
                    <a:pos x="10" y="26"/>
                  </a:cxn>
                  <a:cxn ang="0">
                    <a:pos x="15" y="20"/>
                  </a:cxn>
                  <a:cxn ang="0">
                    <a:pos x="25" y="22"/>
                  </a:cxn>
                  <a:cxn ang="0">
                    <a:pos x="19" y="14"/>
                  </a:cxn>
                  <a:cxn ang="0">
                    <a:pos x="25" y="6"/>
                  </a:cxn>
                  <a:cxn ang="0">
                    <a:pos x="15" y="6"/>
                  </a:cxn>
                  <a:cxn ang="0">
                    <a:pos x="10" y="0"/>
                  </a:cxn>
                </a:cxnLst>
                <a:rect l="0" t="0" r="0" b="0"/>
                <a:pathLst>
                  <a:path w="25" h="26">
                    <a:moveTo>
                      <a:pt x="10" y="0"/>
                    </a:moveTo>
                    <a:lnTo>
                      <a:pt x="8" y="10"/>
                    </a:lnTo>
                    <a:lnTo>
                      <a:pt x="0" y="14"/>
                    </a:lnTo>
                    <a:lnTo>
                      <a:pt x="8" y="18"/>
                    </a:lnTo>
                    <a:lnTo>
                      <a:pt x="10" y="26"/>
                    </a:lnTo>
                    <a:lnTo>
                      <a:pt x="15" y="20"/>
                    </a:lnTo>
                    <a:lnTo>
                      <a:pt x="25" y="22"/>
                    </a:lnTo>
                    <a:lnTo>
                      <a:pt x="19" y="14"/>
                    </a:lnTo>
                    <a:lnTo>
                      <a:pt x="25" y="6"/>
                    </a:lnTo>
                    <a:lnTo>
                      <a:pt x="15" y="6"/>
                    </a:lnTo>
                    <a:lnTo>
                      <a:pt x="10" y="0"/>
                    </a:lnTo>
                    <a:close/>
                  </a:path>
                </a:pathLst>
              </a:custGeom>
              <a:solidFill>
                <a:srgbClr val="FFFFFF"/>
              </a:solidFill>
              <a:ln w="9525">
                <a:noFill/>
              </a:ln>
            </p:spPr>
            <p:txBody>
              <a:bodyPr/>
              <a:p>
                <a:endParaRPr lang="zh-CN" altLang="en-US" sz="1350"/>
              </a:p>
            </p:txBody>
          </p:sp>
          <p:sp>
            <p:nvSpPr>
              <p:cNvPr id="39" name="Freeform 39"/>
              <p:cNvSpPr/>
              <p:nvPr/>
            </p:nvSpPr>
            <p:spPr>
              <a:xfrm>
                <a:off x="3323" y="723"/>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8"/>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0" name="Freeform 40"/>
              <p:cNvSpPr/>
              <p:nvPr/>
            </p:nvSpPr>
            <p:spPr>
              <a:xfrm>
                <a:off x="3353" y="713"/>
                <a:ext cx="26" cy="28"/>
              </a:xfrm>
              <a:custGeom>
                <a:avLst/>
                <a:gdLst/>
                <a:ahLst/>
                <a:cxnLst>
                  <a:cxn ang="0">
                    <a:pos x="10" y="0"/>
                  </a:cxn>
                  <a:cxn ang="0">
                    <a:pos x="10" y="10"/>
                  </a:cxn>
                  <a:cxn ang="0">
                    <a:pos x="0" y="14"/>
                  </a:cxn>
                  <a:cxn ang="0">
                    <a:pos x="10" y="18"/>
                  </a:cxn>
                  <a:cxn ang="0">
                    <a:pos x="10" y="28"/>
                  </a:cxn>
                  <a:cxn ang="0">
                    <a:pos x="16" y="20"/>
                  </a:cxn>
                  <a:cxn ang="0">
                    <a:pos x="26" y="22"/>
                  </a:cxn>
                  <a:cxn ang="0">
                    <a:pos x="22" y="14"/>
                  </a:cxn>
                  <a:cxn ang="0">
                    <a:pos x="26" y="6"/>
                  </a:cxn>
                  <a:cxn ang="0">
                    <a:pos x="16" y="8"/>
                  </a:cxn>
                  <a:cxn ang="0">
                    <a:pos x="10" y="0"/>
                  </a:cxn>
                </a:cxnLst>
                <a:rect l="0" t="0" r="0" b="0"/>
                <a:pathLst>
                  <a:path w="26" h="28">
                    <a:moveTo>
                      <a:pt x="10" y="0"/>
                    </a:moveTo>
                    <a:lnTo>
                      <a:pt x="10" y="10"/>
                    </a:lnTo>
                    <a:lnTo>
                      <a:pt x="0" y="14"/>
                    </a:lnTo>
                    <a:lnTo>
                      <a:pt x="10" y="18"/>
                    </a:lnTo>
                    <a:lnTo>
                      <a:pt x="10" y="28"/>
                    </a:lnTo>
                    <a:lnTo>
                      <a:pt x="16" y="20"/>
                    </a:lnTo>
                    <a:lnTo>
                      <a:pt x="26" y="22"/>
                    </a:lnTo>
                    <a:lnTo>
                      <a:pt x="22" y="14"/>
                    </a:lnTo>
                    <a:lnTo>
                      <a:pt x="26" y="6"/>
                    </a:lnTo>
                    <a:lnTo>
                      <a:pt x="16" y="8"/>
                    </a:lnTo>
                    <a:lnTo>
                      <a:pt x="10" y="0"/>
                    </a:lnTo>
                    <a:close/>
                  </a:path>
                </a:pathLst>
              </a:custGeom>
              <a:solidFill>
                <a:srgbClr val="FFFFFF"/>
              </a:solidFill>
              <a:ln w="9525">
                <a:noFill/>
              </a:ln>
            </p:spPr>
            <p:txBody>
              <a:bodyPr/>
              <a:p>
                <a:endParaRPr lang="zh-CN" altLang="en-US" sz="1350"/>
              </a:p>
            </p:txBody>
          </p:sp>
          <p:sp>
            <p:nvSpPr>
              <p:cNvPr id="41" name="Freeform 41"/>
              <p:cNvSpPr/>
              <p:nvPr/>
            </p:nvSpPr>
            <p:spPr>
              <a:xfrm>
                <a:off x="3383" y="705"/>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2" name="Freeform 42"/>
              <p:cNvSpPr/>
              <p:nvPr/>
            </p:nvSpPr>
            <p:spPr>
              <a:xfrm>
                <a:off x="3413" y="695"/>
                <a:ext cx="25" cy="26"/>
              </a:xfrm>
              <a:custGeom>
                <a:avLst/>
                <a:gdLst/>
                <a:ahLst/>
                <a:cxnLst>
                  <a:cxn ang="0">
                    <a:pos x="10" y="0"/>
                  </a:cxn>
                  <a:cxn ang="0">
                    <a:pos x="10" y="8"/>
                  </a:cxn>
                  <a:cxn ang="0">
                    <a:pos x="0" y="12"/>
                  </a:cxn>
                  <a:cxn ang="0">
                    <a:pos x="10" y="16"/>
                  </a:cxn>
                  <a:cxn ang="0">
                    <a:pos x="10" y="26"/>
                  </a:cxn>
                  <a:cxn ang="0">
                    <a:pos x="16" y="20"/>
                  </a:cxn>
                  <a:cxn ang="0">
                    <a:pos x="25" y="20"/>
                  </a:cxn>
                  <a:cxn ang="0">
                    <a:pos x="22" y="12"/>
                  </a:cxn>
                  <a:cxn ang="0">
                    <a:pos x="25" y="4"/>
                  </a:cxn>
                  <a:cxn ang="0">
                    <a:pos x="18" y="6"/>
                  </a:cxn>
                  <a:cxn ang="0">
                    <a:pos x="10" y="0"/>
                  </a:cxn>
                </a:cxnLst>
                <a:rect l="0" t="0" r="0" b="0"/>
                <a:pathLst>
                  <a:path w="25" h="26">
                    <a:moveTo>
                      <a:pt x="10" y="0"/>
                    </a:moveTo>
                    <a:lnTo>
                      <a:pt x="10" y="8"/>
                    </a:lnTo>
                    <a:lnTo>
                      <a:pt x="0" y="12"/>
                    </a:lnTo>
                    <a:lnTo>
                      <a:pt x="10" y="16"/>
                    </a:lnTo>
                    <a:lnTo>
                      <a:pt x="10" y="26"/>
                    </a:lnTo>
                    <a:lnTo>
                      <a:pt x="16" y="20"/>
                    </a:lnTo>
                    <a:lnTo>
                      <a:pt x="25" y="20"/>
                    </a:lnTo>
                    <a:lnTo>
                      <a:pt x="22" y="12"/>
                    </a:lnTo>
                    <a:lnTo>
                      <a:pt x="25" y="4"/>
                    </a:lnTo>
                    <a:lnTo>
                      <a:pt x="18" y="6"/>
                    </a:lnTo>
                    <a:lnTo>
                      <a:pt x="10" y="0"/>
                    </a:lnTo>
                    <a:close/>
                  </a:path>
                </a:pathLst>
              </a:custGeom>
              <a:solidFill>
                <a:srgbClr val="FFFFFF"/>
              </a:solidFill>
              <a:ln w="9525">
                <a:noFill/>
              </a:ln>
            </p:spPr>
            <p:txBody>
              <a:bodyPr/>
              <a:p>
                <a:endParaRPr lang="zh-CN" altLang="en-US" sz="1350"/>
              </a:p>
            </p:txBody>
          </p:sp>
          <p:sp>
            <p:nvSpPr>
              <p:cNvPr id="43" name="Freeform 43"/>
              <p:cNvSpPr/>
              <p:nvPr/>
            </p:nvSpPr>
            <p:spPr>
              <a:xfrm>
                <a:off x="3315" y="697"/>
                <a:ext cx="24" cy="26"/>
              </a:xfrm>
              <a:custGeom>
                <a:avLst/>
                <a:gdLst/>
                <a:ahLst/>
                <a:cxnLst>
                  <a:cxn ang="0">
                    <a:pos x="10" y="0"/>
                  </a:cxn>
                  <a:cxn ang="0">
                    <a:pos x="8" y="8"/>
                  </a:cxn>
                  <a:cxn ang="0">
                    <a:pos x="0" y="12"/>
                  </a:cxn>
                  <a:cxn ang="0">
                    <a:pos x="8" y="16"/>
                  </a:cxn>
                  <a:cxn ang="0">
                    <a:pos x="8" y="26"/>
                  </a:cxn>
                  <a:cxn ang="0">
                    <a:pos x="16" y="20"/>
                  </a:cxn>
                  <a:cxn ang="0">
                    <a:pos x="24" y="20"/>
                  </a:cxn>
                  <a:cxn ang="0">
                    <a:pos x="20" y="12"/>
                  </a:cxn>
                  <a:cxn ang="0">
                    <a:pos x="24" y="4"/>
                  </a:cxn>
                  <a:cxn ang="0">
                    <a:pos x="16" y="6"/>
                  </a:cxn>
                  <a:cxn ang="0">
                    <a:pos x="10" y="0"/>
                  </a:cxn>
                </a:cxnLst>
                <a:rect l="0" t="0" r="0" b="0"/>
                <a:pathLst>
                  <a:path w="24" h="26">
                    <a:moveTo>
                      <a:pt x="10" y="0"/>
                    </a:moveTo>
                    <a:lnTo>
                      <a:pt x="8" y="8"/>
                    </a:lnTo>
                    <a:lnTo>
                      <a:pt x="0" y="12"/>
                    </a:lnTo>
                    <a:lnTo>
                      <a:pt x="8" y="16"/>
                    </a:lnTo>
                    <a:lnTo>
                      <a:pt x="8" y="26"/>
                    </a:lnTo>
                    <a:lnTo>
                      <a:pt x="16" y="20"/>
                    </a:lnTo>
                    <a:lnTo>
                      <a:pt x="24" y="20"/>
                    </a:lnTo>
                    <a:lnTo>
                      <a:pt x="20" y="12"/>
                    </a:lnTo>
                    <a:lnTo>
                      <a:pt x="24" y="4"/>
                    </a:lnTo>
                    <a:lnTo>
                      <a:pt x="16" y="6"/>
                    </a:lnTo>
                    <a:lnTo>
                      <a:pt x="10" y="0"/>
                    </a:lnTo>
                    <a:close/>
                  </a:path>
                </a:pathLst>
              </a:custGeom>
              <a:solidFill>
                <a:srgbClr val="FFFFFF"/>
              </a:solidFill>
              <a:ln w="9525">
                <a:noFill/>
              </a:ln>
            </p:spPr>
            <p:txBody>
              <a:bodyPr/>
              <a:p>
                <a:endParaRPr lang="zh-CN" altLang="en-US" sz="1350"/>
              </a:p>
            </p:txBody>
          </p:sp>
          <p:sp>
            <p:nvSpPr>
              <p:cNvPr id="44" name="Freeform 44"/>
              <p:cNvSpPr/>
              <p:nvPr/>
            </p:nvSpPr>
            <p:spPr>
              <a:xfrm>
                <a:off x="3345" y="687"/>
                <a:ext cx="26" cy="26"/>
              </a:xfrm>
              <a:custGeom>
                <a:avLst/>
                <a:gdLst/>
                <a:ahLst/>
                <a:cxnLst>
                  <a:cxn ang="0">
                    <a:pos x="10" y="0"/>
                  </a:cxn>
                  <a:cxn ang="0">
                    <a:pos x="8" y="8"/>
                  </a:cxn>
                  <a:cxn ang="0">
                    <a:pos x="0" y="12"/>
                  </a:cxn>
                  <a:cxn ang="0">
                    <a:pos x="8" y="16"/>
                  </a:cxn>
                  <a:cxn ang="0">
                    <a:pos x="10" y="26"/>
                  </a:cxn>
                  <a:cxn ang="0">
                    <a:pos x="16" y="20"/>
                  </a:cxn>
                  <a:cxn ang="0">
                    <a:pos x="26" y="20"/>
                  </a:cxn>
                  <a:cxn ang="0">
                    <a:pos x="22" y="12"/>
                  </a:cxn>
                  <a:cxn ang="0">
                    <a:pos x="26" y="4"/>
                  </a:cxn>
                  <a:cxn ang="0">
                    <a:pos x="16" y="6"/>
                  </a:cxn>
                  <a:cxn ang="0">
                    <a:pos x="10" y="0"/>
                  </a:cxn>
                </a:cxnLst>
                <a:rect l="0" t="0" r="0" b="0"/>
                <a:pathLst>
                  <a:path w="26" h="26">
                    <a:moveTo>
                      <a:pt x="10" y="0"/>
                    </a:moveTo>
                    <a:lnTo>
                      <a:pt x="8" y="8"/>
                    </a:lnTo>
                    <a:lnTo>
                      <a:pt x="0" y="12"/>
                    </a:lnTo>
                    <a:lnTo>
                      <a:pt x="8" y="16"/>
                    </a:lnTo>
                    <a:lnTo>
                      <a:pt x="10" y="26"/>
                    </a:lnTo>
                    <a:lnTo>
                      <a:pt x="16" y="20"/>
                    </a:lnTo>
                    <a:lnTo>
                      <a:pt x="26" y="20"/>
                    </a:lnTo>
                    <a:lnTo>
                      <a:pt x="22" y="12"/>
                    </a:lnTo>
                    <a:lnTo>
                      <a:pt x="26" y="4"/>
                    </a:lnTo>
                    <a:lnTo>
                      <a:pt x="16" y="6"/>
                    </a:lnTo>
                    <a:lnTo>
                      <a:pt x="10" y="0"/>
                    </a:lnTo>
                    <a:close/>
                  </a:path>
                </a:pathLst>
              </a:custGeom>
              <a:solidFill>
                <a:srgbClr val="FFFFFF"/>
              </a:solidFill>
              <a:ln w="9525">
                <a:noFill/>
              </a:ln>
            </p:spPr>
            <p:txBody>
              <a:bodyPr/>
              <a:p>
                <a:endParaRPr lang="zh-CN" altLang="en-US" sz="1350"/>
              </a:p>
            </p:txBody>
          </p:sp>
          <p:sp>
            <p:nvSpPr>
              <p:cNvPr id="45" name="Freeform 45"/>
              <p:cNvSpPr/>
              <p:nvPr/>
            </p:nvSpPr>
            <p:spPr>
              <a:xfrm>
                <a:off x="3375" y="677"/>
                <a:ext cx="24" cy="26"/>
              </a:xfrm>
              <a:custGeom>
                <a:avLst/>
                <a:gdLst/>
                <a:ahLst/>
                <a:cxnLst>
                  <a:cxn ang="0">
                    <a:pos x="10" y="0"/>
                  </a:cxn>
                  <a:cxn ang="0">
                    <a:pos x="8" y="10"/>
                  </a:cxn>
                  <a:cxn ang="0">
                    <a:pos x="0" y="14"/>
                  </a:cxn>
                  <a:cxn ang="0">
                    <a:pos x="8" y="18"/>
                  </a:cxn>
                  <a:cxn ang="0">
                    <a:pos x="8" y="26"/>
                  </a:cxn>
                  <a:cxn ang="0">
                    <a:pos x="16" y="20"/>
                  </a:cxn>
                  <a:cxn ang="0">
                    <a:pos x="24" y="22"/>
                  </a:cxn>
                  <a:cxn ang="0">
                    <a:pos x="20" y="14"/>
                  </a:cxn>
                  <a:cxn ang="0">
                    <a:pos x="24" y="6"/>
                  </a:cxn>
                  <a:cxn ang="0">
                    <a:pos x="16" y="6"/>
                  </a:cxn>
                  <a:cxn ang="0">
                    <a:pos x="10" y="0"/>
                  </a:cxn>
                </a:cxnLst>
                <a:rect l="0" t="0" r="0" b="0"/>
                <a:pathLst>
                  <a:path w="24" h="26">
                    <a:moveTo>
                      <a:pt x="10" y="0"/>
                    </a:moveTo>
                    <a:lnTo>
                      <a:pt x="8" y="10"/>
                    </a:lnTo>
                    <a:lnTo>
                      <a:pt x="0" y="14"/>
                    </a:lnTo>
                    <a:lnTo>
                      <a:pt x="8" y="18"/>
                    </a:lnTo>
                    <a:lnTo>
                      <a:pt x="8" y="26"/>
                    </a:lnTo>
                    <a:lnTo>
                      <a:pt x="16" y="20"/>
                    </a:lnTo>
                    <a:lnTo>
                      <a:pt x="24" y="22"/>
                    </a:lnTo>
                    <a:lnTo>
                      <a:pt x="20" y="14"/>
                    </a:lnTo>
                    <a:lnTo>
                      <a:pt x="24" y="6"/>
                    </a:lnTo>
                    <a:lnTo>
                      <a:pt x="16" y="6"/>
                    </a:lnTo>
                    <a:lnTo>
                      <a:pt x="10" y="0"/>
                    </a:lnTo>
                    <a:close/>
                  </a:path>
                </a:pathLst>
              </a:custGeom>
              <a:solidFill>
                <a:srgbClr val="FFFFFF"/>
              </a:solidFill>
              <a:ln w="9525">
                <a:noFill/>
              </a:ln>
            </p:spPr>
            <p:txBody>
              <a:bodyPr/>
              <a:p>
                <a:endParaRPr lang="zh-CN" altLang="en-US" sz="1350"/>
              </a:p>
            </p:txBody>
          </p:sp>
          <p:sp>
            <p:nvSpPr>
              <p:cNvPr id="46" name="Freeform 46"/>
              <p:cNvSpPr/>
              <p:nvPr/>
            </p:nvSpPr>
            <p:spPr>
              <a:xfrm>
                <a:off x="3405" y="667"/>
                <a:ext cx="26" cy="26"/>
              </a:xfrm>
              <a:custGeom>
                <a:avLst/>
                <a:gdLst/>
                <a:ahLst/>
                <a:cxnLst>
                  <a:cxn ang="0">
                    <a:pos x="10" y="0"/>
                  </a:cxn>
                  <a:cxn ang="0">
                    <a:pos x="8" y="10"/>
                  </a:cxn>
                  <a:cxn ang="0">
                    <a:pos x="0" y="14"/>
                  </a:cxn>
                  <a:cxn ang="0">
                    <a:pos x="8" y="18"/>
                  </a:cxn>
                  <a:cxn ang="0">
                    <a:pos x="10" y="26"/>
                  </a:cxn>
                  <a:cxn ang="0">
                    <a:pos x="16" y="20"/>
                  </a:cxn>
                  <a:cxn ang="0">
                    <a:pos x="26" y="22"/>
                  </a:cxn>
                  <a:cxn ang="0">
                    <a:pos x="22" y="14"/>
                  </a:cxn>
                  <a:cxn ang="0">
                    <a:pos x="26" y="6"/>
                  </a:cxn>
                  <a:cxn ang="0">
                    <a:pos x="16" y="6"/>
                  </a:cxn>
                  <a:cxn ang="0">
                    <a:pos x="10" y="0"/>
                  </a:cxn>
                </a:cxnLst>
                <a:rect l="0" t="0" r="0" b="0"/>
                <a:pathLst>
                  <a:path w="26" h="26">
                    <a:moveTo>
                      <a:pt x="10" y="0"/>
                    </a:moveTo>
                    <a:lnTo>
                      <a:pt x="8" y="10"/>
                    </a:lnTo>
                    <a:lnTo>
                      <a:pt x="0" y="14"/>
                    </a:lnTo>
                    <a:lnTo>
                      <a:pt x="8" y="18"/>
                    </a:lnTo>
                    <a:lnTo>
                      <a:pt x="10" y="26"/>
                    </a:lnTo>
                    <a:lnTo>
                      <a:pt x="16" y="20"/>
                    </a:lnTo>
                    <a:lnTo>
                      <a:pt x="26" y="22"/>
                    </a:lnTo>
                    <a:lnTo>
                      <a:pt x="22" y="14"/>
                    </a:lnTo>
                    <a:lnTo>
                      <a:pt x="26" y="6"/>
                    </a:lnTo>
                    <a:lnTo>
                      <a:pt x="16" y="6"/>
                    </a:lnTo>
                    <a:lnTo>
                      <a:pt x="10" y="0"/>
                    </a:lnTo>
                    <a:close/>
                  </a:path>
                </a:pathLst>
              </a:custGeom>
              <a:solidFill>
                <a:srgbClr val="FFFFFF"/>
              </a:solidFill>
              <a:ln w="9525">
                <a:noFill/>
              </a:ln>
            </p:spPr>
            <p:txBody>
              <a:bodyPr/>
              <a:p>
                <a:endParaRPr lang="zh-CN" altLang="en-US" sz="1350"/>
              </a:p>
            </p:txBody>
          </p:sp>
        </p:grpSp>
      </p:grpSp>
      <p:sp>
        <p:nvSpPr>
          <p:cNvPr id="48" name="文本框 47"/>
          <p:cNvSpPr txBox="1"/>
          <p:nvPr/>
        </p:nvSpPr>
        <p:spPr>
          <a:xfrm>
            <a:off x="4100195" y="71755"/>
            <a:ext cx="5059680" cy="460375"/>
          </a:xfrm>
          <a:prstGeom prst="rect">
            <a:avLst/>
          </a:prstGeom>
          <a:noFill/>
        </p:spPr>
        <p:txBody>
          <a:bodyPr wrap="none" rtlCol="0">
            <a:spAutoFit/>
          </a:bodyPr>
          <a:p>
            <a:r>
              <a:rPr lang="zh-CN" altLang="en-US" sz="2400"/>
              <a:t>阅读课本，绘制美国独立的时间轴。</a:t>
            </a:r>
            <a:endParaRPr lang="zh-CN" altLang="en-US" sz="2400"/>
          </a:p>
        </p:txBody>
      </p:sp>
      <p:sp>
        <p:nvSpPr>
          <p:cNvPr id="52" name="右箭头 51"/>
          <p:cNvSpPr/>
          <p:nvPr/>
        </p:nvSpPr>
        <p:spPr>
          <a:xfrm>
            <a:off x="834390" y="2874645"/>
            <a:ext cx="8230235" cy="520065"/>
          </a:xfrm>
          <a:prstGeom prst="rightArrow">
            <a:avLst/>
          </a:prstGeom>
          <a:solidFill>
            <a:srgbClr val="21285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TextBox 6"/>
          <p:cNvSpPr txBox="1"/>
          <p:nvPr/>
        </p:nvSpPr>
        <p:spPr>
          <a:xfrm>
            <a:off x="1075690" y="3632200"/>
            <a:ext cx="551815" cy="752475"/>
          </a:xfrm>
          <a:prstGeom prst="rect">
            <a:avLst/>
          </a:prstGeom>
          <a:noFill/>
        </p:spPr>
        <p:txBody>
          <a:bodyPr vert="eaVert" wrap="square" rtlCol="0">
            <a:spAutoFit/>
          </a:bodyPr>
          <a:p>
            <a:r>
              <a:rPr lang="zh-CN" altLang="en-US" sz="2400" dirty="0" smtClean="0"/>
              <a:t>爆发</a:t>
            </a:r>
            <a:endParaRPr lang="zh-CN" altLang="en-US" sz="2400" dirty="0" smtClean="0"/>
          </a:p>
        </p:txBody>
      </p:sp>
      <p:sp>
        <p:nvSpPr>
          <p:cNvPr id="54" name="TextBox 7"/>
          <p:cNvSpPr txBox="1"/>
          <p:nvPr/>
        </p:nvSpPr>
        <p:spPr>
          <a:xfrm>
            <a:off x="2961005" y="3475355"/>
            <a:ext cx="551815" cy="958850"/>
          </a:xfrm>
          <a:prstGeom prst="rect">
            <a:avLst/>
          </a:prstGeom>
          <a:noFill/>
        </p:spPr>
        <p:txBody>
          <a:bodyPr vert="eaVert" wrap="square" rtlCol="0">
            <a:spAutoFit/>
          </a:bodyPr>
          <a:p>
            <a:r>
              <a:rPr lang="zh-CN" altLang="en-US" sz="2400" dirty="0" smtClean="0"/>
              <a:t>  建军</a:t>
            </a:r>
            <a:endParaRPr lang="zh-CN" altLang="en-US" sz="2400" dirty="0"/>
          </a:p>
        </p:txBody>
      </p:sp>
      <p:cxnSp>
        <p:nvCxnSpPr>
          <p:cNvPr id="59" name="直接连接符 58"/>
          <p:cNvCxnSpPr/>
          <p:nvPr/>
        </p:nvCxnSpPr>
        <p:spPr>
          <a:xfrm>
            <a:off x="1346200" y="2779395"/>
            <a:ext cx="10160" cy="230505"/>
          </a:xfrm>
          <a:prstGeom prst="line">
            <a:avLst/>
          </a:prstGeom>
          <a:ln w="79375" cmpd="sng">
            <a:solidFill>
              <a:srgbClr val="212852"/>
            </a:solidFill>
            <a:prstDash val="solid"/>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3231515" y="2779395"/>
            <a:ext cx="10160" cy="230505"/>
          </a:xfrm>
          <a:prstGeom prst="line">
            <a:avLst/>
          </a:prstGeom>
          <a:ln w="79375" cmpd="sng">
            <a:solidFill>
              <a:srgbClr val="212852"/>
            </a:solidFill>
            <a:prstDash val="solid"/>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5297170" y="2780030"/>
            <a:ext cx="10160" cy="230505"/>
          </a:xfrm>
          <a:prstGeom prst="line">
            <a:avLst/>
          </a:prstGeom>
          <a:ln w="79375" cmpd="sng">
            <a:solidFill>
              <a:srgbClr val="212852"/>
            </a:solidFill>
            <a:prstDash val="solid"/>
          </a:ln>
        </p:spPr>
        <p:style>
          <a:lnRef idx="1">
            <a:schemeClr val="accent1"/>
          </a:lnRef>
          <a:fillRef idx="0">
            <a:schemeClr val="accent1"/>
          </a:fillRef>
          <a:effectRef idx="0">
            <a:schemeClr val="accent1"/>
          </a:effectRef>
          <a:fontRef idx="minor">
            <a:schemeClr val="tx1"/>
          </a:fontRef>
        </p:style>
      </p:cxnSp>
      <p:sp>
        <p:nvSpPr>
          <p:cNvPr id="69" name="TextBox 7"/>
          <p:cNvSpPr txBox="1"/>
          <p:nvPr/>
        </p:nvSpPr>
        <p:spPr>
          <a:xfrm>
            <a:off x="1369060" y="989330"/>
            <a:ext cx="490220" cy="2034540"/>
          </a:xfrm>
          <a:prstGeom prst="rect">
            <a:avLst/>
          </a:prstGeom>
          <a:noFill/>
        </p:spPr>
        <p:txBody>
          <a:bodyPr vert="eaVert" wrap="square" rtlCol="0">
            <a:spAutoFit/>
          </a:bodyPr>
          <a:p>
            <a:r>
              <a:rPr lang="zh-CN" altLang="en-US" sz="2000" b="1" dirty="0" smtClean="0">
                <a:solidFill>
                  <a:srgbClr val="FF0000"/>
                </a:solidFill>
                <a:uFillTx/>
              </a:rPr>
              <a:t>  来克星顿的枪声</a:t>
            </a:r>
            <a:endParaRPr lang="zh-CN" altLang="en-US" sz="2000" b="1" dirty="0" smtClean="0">
              <a:solidFill>
                <a:srgbClr val="FF0000"/>
              </a:solidFill>
              <a:uFillTx/>
            </a:endParaRPr>
          </a:p>
        </p:txBody>
      </p:sp>
      <p:sp>
        <p:nvSpPr>
          <p:cNvPr id="70" name="文本框 69"/>
          <p:cNvSpPr txBox="1"/>
          <p:nvPr/>
        </p:nvSpPr>
        <p:spPr>
          <a:xfrm>
            <a:off x="855345" y="3263900"/>
            <a:ext cx="991870" cy="368300"/>
          </a:xfrm>
          <a:prstGeom prst="rect">
            <a:avLst/>
          </a:prstGeom>
          <a:noFill/>
        </p:spPr>
        <p:txBody>
          <a:bodyPr wrap="square" rtlCol="0">
            <a:spAutoFit/>
          </a:bodyPr>
          <a:p>
            <a:r>
              <a:rPr lang="en-US" altLang="zh-CN" b="1">
                <a:solidFill>
                  <a:srgbClr val="FF0000"/>
                </a:solidFill>
                <a:latin typeface="+mj-ea"/>
                <a:ea typeface="+mj-ea"/>
              </a:rPr>
              <a:t>1775</a:t>
            </a:r>
            <a:r>
              <a:rPr lang="zh-CN" altLang="en-US" b="1">
                <a:solidFill>
                  <a:srgbClr val="FF0000"/>
                </a:solidFill>
                <a:latin typeface="+mj-ea"/>
                <a:ea typeface="+mj-ea"/>
              </a:rPr>
              <a:t>年</a:t>
            </a:r>
            <a:endParaRPr lang="zh-CN" altLang="en-US" b="1">
              <a:solidFill>
                <a:srgbClr val="FF0000"/>
              </a:solidFill>
              <a:latin typeface="+mj-ea"/>
              <a:ea typeface="+mj-ea"/>
            </a:endParaRPr>
          </a:p>
        </p:txBody>
      </p:sp>
      <p:sp>
        <p:nvSpPr>
          <p:cNvPr id="72" name="TextBox 7"/>
          <p:cNvSpPr txBox="1"/>
          <p:nvPr/>
        </p:nvSpPr>
        <p:spPr>
          <a:xfrm>
            <a:off x="3022600" y="732790"/>
            <a:ext cx="490220" cy="2111375"/>
          </a:xfrm>
          <a:prstGeom prst="rect">
            <a:avLst/>
          </a:prstGeom>
          <a:noFill/>
        </p:spPr>
        <p:txBody>
          <a:bodyPr vert="eaVert" wrap="square" rtlCol="0">
            <a:spAutoFit/>
          </a:bodyPr>
          <a:p>
            <a:r>
              <a:rPr lang="zh-CN" altLang="en-US" sz="2000" dirty="0" smtClean="0"/>
              <a:t>  </a:t>
            </a:r>
            <a:r>
              <a:rPr lang="zh-CN" altLang="en-US" sz="2000" b="1" dirty="0" smtClean="0">
                <a:solidFill>
                  <a:srgbClr val="FF0000"/>
                </a:solidFill>
              </a:rPr>
              <a:t>第二届大陆会议</a:t>
            </a:r>
            <a:endParaRPr lang="zh-CN" altLang="en-US" sz="2000" b="1" dirty="0" smtClean="0">
              <a:solidFill>
                <a:srgbClr val="FF0000"/>
              </a:solidFill>
            </a:endParaRPr>
          </a:p>
        </p:txBody>
      </p:sp>
      <p:sp>
        <p:nvSpPr>
          <p:cNvPr id="73" name="文本框 72"/>
          <p:cNvSpPr txBox="1"/>
          <p:nvPr/>
        </p:nvSpPr>
        <p:spPr>
          <a:xfrm>
            <a:off x="2740660" y="3277235"/>
            <a:ext cx="991870" cy="368300"/>
          </a:xfrm>
          <a:prstGeom prst="rect">
            <a:avLst/>
          </a:prstGeom>
          <a:noFill/>
        </p:spPr>
        <p:txBody>
          <a:bodyPr wrap="square" rtlCol="0">
            <a:spAutoFit/>
          </a:bodyPr>
          <a:p>
            <a:r>
              <a:rPr lang="en-US" altLang="zh-CN" b="1">
                <a:solidFill>
                  <a:srgbClr val="FF0000"/>
                </a:solidFill>
                <a:latin typeface="+mj-ea"/>
                <a:ea typeface="+mj-ea"/>
              </a:rPr>
              <a:t>1775.5</a:t>
            </a:r>
            <a:endParaRPr lang="en-US" altLang="zh-CN" b="1">
              <a:solidFill>
                <a:srgbClr val="FF0000"/>
              </a:solidFill>
              <a:latin typeface="+mj-ea"/>
              <a:ea typeface="+mj-ea"/>
            </a:endParaRPr>
          </a:p>
        </p:txBody>
      </p:sp>
      <p:sp>
        <p:nvSpPr>
          <p:cNvPr id="75" name="TextBox 7"/>
          <p:cNvSpPr txBox="1"/>
          <p:nvPr/>
        </p:nvSpPr>
        <p:spPr>
          <a:xfrm>
            <a:off x="5335270" y="669925"/>
            <a:ext cx="490220" cy="2317115"/>
          </a:xfrm>
          <a:prstGeom prst="rect">
            <a:avLst/>
          </a:prstGeom>
          <a:noFill/>
        </p:spPr>
        <p:txBody>
          <a:bodyPr vert="eaVert" wrap="square" rtlCol="0">
            <a:spAutoFit/>
          </a:bodyPr>
          <a:p>
            <a:r>
              <a:rPr lang="zh-CN" altLang="en-US" sz="2000" dirty="0" smtClean="0"/>
              <a:t>  </a:t>
            </a:r>
            <a:r>
              <a:rPr lang="zh-CN" altLang="en-US" sz="2000" b="1" dirty="0" smtClean="0">
                <a:solidFill>
                  <a:srgbClr val="FF0000"/>
                </a:solidFill>
              </a:rPr>
              <a:t>《独立宣言》发表</a:t>
            </a:r>
            <a:endParaRPr lang="zh-CN" altLang="en-US" sz="2000" b="1" dirty="0" smtClean="0">
              <a:solidFill>
                <a:srgbClr val="FF0000"/>
              </a:solidFill>
            </a:endParaRPr>
          </a:p>
        </p:txBody>
      </p:sp>
      <p:sp>
        <p:nvSpPr>
          <p:cNvPr id="76" name="文本框 75"/>
          <p:cNvSpPr txBox="1"/>
          <p:nvPr/>
        </p:nvSpPr>
        <p:spPr>
          <a:xfrm>
            <a:off x="4799965" y="3277235"/>
            <a:ext cx="1332865" cy="368300"/>
          </a:xfrm>
          <a:prstGeom prst="rect">
            <a:avLst/>
          </a:prstGeom>
          <a:noFill/>
        </p:spPr>
        <p:txBody>
          <a:bodyPr wrap="square" rtlCol="0">
            <a:spAutoFit/>
          </a:bodyPr>
          <a:p>
            <a:r>
              <a:rPr lang="en-US" altLang="zh-CN" b="1">
                <a:solidFill>
                  <a:srgbClr val="FF0000"/>
                </a:solidFill>
                <a:latin typeface="+mj-ea"/>
                <a:ea typeface="+mj-ea"/>
              </a:rPr>
              <a:t>1776.7.4</a:t>
            </a:r>
            <a:endParaRPr lang="en-US" altLang="zh-CN" b="1">
              <a:solidFill>
                <a:srgbClr val="FF0000"/>
              </a:solidFill>
              <a:latin typeface="+mj-ea"/>
              <a:ea typeface="+mj-ea"/>
            </a:endParaRPr>
          </a:p>
        </p:txBody>
      </p:sp>
      <p:pic>
        <p:nvPicPr>
          <p:cNvPr id="3" name="图片 2"/>
          <p:cNvPicPr>
            <a:picLocks noChangeAspect="1"/>
          </p:cNvPicPr>
          <p:nvPr/>
        </p:nvPicPr>
        <p:blipFill rotWithShape="1">
          <a:blip r:embed="rId1" cstate="print"/>
          <a:srcRect b="15242"/>
          <a:stretch>
            <a:fillRect/>
          </a:stretch>
        </p:blipFill>
        <p:spPr>
          <a:xfrm>
            <a:off x="3688080" y="1280160"/>
            <a:ext cx="1071880" cy="1403985"/>
          </a:xfrm>
          <a:prstGeom prst="rect">
            <a:avLst/>
          </a:prstGeom>
        </p:spPr>
      </p:pic>
      <p:sp>
        <p:nvSpPr>
          <p:cNvPr id="47" name="文本框 46"/>
          <p:cNvSpPr txBox="1"/>
          <p:nvPr/>
        </p:nvSpPr>
        <p:spPr>
          <a:xfrm>
            <a:off x="880745" y="60325"/>
            <a:ext cx="2621280" cy="460375"/>
          </a:xfrm>
          <a:prstGeom prst="rect">
            <a:avLst/>
          </a:prstGeom>
          <a:noFill/>
        </p:spPr>
        <p:txBody>
          <a:bodyPr wrap="none" rtlCol="0">
            <a:spAutoFit/>
          </a:bodyPr>
          <a:p>
            <a:r>
              <a:rPr lang="zh-CN" altLang="en-US" sz="2400"/>
              <a:t>一、美国独立战争</a:t>
            </a:r>
            <a:endParaRPr lang="zh-CN" altLang="en-US" sz="2400"/>
          </a:p>
        </p:txBody>
      </p:sp>
      <p:sp>
        <p:nvSpPr>
          <p:cNvPr id="50" name="文本框 49"/>
          <p:cNvSpPr txBox="1"/>
          <p:nvPr/>
        </p:nvSpPr>
        <p:spPr>
          <a:xfrm>
            <a:off x="855345" y="548005"/>
            <a:ext cx="1706880" cy="460375"/>
          </a:xfrm>
          <a:prstGeom prst="rect">
            <a:avLst/>
          </a:prstGeom>
          <a:noFill/>
        </p:spPr>
        <p:txBody>
          <a:bodyPr wrap="none" rtlCol="0">
            <a:spAutoFit/>
          </a:bodyPr>
          <a:p>
            <a:r>
              <a:rPr lang="zh-CN" altLang="en-US" sz="2400">
                <a:latin typeface="楷体" panose="02010609060101010101" charset="-122"/>
                <a:ea typeface="楷体" panose="02010609060101010101" charset="-122"/>
              </a:rPr>
              <a:t>（二）过程</a:t>
            </a:r>
            <a:endParaRPr lang="zh-CN" altLang="en-US" sz="2400">
              <a:latin typeface="楷体" panose="02010609060101010101" charset="-122"/>
              <a:ea typeface="楷体" panose="02010609060101010101"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linds(horizontal)">
                                      <p:cBhvr>
                                        <p:cTn id="7" dur="500"/>
                                        <p:tgtEl>
                                          <p:spTgt spid="5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blinds(horizontal)">
                                      <p:cBhvr>
                                        <p:cTn id="10" dur="500"/>
                                        <p:tgtEl>
                                          <p:spTgt spid="7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blinds(horizontal)">
                                      <p:cBhvr>
                                        <p:cTn id="15" dur="50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blinds(horizontal)">
                                      <p:cBhvr>
                                        <p:cTn id="20" dur="500"/>
                                        <p:tgtEl>
                                          <p:spTgt spid="53"/>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blinds(horizontal)">
                                      <p:cBhvr>
                                        <p:cTn id="25" dur="500"/>
                                        <p:tgtEl>
                                          <p:spTgt spid="60"/>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blinds(horizontal)">
                                      <p:cBhvr>
                                        <p:cTn id="28" dur="500"/>
                                        <p:tgtEl>
                                          <p:spTgt spid="73"/>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blinds(horizontal)">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linds(horizontal)">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blinds(horizontal)">
                                      <p:cBhvr>
                                        <p:cTn id="43" dur="500"/>
                                        <p:tgtEl>
                                          <p:spTgt spid="54"/>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blinds(horizontal)">
                                      <p:cBhvr>
                                        <p:cTn id="48" dur="500"/>
                                        <p:tgtEl>
                                          <p:spTgt spid="61"/>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76"/>
                                        </p:tgtEl>
                                        <p:attrNameLst>
                                          <p:attrName>style.visibility</p:attrName>
                                        </p:attrNameLst>
                                      </p:cBhvr>
                                      <p:to>
                                        <p:strVal val="visible"/>
                                      </p:to>
                                    </p:set>
                                    <p:animEffect transition="in" filter="blinds(horizontal)">
                                      <p:cBhvr>
                                        <p:cTn id="51" dur="500"/>
                                        <p:tgtEl>
                                          <p:spTgt spid="76"/>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75"/>
                                        </p:tgtEl>
                                        <p:attrNameLst>
                                          <p:attrName>style.visibility</p:attrName>
                                        </p:attrNameLst>
                                      </p:cBhvr>
                                      <p:to>
                                        <p:strVal val="visible"/>
                                      </p:to>
                                    </p:set>
                                    <p:animEffect transition="in" filter="blinds(horizontal)">
                                      <p:cBhvr>
                                        <p:cTn id="56"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69" grpId="0"/>
      <p:bldP spid="53" grpId="0"/>
      <p:bldP spid="73" grpId="0"/>
      <p:bldP spid="72" grpId="0"/>
      <p:bldP spid="54" grpId="0"/>
      <p:bldP spid="76" grpId="0"/>
      <p:bldP spid="75"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TEMPLATE_THUMBS_INDEX" val="1"/>
  <p:tag name="KSO_WM_TEMPLATE_SUBCATEGORY" val="0"/>
  <p:tag name="KSO_WM_TAG_VERSION" val="1.0"/>
  <p:tag name="KSO_WM_BEAUTIFY_FLAG" val="#wm#"/>
  <p:tag name="KSO_WM_TEMPLATE_CATEGORY" val="custom"/>
  <p:tag name="KSO_WM_TEMPLATE_INDEX" val="20187308"/>
</p:tagLst>
</file>

<file path=ppt/tags/tag62.xml><?xml version="1.0" encoding="utf-8"?>
<p:tagLst xmlns:p="http://schemas.openxmlformats.org/presentationml/2006/main">
  <p:tag name="KSO_WM_BEAUTIFY_FLAG" val="#wm#"/>
  <p:tag name="KSO_WM_TEMPLATE_CATEGORY" val="custom"/>
  <p:tag name="KSO_WM_TEMPLATE_INDEX" val="20187308"/>
</p:tagLst>
</file>

<file path=ppt/tags/tag63.xml><?xml version="1.0" encoding="utf-8"?>
<p:tagLst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64.xml><?xml version="1.0" encoding="utf-8"?>
<p:tagLst xmlns:p="http://schemas.openxmlformats.org/presentationml/2006/main">
  <p:tag name="KSO_WM_UNIT_ISCONTENTSTITLE" val="0"/>
  <p:tag name="KSO_WM_UNIT_PRESET_TEXT" val="在此输入您的封面副标题"/>
  <p:tag name="KSO_WM_UNIT_NOCLEAR" val="0"/>
  <p:tag name="KSO_WM_UNIT_VALUE" val="156"/>
  <p:tag name="KSO_WM_UNIT_HIGHLIGHT" val="0"/>
  <p:tag name="KSO_WM_UNIT_COMPATIBLE" val="0"/>
  <p:tag name="KSO_WM_UNIT_DIAGRAM_ISNUMVISUAL" val="0"/>
  <p:tag name="KSO_WM_UNIT_DIAGRAM_ISREFERUNIT" val="0"/>
  <p:tag name="KSO_WM_UNIT_TYPE" val="b"/>
  <p:tag name="KSO_WM_UNIT_INDEX" val="1"/>
  <p:tag name="KSO_WM_UNIT_ID" val="custom20187308_1*b*1"/>
  <p:tag name="KSO_WM_TEMPLATE_CATEGORY" val="custom"/>
  <p:tag name="KSO_WM_TEMPLATE_INDEX" val="20187308"/>
  <p:tag name="KSO_WM_UNIT_LAYERLEVEL" val="1"/>
  <p:tag name="KSO_WM_TAG_VERSION" val="1.0"/>
  <p:tag name="KSO_WM_BEAUTIFY_FLAG" val="#wm#"/>
</p:tagLst>
</file>

<file path=ppt/tags/tag65.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6.xml><?xml version="1.0" encoding="utf-8"?>
<p:tagLst xmlns:p="http://schemas.openxmlformats.org/presentationml/2006/main">
  <p:tag name="KSO_WM_BEAUTIFY_FLAG" val="#wm#"/>
  <p:tag name="KSO_WM_TEMPLATE_CATEGORY" val="custom"/>
  <p:tag name="KSO_WM_TEMPLATE_INDEX" val="20187308"/>
</p:tagLst>
</file>

<file path=ppt/tags/tag67.xml><?xml version="1.0" encoding="utf-8"?>
<p:tagLst xmlns:p="http://schemas.openxmlformats.org/presentationml/2006/main">
  <p:tag name="KSO_WM_BEAUTIFY_FLAG" val="#wm#"/>
  <p:tag name="KSO_WM_TEMPLATE_CATEGORY" val="custom"/>
  <p:tag name="KSO_WM_TEMPLATE_INDEX" val="20187308"/>
</p:tagLst>
</file>

<file path=ppt/tags/tag68.xml><?xml version="1.0" encoding="utf-8"?>
<p:tagLst xmlns:p="http://schemas.openxmlformats.org/presentationml/2006/main">
  <p:tag name="KSO_WM_BEAUTIFY_FLAG" val="#wm#"/>
  <p:tag name="KSO_WM_TEMPLATE_CATEGORY" val="custom"/>
  <p:tag name="KSO_WM_TEMPLATE_INDEX" val="20187308"/>
</p:tagLst>
</file>

<file path=ppt/tags/tag69.xml><?xml version="1.0" encoding="utf-8"?>
<p:tagLst xmlns:p="http://schemas.openxmlformats.org/presentationml/2006/main">
  <p:tag name="KSO_WM_BEAUTIFY_FLAG" val="#wm#"/>
  <p:tag name="KSO_WM_TEMPLATE_CATEGORY" val="custom"/>
  <p:tag name="KSO_WM_TEMPLATE_INDEX" val="20187308"/>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wm#"/>
  <p:tag name="KSO_WM_TEMPLATE_CATEGORY" val="custom"/>
  <p:tag name="KSO_WM_TEMPLATE_INDEX" val="20187308"/>
</p:tagLst>
</file>

<file path=ppt/tags/tag71.xml><?xml version="1.0" encoding="utf-8"?>
<p:tagLst xmlns:p="http://schemas.openxmlformats.org/presentationml/2006/main">
  <p:tag name="KSO_WM_BEAUTIFY_FLAG" val="#wm#"/>
  <p:tag name="KSO_WM_TEMPLATE_CATEGORY" val="custom"/>
  <p:tag name="KSO_WM_TEMPLATE_INDEX" val="20187308"/>
</p:tagLst>
</file>

<file path=ppt/tags/tag72.xml><?xml version="1.0" encoding="utf-8"?>
<p:tagLst xmlns:p="http://schemas.openxmlformats.org/presentationml/2006/main">
  <p:tag name="KSO_WM_BEAUTIFY_FLAG" val="#wm#"/>
  <p:tag name="KSO_WM_TEMPLATE_CATEGORY" val="custom"/>
  <p:tag name="KSO_WM_TEMPLATE_INDEX" val="20187308"/>
</p:tagLst>
</file>

<file path=ppt/tags/tag73.xml><?xml version="1.0" encoding="utf-8"?>
<p:tagLst xmlns:p="http://schemas.openxmlformats.org/presentationml/2006/main">
  <p:tag name="KSO_WM_BEAUTIFY_FLAG" val="#wm#"/>
  <p:tag name="KSO_WM_TEMPLATE_CATEGORY" val="custom"/>
  <p:tag name="KSO_WM_TEMPLATE_INDEX" val="20187308"/>
</p:tagLst>
</file>

<file path=ppt/tags/tag74.xml><?xml version="1.0" encoding="utf-8"?>
<p:tagLst xmlns:p="http://schemas.openxmlformats.org/presentationml/2006/main">
  <p:tag name="KSO_WM_BEAUTIFY_FLAG" val="#wm#"/>
  <p:tag name="KSO_WM_TEMPLATE_CATEGORY" val="custom"/>
  <p:tag name="KSO_WM_TEMPLATE_INDEX" val="20187308"/>
</p:tagLst>
</file>

<file path=ppt/tags/tag75.xml><?xml version="1.0" encoding="utf-8"?>
<p:tagLst xmlns:p="http://schemas.openxmlformats.org/presentationml/2006/main">
  <p:tag name="KSO_WM_BEAUTIFY_FLAG" val="#wm#"/>
  <p:tag name="KSO_WM_TEMPLATE_CATEGORY" val="custom"/>
  <p:tag name="KSO_WM_TEMPLATE_INDEX" val="20187308"/>
</p:tagLst>
</file>

<file path=ppt/tags/tag76.xml><?xml version="1.0" encoding="utf-8"?>
<p:tagLst xmlns:p="http://schemas.openxmlformats.org/presentationml/2006/main">
  <p:tag name="KSO_WM_UNIT_TABLE_BEAUTIFY" val="smartTable{b93410db-e08c-45eb-a3d5-10edd63dface}"/>
</p:tagLst>
</file>

<file path=ppt/tags/tag77.xml><?xml version="1.0" encoding="utf-8"?>
<p:tagLst xmlns:p="http://schemas.openxmlformats.org/presentationml/2006/main">
  <p:tag name="KSO_WM_BEAUTIFY_FLAG" val="#wm#"/>
  <p:tag name="KSO_WM_TEMPLATE_CATEGORY" val="custom"/>
  <p:tag name="KSO_WM_TEMPLATE_INDEX" val="20187308"/>
</p:tagLst>
</file>

<file path=ppt/tags/tag78.xml><?xml version="1.0" encoding="utf-8"?>
<p:tagLst xmlns:p="http://schemas.openxmlformats.org/presentationml/2006/main">
  <p:tag name="KSO_WM_BEAUTIFY_FLAG" val="#wm#"/>
  <p:tag name="KSO_WM_TEMPLATE_CATEGORY" val="custom"/>
  <p:tag name="KSO_WM_TEMPLATE_INDEX" val="20187308"/>
</p:tagLst>
</file>

<file path=ppt/tags/tag79.xml><?xml version="1.0" encoding="utf-8"?>
<p:tagLst xmlns:p="http://schemas.openxmlformats.org/presentationml/2006/main">
  <p:tag name="KSO_WM_BEAUTIFY_FLAG" val="#wm#"/>
  <p:tag name="KSO_WM_TEMPLATE_CATEGORY" val="custom"/>
  <p:tag name="KSO_WM_TEMPLATE_INDEX" val="20187308"/>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wm#"/>
  <p:tag name="KSO_WM_TEMPLATE_CATEGORY" val="custom"/>
  <p:tag name="KSO_WM_TEMPLATE_INDEX" val="20187308"/>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2320</Words>
  <Application>WPS 演示</Application>
  <PresentationFormat>宽屏</PresentationFormat>
  <Paragraphs>365</Paragraphs>
  <Slides>17</Slides>
  <Notes>1</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1</vt:i4>
      </vt:variant>
      <vt:variant>
        <vt:lpstr>幻灯片标题</vt:lpstr>
      </vt:variant>
      <vt:variant>
        <vt:i4>17</vt:i4>
      </vt:variant>
    </vt:vector>
  </HeadingPairs>
  <TitlesOfParts>
    <vt:vector size="29" baseType="lpstr">
      <vt:lpstr>Arial</vt:lpstr>
      <vt:lpstr>宋体</vt:lpstr>
      <vt:lpstr>Wingdings</vt:lpstr>
      <vt:lpstr>微软雅黑</vt:lpstr>
      <vt:lpstr>楷体</vt:lpstr>
      <vt:lpstr>汉仪歪歪体简</vt:lpstr>
      <vt:lpstr>字魂龙吟手书</vt:lpstr>
      <vt:lpstr>黑体</vt:lpstr>
      <vt:lpstr>方正姚体</vt:lpstr>
      <vt:lpstr>Arial Unicode MS</vt:lpstr>
      <vt:lpstr>Office 主题​​</vt:lpstr>
      <vt:lpstr>Equation.KSEE3</vt:lpstr>
      <vt:lpstr>PowerPoint 演示文稿</vt:lpstr>
      <vt:lpstr>空白演示</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西风凉</cp:lastModifiedBy>
  <cp:revision>33</cp:revision>
  <dcterms:created xsi:type="dcterms:W3CDTF">2019-06-19T02:08:00Z</dcterms:created>
  <dcterms:modified xsi:type="dcterms:W3CDTF">2020-09-17T15:57:29Z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2052-11.1.0.9098</vt:lpwstr>
  </property>
</Properties>
</file>