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3"/>
    <p:sldId id="276" r:id="rId4"/>
    <p:sldId id="274" r:id="rId5"/>
    <p:sldId id="319" r:id="rId6"/>
    <p:sldId id="265" r:id="rId7"/>
    <p:sldId id="275" r:id="rId8"/>
    <p:sldId id="277" r:id="rId9"/>
    <p:sldId id="282" r:id="rId10"/>
    <p:sldId id="283" r:id="rId11"/>
    <p:sldId id="284" r:id="rId12"/>
    <p:sldId id="285" r:id="rId13"/>
    <p:sldId id="305" r:id="rId14"/>
    <p:sldId id="286" r:id="rId15"/>
    <p:sldId id="288" r:id="rId16"/>
    <p:sldId id="287" r:id="rId17"/>
    <p:sldId id="281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304" r:id="rId26"/>
    <p:sldId id="320" r:id="rId2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0021"/>
    <a:srgbClr val="E56866"/>
    <a:srgbClr val="0066CC"/>
    <a:srgbClr val="52544F"/>
    <a:srgbClr val="AE5458"/>
    <a:srgbClr val="E2AA79"/>
    <a:srgbClr val="9A2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/>
    <p:restoredTop sz="94660"/>
  </p:normalViewPr>
  <p:slideViewPr>
    <p:cSldViewPr snapToGrid="0" showGuides="1">
      <p:cViewPr>
        <p:scale>
          <a:sx n="60" d="100"/>
          <a:sy n="60" d="100"/>
        </p:scale>
        <p:origin x="-792" y="-252"/>
      </p:cViewPr>
      <p:guideLst>
        <p:guide orient="horz" pos="21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A48B96-639E-45A3-A0BA-2464DFDB1FA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4"/>
          <p:cNvGrpSpPr/>
          <p:nvPr userDrawn="1"/>
        </p:nvGrpSpPr>
        <p:grpSpPr>
          <a:xfrm>
            <a:off x="3287713" y="333375"/>
            <a:ext cx="5807075" cy="881063"/>
            <a:chOff x="2394545" y="858985"/>
            <a:chExt cx="4354910" cy="881361"/>
          </a:xfrm>
        </p:grpSpPr>
        <p:sp>
          <p:nvSpPr>
            <p:cNvPr id="8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合作探究</a:t>
              </a:r>
              <a:endPara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78" name="Freeform 5"/>
            <p:cNvSpPr/>
            <p:nvPr/>
          </p:nvSpPr>
          <p:spPr>
            <a:xfrm>
              <a:off x="3519775" y="1413210"/>
              <a:ext cx="2104450" cy="327136"/>
            </a:xfrm>
            <a:custGeom>
              <a:avLst/>
              <a:gdLst>
                <a:gd name="txL" fmla="*/ 0 w 1378"/>
                <a:gd name="txT" fmla="*/ 0 h 248"/>
                <a:gd name="txR" fmla="*/ 1378 w 1378"/>
                <a:gd name="txB" fmla="*/ 248 h 24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9"/>
          <p:cNvGrpSpPr/>
          <p:nvPr userDrawn="1"/>
        </p:nvGrpSpPr>
        <p:grpSpPr>
          <a:xfrm>
            <a:off x="3287713" y="620713"/>
            <a:ext cx="5807075" cy="881062"/>
            <a:chOff x="2394545" y="858985"/>
            <a:chExt cx="4354910" cy="881361"/>
          </a:xfrm>
        </p:grpSpPr>
        <p:sp>
          <p:nvSpPr>
            <p:cNvPr id="8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课堂小结</a:t>
              </a:r>
              <a:endPara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102" name="Freeform 5"/>
            <p:cNvSpPr/>
            <p:nvPr/>
          </p:nvSpPr>
          <p:spPr>
            <a:xfrm>
              <a:off x="3519775" y="1413210"/>
              <a:ext cx="2104450" cy="327136"/>
            </a:xfrm>
            <a:custGeom>
              <a:avLst/>
              <a:gdLst>
                <a:gd name="txL" fmla="*/ 0 w 1378"/>
                <a:gd name="txT" fmla="*/ 0 h 248"/>
                <a:gd name="txR" fmla="*/ 1378 w 1378"/>
                <a:gd name="txB" fmla="*/ 248 h 24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4"/>
          <p:cNvGrpSpPr/>
          <p:nvPr userDrawn="1"/>
        </p:nvGrpSpPr>
        <p:grpSpPr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8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巩固统一的措施</a:t>
              </a:r>
              <a:endPara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126" name="Freeform 5"/>
            <p:cNvSpPr/>
            <p:nvPr/>
          </p:nvSpPr>
          <p:spPr>
            <a:xfrm>
              <a:off x="3519776" y="1413210"/>
              <a:ext cx="2104450" cy="327136"/>
            </a:xfrm>
            <a:custGeom>
              <a:avLst/>
              <a:gdLst>
                <a:gd name="txL" fmla="*/ 0 w 1378"/>
                <a:gd name="txT" fmla="*/ 0 h 248"/>
                <a:gd name="txR" fmla="*/ 1378 w 1378"/>
                <a:gd name="txB" fmla="*/ 248 h 24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4"/>
          <p:cNvGrpSpPr/>
          <p:nvPr userDrawn="1"/>
        </p:nvGrpSpPr>
        <p:grpSpPr>
          <a:xfrm>
            <a:off x="3192463" y="407988"/>
            <a:ext cx="5807075" cy="881062"/>
            <a:chOff x="2394545" y="858985"/>
            <a:chExt cx="4354910" cy="881361"/>
          </a:xfrm>
        </p:grpSpPr>
        <p:sp>
          <p:nvSpPr>
            <p:cNvPr id="8" name="文本框 26"/>
            <p:cNvSpPr txBox="1">
              <a:spLocks noChangeArrowheads="1"/>
            </p:cNvSpPr>
            <p:nvPr/>
          </p:nvSpPr>
          <p:spPr bwMode="auto">
            <a:xfrm>
              <a:off x="2394545" y="858985"/>
              <a:ext cx="4354910" cy="82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algn="just">
                <a:lnSpc>
                  <a:spcPct val="150000"/>
                </a:lnSpc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确立中央集权制度</a:t>
              </a:r>
              <a:endPara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50" name="Freeform 5"/>
            <p:cNvSpPr/>
            <p:nvPr/>
          </p:nvSpPr>
          <p:spPr>
            <a:xfrm>
              <a:off x="3519776" y="1413210"/>
              <a:ext cx="2104450" cy="327136"/>
            </a:xfrm>
            <a:custGeom>
              <a:avLst/>
              <a:gdLst>
                <a:gd name="txL" fmla="*/ 0 w 1378"/>
                <a:gd name="txT" fmla="*/ 0 h 248"/>
                <a:gd name="txR" fmla="*/ 1378 w 1378"/>
                <a:gd name="txB" fmla="*/ 248 h 248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78" h="248">
                  <a:moveTo>
                    <a:pt x="0" y="62"/>
                  </a:moveTo>
                  <a:lnTo>
                    <a:pt x="0" y="62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12" y="86"/>
                  </a:lnTo>
                  <a:lnTo>
                    <a:pt x="26" y="92"/>
                  </a:lnTo>
                  <a:lnTo>
                    <a:pt x="42" y="98"/>
                  </a:lnTo>
                  <a:lnTo>
                    <a:pt x="62" y="100"/>
                  </a:lnTo>
                  <a:lnTo>
                    <a:pt x="82" y="102"/>
                  </a:lnTo>
                  <a:lnTo>
                    <a:pt x="124" y="100"/>
                  </a:lnTo>
                  <a:lnTo>
                    <a:pt x="152" y="96"/>
                  </a:lnTo>
                  <a:lnTo>
                    <a:pt x="184" y="92"/>
                  </a:lnTo>
                  <a:lnTo>
                    <a:pt x="246" y="78"/>
                  </a:lnTo>
                  <a:lnTo>
                    <a:pt x="312" y="60"/>
                  </a:lnTo>
                  <a:lnTo>
                    <a:pt x="380" y="44"/>
                  </a:lnTo>
                  <a:lnTo>
                    <a:pt x="398" y="54"/>
                  </a:lnTo>
                  <a:lnTo>
                    <a:pt x="412" y="68"/>
                  </a:lnTo>
                  <a:lnTo>
                    <a:pt x="418" y="76"/>
                  </a:lnTo>
                  <a:lnTo>
                    <a:pt x="422" y="84"/>
                  </a:lnTo>
                  <a:lnTo>
                    <a:pt x="424" y="90"/>
                  </a:lnTo>
                  <a:lnTo>
                    <a:pt x="426" y="100"/>
                  </a:lnTo>
                  <a:lnTo>
                    <a:pt x="426" y="108"/>
                  </a:lnTo>
                  <a:lnTo>
                    <a:pt x="422" y="116"/>
                  </a:lnTo>
                  <a:lnTo>
                    <a:pt x="422" y="114"/>
                  </a:lnTo>
                  <a:lnTo>
                    <a:pt x="422" y="108"/>
                  </a:lnTo>
                  <a:lnTo>
                    <a:pt x="418" y="102"/>
                  </a:lnTo>
                  <a:lnTo>
                    <a:pt x="412" y="98"/>
                  </a:lnTo>
                  <a:lnTo>
                    <a:pt x="406" y="96"/>
                  </a:lnTo>
                  <a:lnTo>
                    <a:pt x="400" y="98"/>
                  </a:lnTo>
                  <a:lnTo>
                    <a:pt x="394" y="102"/>
                  </a:lnTo>
                  <a:lnTo>
                    <a:pt x="390" y="108"/>
                  </a:lnTo>
                  <a:lnTo>
                    <a:pt x="388" y="114"/>
                  </a:lnTo>
                  <a:lnTo>
                    <a:pt x="390" y="120"/>
                  </a:lnTo>
                  <a:lnTo>
                    <a:pt x="394" y="126"/>
                  </a:lnTo>
                  <a:lnTo>
                    <a:pt x="400" y="130"/>
                  </a:lnTo>
                  <a:lnTo>
                    <a:pt x="406" y="132"/>
                  </a:lnTo>
                  <a:lnTo>
                    <a:pt x="412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18"/>
                  </a:lnTo>
                  <a:lnTo>
                    <a:pt x="428" y="108"/>
                  </a:lnTo>
                  <a:lnTo>
                    <a:pt x="430" y="98"/>
                  </a:lnTo>
                  <a:lnTo>
                    <a:pt x="428" y="90"/>
                  </a:lnTo>
                  <a:lnTo>
                    <a:pt x="426" y="82"/>
                  </a:lnTo>
                  <a:lnTo>
                    <a:pt x="422" y="76"/>
                  </a:lnTo>
                  <a:lnTo>
                    <a:pt x="416" y="68"/>
                  </a:lnTo>
                  <a:lnTo>
                    <a:pt x="402" y="54"/>
                  </a:lnTo>
                  <a:lnTo>
                    <a:pt x="386" y="42"/>
                  </a:lnTo>
                  <a:lnTo>
                    <a:pt x="420" y="34"/>
                  </a:lnTo>
                  <a:lnTo>
                    <a:pt x="456" y="28"/>
                  </a:lnTo>
                  <a:lnTo>
                    <a:pt x="492" y="24"/>
                  </a:lnTo>
                  <a:lnTo>
                    <a:pt x="528" y="20"/>
                  </a:lnTo>
                  <a:lnTo>
                    <a:pt x="566" y="18"/>
                  </a:lnTo>
                  <a:lnTo>
                    <a:pt x="604" y="20"/>
                  </a:lnTo>
                  <a:lnTo>
                    <a:pt x="640" y="26"/>
                  </a:lnTo>
                  <a:lnTo>
                    <a:pt x="674" y="34"/>
                  </a:lnTo>
                  <a:lnTo>
                    <a:pt x="656" y="46"/>
                  </a:lnTo>
                  <a:lnTo>
                    <a:pt x="642" y="58"/>
                  </a:lnTo>
                  <a:lnTo>
                    <a:pt x="630" y="72"/>
                  </a:lnTo>
                  <a:lnTo>
                    <a:pt x="620" y="86"/>
                  </a:lnTo>
                  <a:lnTo>
                    <a:pt x="608" y="84"/>
                  </a:lnTo>
                  <a:lnTo>
                    <a:pt x="594" y="82"/>
                  </a:lnTo>
                  <a:lnTo>
                    <a:pt x="582" y="80"/>
                  </a:lnTo>
                  <a:lnTo>
                    <a:pt x="568" y="80"/>
                  </a:lnTo>
                  <a:lnTo>
                    <a:pt x="548" y="84"/>
                  </a:lnTo>
                  <a:lnTo>
                    <a:pt x="530" y="90"/>
                  </a:lnTo>
                  <a:lnTo>
                    <a:pt x="514" y="98"/>
                  </a:lnTo>
                  <a:lnTo>
                    <a:pt x="498" y="108"/>
                  </a:lnTo>
                  <a:lnTo>
                    <a:pt x="486" y="120"/>
                  </a:lnTo>
                  <a:lnTo>
                    <a:pt x="478" y="134"/>
                  </a:lnTo>
                  <a:lnTo>
                    <a:pt x="472" y="150"/>
                  </a:lnTo>
                  <a:lnTo>
                    <a:pt x="472" y="168"/>
                  </a:lnTo>
                  <a:lnTo>
                    <a:pt x="474" y="178"/>
                  </a:lnTo>
                  <a:lnTo>
                    <a:pt x="476" y="188"/>
                  </a:lnTo>
                  <a:lnTo>
                    <a:pt x="482" y="198"/>
                  </a:lnTo>
                  <a:lnTo>
                    <a:pt x="488" y="206"/>
                  </a:lnTo>
                  <a:lnTo>
                    <a:pt x="496" y="214"/>
                  </a:lnTo>
                  <a:lnTo>
                    <a:pt x="506" y="222"/>
                  </a:lnTo>
                  <a:lnTo>
                    <a:pt x="526" y="232"/>
                  </a:lnTo>
                  <a:lnTo>
                    <a:pt x="552" y="240"/>
                  </a:lnTo>
                  <a:lnTo>
                    <a:pt x="578" y="246"/>
                  </a:lnTo>
                  <a:lnTo>
                    <a:pt x="606" y="248"/>
                  </a:lnTo>
                  <a:lnTo>
                    <a:pt x="634" y="248"/>
                  </a:lnTo>
                  <a:lnTo>
                    <a:pt x="662" y="244"/>
                  </a:lnTo>
                  <a:lnTo>
                    <a:pt x="688" y="238"/>
                  </a:lnTo>
                  <a:lnTo>
                    <a:pt x="716" y="244"/>
                  </a:lnTo>
                  <a:lnTo>
                    <a:pt x="744" y="248"/>
                  </a:lnTo>
                  <a:lnTo>
                    <a:pt x="772" y="248"/>
                  </a:lnTo>
                  <a:lnTo>
                    <a:pt x="800" y="246"/>
                  </a:lnTo>
                  <a:lnTo>
                    <a:pt x="826" y="240"/>
                  </a:lnTo>
                  <a:lnTo>
                    <a:pt x="850" y="232"/>
                  </a:lnTo>
                  <a:lnTo>
                    <a:pt x="872" y="222"/>
                  </a:lnTo>
                  <a:lnTo>
                    <a:pt x="882" y="214"/>
                  </a:lnTo>
                  <a:lnTo>
                    <a:pt x="890" y="206"/>
                  </a:lnTo>
                  <a:lnTo>
                    <a:pt x="896" y="198"/>
                  </a:lnTo>
                  <a:lnTo>
                    <a:pt x="900" y="188"/>
                  </a:lnTo>
                  <a:lnTo>
                    <a:pt x="904" y="178"/>
                  </a:lnTo>
                  <a:lnTo>
                    <a:pt x="906" y="168"/>
                  </a:lnTo>
                  <a:lnTo>
                    <a:pt x="904" y="150"/>
                  </a:lnTo>
                  <a:lnTo>
                    <a:pt x="900" y="134"/>
                  </a:lnTo>
                  <a:lnTo>
                    <a:pt x="890" y="120"/>
                  </a:lnTo>
                  <a:lnTo>
                    <a:pt x="878" y="108"/>
                  </a:lnTo>
                  <a:lnTo>
                    <a:pt x="864" y="98"/>
                  </a:lnTo>
                  <a:lnTo>
                    <a:pt x="848" y="90"/>
                  </a:lnTo>
                  <a:lnTo>
                    <a:pt x="830" y="84"/>
                  </a:lnTo>
                  <a:lnTo>
                    <a:pt x="810" y="80"/>
                  </a:lnTo>
                  <a:lnTo>
                    <a:pt x="796" y="80"/>
                  </a:lnTo>
                  <a:lnTo>
                    <a:pt x="782" y="82"/>
                  </a:lnTo>
                  <a:lnTo>
                    <a:pt x="770" y="84"/>
                  </a:lnTo>
                  <a:lnTo>
                    <a:pt x="758" y="86"/>
                  </a:lnTo>
                  <a:lnTo>
                    <a:pt x="748" y="72"/>
                  </a:lnTo>
                  <a:lnTo>
                    <a:pt x="736" y="58"/>
                  </a:lnTo>
                  <a:lnTo>
                    <a:pt x="720" y="46"/>
                  </a:lnTo>
                  <a:lnTo>
                    <a:pt x="704" y="34"/>
                  </a:lnTo>
                  <a:lnTo>
                    <a:pt x="738" y="26"/>
                  </a:lnTo>
                  <a:lnTo>
                    <a:pt x="774" y="20"/>
                  </a:lnTo>
                  <a:lnTo>
                    <a:pt x="812" y="18"/>
                  </a:lnTo>
                  <a:lnTo>
                    <a:pt x="850" y="20"/>
                  </a:lnTo>
                  <a:lnTo>
                    <a:pt x="886" y="24"/>
                  </a:lnTo>
                  <a:lnTo>
                    <a:pt x="922" y="28"/>
                  </a:lnTo>
                  <a:lnTo>
                    <a:pt x="958" y="34"/>
                  </a:lnTo>
                  <a:lnTo>
                    <a:pt x="992" y="42"/>
                  </a:lnTo>
                  <a:lnTo>
                    <a:pt x="974" y="54"/>
                  </a:lnTo>
                  <a:lnTo>
                    <a:pt x="960" y="68"/>
                  </a:lnTo>
                  <a:lnTo>
                    <a:pt x="956" y="76"/>
                  </a:lnTo>
                  <a:lnTo>
                    <a:pt x="952" y="82"/>
                  </a:lnTo>
                  <a:lnTo>
                    <a:pt x="950" y="90"/>
                  </a:lnTo>
                  <a:lnTo>
                    <a:pt x="948" y="98"/>
                  </a:lnTo>
                  <a:lnTo>
                    <a:pt x="948" y="110"/>
                  </a:lnTo>
                  <a:lnTo>
                    <a:pt x="952" y="118"/>
                  </a:lnTo>
                  <a:lnTo>
                    <a:pt x="958" y="126"/>
                  </a:lnTo>
                  <a:lnTo>
                    <a:pt x="964" y="128"/>
                  </a:lnTo>
                  <a:lnTo>
                    <a:pt x="968" y="130"/>
                  </a:lnTo>
                  <a:lnTo>
                    <a:pt x="972" y="132"/>
                  </a:lnTo>
                  <a:lnTo>
                    <a:pt x="980" y="130"/>
                  </a:lnTo>
                  <a:lnTo>
                    <a:pt x="984" y="126"/>
                  </a:lnTo>
                  <a:lnTo>
                    <a:pt x="988" y="120"/>
                  </a:lnTo>
                  <a:lnTo>
                    <a:pt x="990" y="114"/>
                  </a:lnTo>
                  <a:lnTo>
                    <a:pt x="988" y="108"/>
                  </a:lnTo>
                  <a:lnTo>
                    <a:pt x="984" y="102"/>
                  </a:lnTo>
                  <a:lnTo>
                    <a:pt x="980" y="98"/>
                  </a:lnTo>
                  <a:lnTo>
                    <a:pt x="972" y="96"/>
                  </a:lnTo>
                  <a:lnTo>
                    <a:pt x="966" y="98"/>
                  </a:lnTo>
                  <a:lnTo>
                    <a:pt x="960" y="102"/>
                  </a:lnTo>
                  <a:lnTo>
                    <a:pt x="956" y="108"/>
                  </a:lnTo>
                  <a:lnTo>
                    <a:pt x="956" y="114"/>
                  </a:lnTo>
                  <a:lnTo>
                    <a:pt x="956" y="120"/>
                  </a:lnTo>
                  <a:lnTo>
                    <a:pt x="952" y="110"/>
                  </a:lnTo>
                  <a:lnTo>
                    <a:pt x="952" y="100"/>
                  </a:lnTo>
                  <a:lnTo>
                    <a:pt x="952" y="90"/>
                  </a:lnTo>
                  <a:lnTo>
                    <a:pt x="956" y="84"/>
                  </a:lnTo>
                  <a:lnTo>
                    <a:pt x="960" y="76"/>
                  </a:lnTo>
                  <a:lnTo>
                    <a:pt x="964" y="68"/>
                  </a:lnTo>
                  <a:lnTo>
                    <a:pt x="978" y="54"/>
                  </a:lnTo>
                  <a:lnTo>
                    <a:pt x="996" y="44"/>
                  </a:lnTo>
                  <a:lnTo>
                    <a:pt x="1064" y="60"/>
                  </a:lnTo>
                  <a:lnTo>
                    <a:pt x="1130" y="78"/>
                  </a:lnTo>
                  <a:lnTo>
                    <a:pt x="1194" y="92"/>
                  </a:lnTo>
                  <a:lnTo>
                    <a:pt x="1224" y="96"/>
                  </a:lnTo>
                  <a:lnTo>
                    <a:pt x="1254" y="100"/>
                  </a:lnTo>
                  <a:lnTo>
                    <a:pt x="1296" y="102"/>
                  </a:lnTo>
                  <a:lnTo>
                    <a:pt x="1316" y="100"/>
                  </a:lnTo>
                  <a:lnTo>
                    <a:pt x="1334" y="98"/>
                  </a:lnTo>
                  <a:lnTo>
                    <a:pt x="1352" y="92"/>
                  </a:lnTo>
                  <a:lnTo>
                    <a:pt x="1364" y="86"/>
                  </a:lnTo>
                  <a:lnTo>
                    <a:pt x="1370" y="80"/>
                  </a:lnTo>
                  <a:lnTo>
                    <a:pt x="1374" y="76"/>
                  </a:lnTo>
                  <a:lnTo>
                    <a:pt x="1376" y="70"/>
                  </a:lnTo>
                  <a:lnTo>
                    <a:pt x="1378" y="62"/>
                  </a:lnTo>
                  <a:lnTo>
                    <a:pt x="1376" y="56"/>
                  </a:lnTo>
                  <a:lnTo>
                    <a:pt x="1374" y="48"/>
                  </a:lnTo>
                  <a:lnTo>
                    <a:pt x="1370" y="42"/>
                  </a:lnTo>
                  <a:lnTo>
                    <a:pt x="1364" y="36"/>
                  </a:lnTo>
                  <a:lnTo>
                    <a:pt x="1348" y="26"/>
                  </a:lnTo>
                  <a:lnTo>
                    <a:pt x="1328" y="18"/>
                  </a:lnTo>
                  <a:lnTo>
                    <a:pt x="1304" y="12"/>
                  </a:lnTo>
                  <a:lnTo>
                    <a:pt x="1278" y="8"/>
                  </a:lnTo>
                  <a:lnTo>
                    <a:pt x="1226" y="2"/>
                  </a:lnTo>
                  <a:lnTo>
                    <a:pt x="1170" y="0"/>
                  </a:lnTo>
                  <a:lnTo>
                    <a:pt x="1140" y="2"/>
                  </a:lnTo>
                  <a:lnTo>
                    <a:pt x="1110" y="4"/>
                  </a:lnTo>
                  <a:lnTo>
                    <a:pt x="1082" y="8"/>
                  </a:lnTo>
                  <a:lnTo>
                    <a:pt x="1054" y="14"/>
                  </a:lnTo>
                  <a:lnTo>
                    <a:pt x="1030" y="20"/>
                  </a:lnTo>
                  <a:lnTo>
                    <a:pt x="1006" y="30"/>
                  </a:lnTo>
                  <a:lnTo>
                    <a:pt x="968" y="20"/>
                  </a:lnTo>
                  <a:lnTo>
                    <a:pt x="930" y="12"/>
                  </a:lnTo>
                  <a:lnTo>
                    <a:pt x="890" y="6"/>
                  </a:lnTo>
                  <a:lnTo>
                    <a:pt x="848" y="0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784" y="2"/>
                  </a:lnTo>
                  <a:lnTo>
                    <a:pt x="764" y="4"/>
                  </a:lnTo>
                  <a:lnTo>
                    <a:pt x="744" y="8"/>
                  </a:lnTo>
                  <a:lnTo>
                    <a:pt x="724" y="12"/>
                  </a:lnTo>
                  <a:lnTo>
                    <a:pt x="706" y="18"/>
                  </a:lnTo>
                  <a:lnTo>
                    <a:pt x="688" y="26"/>
                  </a:lnTo>
                  <a:lnTo>
                    <a:pt x="672" y="18"/>
                  </a:lnTo>
                  <a:lnTo>
                    <a:pt x="654" y="12"/>
                  </a:lnTo>
                  <a:lnTo>
                    <a:pt x="634" y="8"/>
                  </a:lnTo>
                  <a:lnTo>
                    <a:pt x="614" y="4"/>
                  </a:lnTo>
                  <a:lnTo>
                    <a:pt x="594" y="2"/>
                  </a:lnTo>
                  <a:lnTo>
                    <a:pt x="572" y="0"/>
                  </a:lnTo>
                  <a:lnTo>
                    <a:pt x="550" y="0"/>
                  </a:lnTo>
                  <a:lnTo>
                    <a:pt x="528" y="0"/>
                  </a:lnTo>
                  <a:lnTo>
                    <a:pt x="486" y="6"/>
                  </a:lnTo>
                  <a:lnTo>
                    <a:pt x="446" y="12"/>
                  </a:lnTo>
                  <a:lnTo>
                    <a:pt x="408" y="20"/>
                  </a:lnTo>
                  <a:lnTo>
                    <a:pt x="372" y="30"/>
                  </a:lnTo>
                  <a:lnTo>
                    <a:pt x="348" y="20"/>
                  </a:lnTo>
                  <a:lnTo>
                    <a:pt x="322" y="14"/>
                  </a:lnTo>
                  <a:lnTo>
                    <a:pt x="296" y="8"/>
                  </a:lnTo>
                  <a:lnTo>
                    <a:pt x="266" y="4"/>
                  </a:lnTo>
                  <a:lnTo>
                    <a:pt x="238" y="2"/>
                  </a:lnTo>
                  <a:lnTo>
                    <a:pt x="208" y="0"/>
                  </a:lnTo>
                  <a:lnTo>
                    <a:pt x="152" y="2"/>
                  </a:lnTo>
                  <a:lnTo>
                    <a:pt x="100" y="8"/>
                  </a:lnTo>
                  <a:lnTo>
                    <a:pt x="74" y="12"/>
                  </a:lnTo>
                  <a:lnTo>
                    <a:pt x="50" y="18"/>
                  </a:lnTo>
                  <a:lnTo>
                    <a:pt x="30" y="26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0" y="56"/>
                  </a:lnTo>
                  <a:lnTo>
                    <a:pt x="0" y="62"/>
                  </a:lnTo>
                  <a:close/>
                  <a:moveTo>
                    <a:pt x="1014" y="34"/>
                  </a:moveTo>
                  <a:lnTo>
                    <a:pt x="1014" y="34"/>
                  </a:lnTo>
                  <a:lnTo>
                    <a:pt x="1036" y="24"/>
                  </a:lnTo>
                  <a:lnTo>
                    <a:pt x="1062" y="18"/>
                  </a:lnTo>
                  <a:lnTo>
                    <a:pt x="1088" y="12"/>
                  </a:lnTo>
                  <a:lnTo>
                    <a:pt x="1116" y="8"/>
                  </a:lnTo>
                  <a:lnTo>
                    <a:pt x="1142" y="6"/>
                  </a:lnTo>
                  <a:lnTo>
                    <a:pt x="1170" y="4"/>
                  </a:lnTo>
                  <a:lnTo>
                    <a:pt x="1198" y="4"/>
                  </a:lnTo>
                  <a:lnTo>
                    <a:pt x="1224" y="6"/>
                  </a:lnTo>
                  <a:lnTo>
                    <a:pt x="1226" y="6"/>
                  </a:lnTo>
                  <a:lnTo>
                    <a:pt x="1276" y="10"/>
                  </a:lnTo>
                  <a:lnTo>
                    <a:pt x="1300" y="14"/>
                  </a:lnTo>
                  <a:lnTo>
                    <a:pt x="1324" y="20"/>
                  </a:lnTo>
                  <a:lnTo>
                    <a:pt x="1346" y="28"/>
                  </a:lnTo>
                  <a:lnTo>
                    <a:pt x="1362" y="36"/>
                  </a:lnTo>
                  <a:lnTo>
                    <a:pt x="1368" y="42"/>
                  </a:lnTo>
                  <a:lnTo>
                    <a:pt x="1372" y="48"/>
                  </a:lnTo>
                  <a:lnTo>
                    <a:pt x="1374" y="56"/>
                  </a:lnTo>
                  <a:lnTo>
                    <a:pt x="1374" y="62"/>
                  </a:lnTo>
                  <a:lnTo>
                    <a:pt x="1374" y="68"/>
                  </a:lnTo>
                  <a:lnTo>
                    <a:pt x="1370" y="74"/>
                  </a:lnTo>
                  <a:lnTo>
                    <a:pt x="1366" y="78"/>
                  </a:lnTo>
                  <a:lnTo>
                    <a:pt x="1362" y="84"/>
                  </a:lnTo>
                  <a:lnTo>
                    <a:pt x="1350" y="90"/>
                  </a:lnTo>
                  <a:lnTo>
                    <a:pt x="1334" y="94"/>
                  </a:lnTo>
                  <a:lnTo>
                    <a:pt x="1314" y="96"/>
                  </a:lnTo>
                  <a:lnTo>
                    <a:pt x="1294" y="98"/>
                  </a:lnTo>
                  <a:lnTo>
                    <a:pt x="1254" y="96"/>
                  </a:lnTo>
                  <a:lnTo>
                    <a:pt x="1226" y="92"/>
                  </a:lnTo>
                  <a:lnTo>
                    <a:pt x="1198" y="88"/>
                  </a:lnTo>
                  <a:lnTo>
                    <a:pt x="1140" y="72"/>
                  </a:lnTo>
                  <a:lnTo>
                    <a:pt x="1080" y="52"/>
                  </a:lnTo>
                  <a:lnTo>
                    <a:pt x="1014" y="34"/>
                  </a:lnTo>
                  <a:close/>
                  <a:moveTo>
                    <a:pt x="696" y="234"/>
                  </a:moveTo>
                  <a:lnTo>
                    <a:pt x="696" y="234"/>
                  </a:lnTo>
                  <a:lnTo>
                    <a:pt x="712" y="228"/>
                  </a:lnTo>
                  <a:lnTo>
                    <a:pt x="726" y="218"/>
                  </a:lnTo>
                  <a:lnTo>
                    <a:pt x="740" y="208"/>
                  </a:lnTo>
                  <a:lnTo>
                    <a:pt x="752" y="196"/>
                  </a:lnTo>
                  <a:lnTo>
                    <a:pt x="760" y="182"/>
                  </a:lnTo>
                  <a:lnTo>
                    <a:pt x="766" y="168"/>
                  </a:lnTo>
                  <a:lnTo>
                    <a:pt x="770" y="150"/>
                  </a:lnTo>
                  <a:lnTo>
                    <a:pt x="770" y="134"/>
                  </a:lnTo>
                  <a:lnTo>
                    <a:pt x="770" y="132"/>
                  </a:lnTo>
                  <a:lnTo>
                    <a:pt x="768" y="116"/>
                  </a:lnTo>
                  <a:lnTo>
                    <a:pt x="764" y="102"/>
                  </a:lnTo>
                  <a:lnTo>
                    <a:pt x="788" y="100"/>
                  </a:lnTo>
                  <a:lnTo>
                    <a:pt x="810" y="100"/>
                  </a:lnTo>
                  <a:lnTo>
                    <a:pt x="828" y="102"/>
                  </a:lnTo>
                  <a:lnTo>
                    <a:pt x="844" y="106"/>
                  </a:lnTo>
                  <a:lnTo>
                    <a:pt x="858" y="112"/>
                  </a:lnTo>
                  <a:lnTo>
                    <a:pt x="872" y="118"/>
                  </a:lnTo>
                  <a:lnTo>
                    <a:pt x="884" y="128"/>
                  </a:lnTo>
                  <a:lnTo>
                    <a:pt x="892" y="140"/>
                  </a:lnTo>
                  <a:lnTo>
                    <a:pt x="898" y="152"/>
                  </a:lnTo>
                  <a:lnTo>
                    <a:pt x="900" y="168"/>
                  </a:lnTo>
                  <a:lnTo>
                    <a:pt x="898" y="178"/>
                  </a:lnTo>
                  <a:lnTo>
                    <a:pt x="894" y="188"/>
                  </a:lnTo>
                  <a:lnTo>
                    <a:pt x="890" y="198"/>
                  </a:lnTo>
                  <a:lnTo>
                    <a:pt x="884" y="206"/>
                  </a:lnTo>
                  <a:lnTo>
                    <a:pt x="876" y="212"/>
                  </a:lnTo>
                  <a:lnTo>
                    <a:pt x="866" y="220"/>
                  </a:lnTo>
                  <a:lnTo>
                    <a:pt x="846" y="230"/>
                  </a:lnTo>
                  <a:lnTo>
                    <a:pt x="824" y="238"/>
                  </a:lnTo>
                  <a:lnTo>
                    <a:pt x="798" y="242"/>
                  </a:lnTo>
                  <a:lnTo>
                    <a:pt x="772" y="244"/>
                  </a:lnTo>
                  <a:lnTo>
                    <a:pt x="746" y="244"/>
                  </a:lnTo>
                  <a:lnTo>
                    <a:pt x="720" y="240"/>
                  </a:lnTo>
                  <a:lnTo>
                    <a:pt x="696" y="234"/>
                  </a:lnTo>
                  <a:close/>
                  <a:moveTo>
                    <a:pt x="614" y="102"/>
                  </a:moveTo>
                  <a:lnTo>
                    <a:pt x="614" y="102"/>
                  </a:lnTo>
                  <a:lnTo>
                    <a:pt x="608" y="116"/>
                  </a:lnTo>
                  <a:lnTo>
                    <a:pt x="606" y="132"/>
                  </a:lnTo>
                  <a:lnTo>
                    <a:pt x="606" y="134"/>
                  </a:lnTo>
                  <a:lnTo>
                    <a:pt x="608" y="150"/>
                  </a:lnTo>
                  <a:lnTo>
                    <a:pt x="610" y="168"/>
                  </a:lnTo>
                  <a:lnTo>
                    <a:pt x="618" y="182"/>
                  </a:lnTo>
                  <a:lnTo>
                    <a:pt x="626" y="196"/>
                  </a:lnTo>
                  <a:lnTo>
                    <a:pt x="638" y="208"/>
                  </a:lnTo>
                  <a:lnTo>
                    <a:pt x="650" y="218"/>
                  </a:lnTo>
                  <a:lnTo>
                    <a:pt x="666" y="228"/>
                  </a:lnTo>
                  <a:lnTo>
                    <a:pt x="682" y="234"/>
                  </a:lnTo>
                  <a:lnTo>
                    <a:pt x="658" y="240"/>
                  </a:lnTo>
                  <a:lnTo>
                    <a:pt x="632" y="244"/>
                  </a:lnTo>
                  <a:lnTo>
                    <a:pt x="606" y="244"/>
                  </a:lnTo>
                  <a:lnTo>
                    <a:pt x="580" y="242"/>
                  </a:lnTo>
                  <a:lnTo>
                    <a:pt x="554" y="238"/>
                  </a:lnTo>
                  <a:lnTo>
                    <a:pt x="530" y="230"/>
                  </a:lnTo>
                  <a:lnTo>
                    <a:pt x="510" y="220"/>
                  </a:lnTo>
                  <a:lnTo>
                    <a:pt x="502" y="212"/>
                  </a:lnTo>
                  <a:lnTo>
                    <a:pt x="494" y="206"/>
                  </a:lnTo>
                  <a:lnTo>
                    <a:pt x="488" y="198"/>
                  </a:lnTo>
                  <a:lnTo>
                    <a:pt x="484" y="188"/>
                  </a:lnTo>
                  <a:lnTo>
                    <a:pt x="480" y="178"/>
                  </a:lnTo>
                  <a:lnTo>
                    <a:pt x="478" y="168"/>
                  </a:lnTo>
                  <a:lnTo>
                    <a:pt x="480" y="152"/>
                  </a:lnTo>
                  <a:lnTo>
                    <a:pt x="484" y="140"/>
                  </a:lnTo>
                  <a:lnTo>
                    <a:pt x="494" y="128"/>
                  </a:lnTo>
                  <a:lnTo>
                    <a:pt x="506" y="118"/>
                  </a:lnTo>
                  <a:lnTo>
                    <a:pt x="518" y="112"/>
                  </a:lnTo>
                  <a:lnTo>
                    <a:pt x="534" y="106"/>
                  </a:lnTo>
                  <a:lnTo>
                    <a:pt x="550" y="102"/>
                  </a:lnTo>
                  <a:lnTo>
                    <a:pt x="566" y="100"/>
                  </a:lnTo>
                  <a:lnTo>
                    <a:pt x="590" y="100"/>
                  </a:lnTo>
                  <a:lnTo>
                    <a:pt x="614" y="102"/>
                  </a:lnTo>
                  <a:close/>
                  <a:moveTo>
                    <a:pt x="688" y="40"/>
                  </a:moveTo>
                  <a:lnTo>
                    <a:pt x="688" y="40"/>
                  </a:lnTo>
                  <a:lnTo>
                    <a:pt x="708" y="48"/>
                  </a:lnTo>
                  <a:lnTo>
                    <a:pt x="726" y="60"/>
                  </a:lnTo>
                  <a:lnTo>
                    <a:pt x="742" y="74"/>
                  </a:lnTo>
                  <a:lnTo>
                    <a:pt x="752" y="88"/>
                  </a:lnTo>
                  <a:lnTo>
                    <a:pt x="734" y="98"/>
                  </a:lnTo>
                  <a:lnTo>
                    <a:pt x="728" y="104"/>
                  </a:lnTo>
                  <a:lnTo>
                    <a:pt x="720" y="110"/>
                  </a:lnTo>
                  <a:lnTo>
                    <a:pt x="714" y="118"/>
                  </a:lnTo>
                  <a:lnTo>
                    <a:pt x="710" y="126"/>
                  </a:lnTo>
                  <a:lnTo>
                    <a:pt x="708" y="134"/>
                  </a:lnTo>
                  <a:lnTo>
                    <a:pt x="706" y="144"/>
                  </a:lnTo>
                  <a:lnTo>
                    <a:pt x="708" y="154"/>
                  </a:lnTo>
                  <a:lnTo>
                    <a:pt x="712" y="164"/>
                  </a:lnTo>
                  <a:lnTo>
                    <a:pt x="718" y="170"/>
                  </a:lnTo>
                  <a:lnTo>
                    <a:pt x="726" y="176"/>
                  </a:lnTo>
                  <a:lnTo>
                    <a:pt x="732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44" y="176"/>
                  </a:lnTo>
                  <a:lnTo>
                    <a:pt x="750" y="172"/>
                  </a:lnTo>
                  <a:lnTo>
                    <a:pt x="752" y="166"/>
                  </a:lnTo>
                  <a:lnTo>
                    <a:pt x="754" y="160"/>
                  </a:lnTo>
                  <a:lnTo>
                    <a:pt x="752" y="154"/>
                  </a:lnTo>
                  <a:lnTo>
                    <a:pt x="748" y="148"/>
                  </a:lnTo>
                  <a:lnTo>
                    <a:pt x="742" y="144"/>
                  </a:lnTo>
                  <a:lnTo>
                    <a:pt x="736" y="144"/>
                  </a:lnTo>
                  <a:lnTo>
                    <a:pt x="730" y="144"/>
                  </a:lnTo>
                  <a:lnTo>
                    <a:pt x="724" y="148"/>
                  </a:lnTo>
                  <a:lnTo>
                    <a:pt x="720" y="154"/>
                  </a:lnTo>
                  <a:lnTo>
                    <a:pt x="718" y="160"/>
                  </a:lnTo>
                  <a:lnTo>
                    <a:pt x="720" y="166"/>
                  </a:lnTo>
                  <a:lnTo>
                    <a:pt x="722" y="170"/>
                  </a:lnTo>
                  <a:lnTo>
                    <a:pt x="716" y="166"/>
                  </a:lnTo>
                  <a:lnTo>
                    <a:pt x="712" y="160"/>
                  </a:lnTo>
                  <a:lnTo>
                    <a:pt x="710" y="152"/>
                  </a:lnTo>
                  <a:lnTo>
                    <a:pt x="710" y="144"/>
                  </a:lnTo>
                  <a:lnTo>
                    <a:pt x="712" y="136"/>
                  </a:lnTo>
                  <a:lnTo>
                    <a:pt x="714" y="128"/>
                  </a:lnTo>
                  <a:lnTo>
                    <a:pt x="720" y="122"/>
                  </a:lnTo>
                  <a:lnTo>
                    <a:pt x="726" y="116"/>
                  </a:lnTo>
                  <a:lnTo>
                    <a:pt x="732" y="112"/>
                  </a:lnTo>
                  <a:lnTo>
                    <a:pt x="742" y="108"/>
                  </a:lnTo>
                  <a:lnTo>
                    <a:pt x="760" y="102"/>
                  </a:lnTo>
                  <a:lnTo>
                    <a:pt x="764" y="118"/>
                  </a:lnTo>
                  <a:lnTo>
                    <a:pt x="766" y="134"/>
                  </a:lnTo>
                  <a:lnTo>
                    <a:pt x="766" y="150"/>
                  </a:lnTo>
                  <a:lnTo>
                    <a:pt x="762" y="166"/>
                  </a:lnTo>
                  <a:lnTo>
                    <a:pt x="756" y="182"/>
                  </a:lnTo>
                  <a:lnTo>
                    <a:pt x="746" y="194"/>
                  </a:lnTo>
                  <a:lnTo>
                    <a:pt x="736" y="206"/>
                  </a:lnTo>
                  <a:lnTo>
                    <a:pt x="722" y="216"/>
                  </a:lnTo>
                  <a:lnTo>
                    <a:pt x="706" y="226"/>
                  </a:lnTo>
                  <a:lnTo>
                    <a:pt x="688" y="232"/>
                  </a:lnTo>
                  <a:lnTo>
                    <a:pt x="672" y="226"/>
                  </a:lnTo>
                  <a:lnTo>
                    <a:pt x="656" y="216"/>
                  </a:lnTo>
                  <a:lnTo>
                    <a:pt x="642" y="206"/>
                  </a:lnTo>
                  <a:lnTo>
                    <a:pt x="630" y="194"/>
                  </a:lnTo>
                  <a:lnTo>
                    <a:pt x="622" y="182"/>
                  </a:lnTo>
                  <a:lnTo>
                    <a:pt x="614" y="166"/>
                  </a:lnTo>
                  <a:lnTo>
                    <a:pt x="612" y="150"/>
                  </a:lnTo>
                  <a:lnTo>
                    <a:pt x="610" y="134"/>
                  </a:lnTo>
                  <a:lnTo>
                    <a:pt x="612" y="118"/>
                  </a:lnTo>
                  <a:lnTo>
                    <a:pt x="618" y="102"/>
                  </a:lnTo>
                  <a:lnTo>
                    <a:pt x="636" y="108"/>
                  </a:lnTo>
                  <a:lnTo>
                    <a:pt x="644" y="112"/>
                  </a:lnTo>
                  <a:lnTo>
                    <a:pt x="652" y="116"/>
                  </a:lnTo>
                  <a:lnTo>
                    <a:pt x="658" y="122"/>
                  </a:lnTo>
                  <a:lnTo>
                    <a:pt x="662" y="128"/>
                  </a:lnTo>
                  <a:lnTo>
                    <a:pt x="666" y="136"/>
                  </a:lnTo>
                  <a:lnTo>
                    <a:pt x="668" y="144"/>
                  </a:lnTo>
                  <a:lnTo>
                    <a:pt x="668" y="152"/>
                  </a:lnTo>
                  <a:lnTo>
                    <a:pt x="666" y="158"/>
                  </a:lnTo>
                  <a:lnTo>
                    <a:pt x="662" y="164"/>
                  </a:lnTo>
                  <a:lnTo>
                    <a:pt x="658" y="168"/>
                  </a:lnTo>
                  <a:lnTo>
                    <a:pt x="660" y="160"/>
                  </a:lnTo>
                  <a:lnTo>
                    <a:pt x="658" y="154"/>
                  </a:lnTo>
                  <a:lnTo>
                    <a:pt x="654" y="148"/>
                  </a:lnTo>
                  <a:lnTo>
                    <a:pt x="650" y="144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30" y="148"/>
                  </a:lnTo>
                  <a:lnTo>
                    <a:pt x="626" y="154"/>
                  </a:lnTo>
                  <a:lnTo>
                    <a:pt x="626" y="160"/>
                  </a:lnTo>
                  <a:lnTo>
                    <a:pt x="626" y="166"/>
                  </a:lnTo>
                  <a:lnTo>
                    <a:pt x="628" y="170"/>
                  </a:lnTo>
                  <a:lnTo>
                    <a:pt x="632" y="174"/>
                  </a:lnTo>
                  <a:lnTo>
                    <a:pt x="638" y="176"/>
                  </a:lnTo>
                  <a:lnTo>
                    <a:pt x="642" y="178"/>
                  </a:lnTo>
                  <a:lnTo>
                    <a:pt x="650" y="176"/>
                  </a:lnTo>
                  <a:lnTo>
                    <a:pt x="652" y="176"/>
                  </a:lnTo>
                  <a:lnTo>
                    <a:pt x="660" y="170"/>
                  </a:lnTo>
                  <a:lnTo>
                    <a:pt x="666" y="164"/>
                  </a:lnTo>
                  <a:lnTo>
                    <a:pt x="670" y="154"/>
                  </a:lnTo>
                  <a:lnTo>
                    <a:pt x="672" y="144"/>
                  </a:lnTo>
                  <a:lnTo>
                    <a:pt x="670" y="134"/>
                  </a:lnTo>
                  <a:lnTo>
                    <a:pt x="666" y="126"/>
                  </a:lnTo>
                  <a:lnTo>
                    <a:pt x="662" y="118"/>
                  </a:lnTo>
                  <a:lnTo>
                    <a:pt x="658" y="110"/>
                  </a:lnTo>
                  <a:lnTo>
                    <a:pt x="650" y="104"/>
                  </a:lnTo>
                  <a:lnTo>
                    <a:pt x="642" y="98"/>
                  </a:lnTo>
                  <a:lnTo>
                    <a:pt x="624" y="88"/>
                  </a:lnTo>
                  <a:lnTo>
                    <a:pt x="636" y="74"/>
                  </a:lnTo>
                  <a:lnTo>
                    <a:pt x="652" y="60"/>
                  </a:lnTo>
                  <a:lnTo>
                    <a:pt x="668" y="48"/>
                  </a:lnTo>
                  <a:lnTo>
                    <a:pt x="688" y="40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2"/>
                  </a:lnTo>
                  <a:lnTo>
                    <a:pt x="16" y="36"/>
                  </a:lnTo>
                  <a:lnTo>
                    <a:pt x="32" y="28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102" y="10"/>
                  </a:lnTo>
                  <a:lnTo>
                    <a:pt x="152" y="6"/>
                  </a:lnTo>
                  <a:lnTo>
                    <a:pt x="180" y="4"/>
                  </a:lnTo>
                  <a:lnTo>
                    <a:pt x="206" y="4"/>
                  </a:lnTo>
                  <a:lnTo>
                    <a:pt x="234" y="6"/>
                  </a:lnTo>
                  <a:lnTo>
                    <a:pt x="262" y="8"/>
                  </a:lnTo>
                  <a:lnTo>
                    <a:pt x="290" y="12"/>
                  </a:lnTo>
                  <a:lnTo>
                    <a:pt x="316" y="18"/>
                  </a:lnTo>
                  <a:lnTo>
                    <a:pt x="340" y="24"/>
                  </a:lnTo>
                  <a:lnTo>
                    <a:pt x="362" y="34"/>
                  </a:lnTo>
                  <a:lnTo>
                    <a:pt x="298" y="52"/>
                  </a:lnTo>
                  <a:lnTo>
                    <a:pt x="238" y="72"/>
                  </a:lnTo>
                  <a:lnTo>
                    <a:pt x="180" y="88"/>
                  </a:lnTo>
                  <a:lnTo>
                    <a:pt x="152" y="92"/>
                  </a:lnTo>
                  <a:lnTo>
                    <a:pt x="122" y="96"/>
                  </a:lnTo>
                  <a:lnTo>
                    <a:pt x="82" y="98"/>
                  </a:lnTo>
                  <a:lnTo>
                    <a:pt x="62" y="96"/>
                  </a:lnTo>
                  <a:lnTo>
                    <a:pt x="44" y="94"/>
                  </a:lnTo>
                  <a:lnTo>
                    <a:pt x="28" y="90"/>
                  </a:lnTo>
                  <a:lnTo>
                    <a:pt x="16" y="84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BAE788-2696-48C9-9849-823B8111DD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3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3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3.xml"/><Relationship Id="rId6" Type="http://schemas.openxmlformats.org/officeDocument/2006/relationships/image" Target="../media/image27.jpeg"/><Relationship Id="rId5" Type="http://schemas.openxmlformats.org/officeDocument/2006/relationships/hyperlink" Target="http://image.baidu.com/i?ct=503316480&amp;z=616595952&amp;tn=baiduimagedetail&amp;word=&#28789;&#28192;&amp;in=1" TargetMode="External"/><Relationship Id="rId4" Type="http://schemas.openxmlformats.org/officeDocument/2006/relationships/image" Target="../media/image26.GIF"/><Relationship Id="rId3" Type="http://schemas.openxmlformats.org/officeDocument/2006/relationships/image" Target="../media/image25.jpeg"/><Relationship Id="rId2" Type="http://schemas.openxmlformats.org/officeDocument/2006/relationships/hyperlink" Target="http://www.zgwww.com/gongju/ditu/" TargetMode="Externa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5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6C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191" b="11855"/>
          <a:stretch>
            <a:fillRect/>
          </a:stretch>
        </p:blipFill>
        <p:spPr>
          <a:xfrm flipH="1">
            <a:off x="6096001" y="152401"/>
            <a:ext cx="6096000" cy="58075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191" b="11855"/>
          <a:stretch>
            <a:fillRect/>
          </a:stretch>
        </p:blipFill>
        <p:spPr>
          <a:xfrm>
            <a:off x="1" y="1"/>
            <a:ext cx="6096000" cy="58075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0325" y="1973263"/>
            <a:ext cx="4760913" cy="228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7200" b="1" dirty="0">
                <a:solidFill>
                  <a:srgbClr val="9B212B"/>
                </a:solidFill>
                <a:latin typeface="华文新魏" panose="02010800040101010101" charset="-122"/>
                <a:ea typeface="华文新魏" panose="02010800040101010101" charset="-122"/>
              </a:rPr>
              <a:t>秦统一中国</a:t>
            </a:r>
            <a:endParaRPr lang="zh-CN" altLang="en-US" sz="7200" b="1" dirty="0">
              <a:solidFill>
                <a:srgbClr val="9B212B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endParaRPr lang="zh-CN" altLang="en-US" sz="7200" b="1" dirty="0">
              <a:solidFill>
                <a:srgbClr val="9B212B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flipV="1">
            <a:off x="3944938" y="0"/>
            <a:ext cx="4271963" cy="1612900"/>
          </a:xfrm>
          <a:prstGeom prst="triangle">
            <a:avLst/>
          </a:prstGeom>
          <a:solidFill>
            <a:srgbClr val="A41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5" name="矩形 9"/>
          <p:cNvSpPr/>
          <p:nvPr/>
        </p:nvSpPr>
        <p:spPr>
          <a:xfrm>
            <a:off x="5430838" y="228600"/>
            <a:ext cx="1330325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6"/>
          <a:stretch>
            <a:fillRect/>
          </a:stretch>
        </p:blipFill>
        <p:spPr>
          <a:xfrm>
            <a:off x="196215" y="4445"/>
            <a:ext cx="8618572" cy="17621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Text Box 2"/>
          <p:cNvSpPr txBox="1"/>
          <p:nvPr/>
        </p:nvSpPr>
        <p:spPr>
          <a:xfrm>
            <a:off x="2133600" y="3386138"/>
            <a:ext cx="549275" cy="457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992313" y="1712913"/>
            <a:ext cx="4505325" cy="4446587"/>
            <a:chOff x="0" y="0"/>
            <a:chExt cx="2838" cy="2801"/>
          </a:xfrm>
        </p:grpSpPr>
        <p:sp>
          <p:nvSpPr>
            <p:cNvPr id="29709" name="Text Box 4"/>
            <p:cNvSpPr txBox="1"/>
            <p:nvPr/>
          </p:nvSpPr>
          <p:spPr>
            <a:xfrm>
              <a:off x="720" y="0"/>
              <a:ext cx="1152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皇帝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29710" name="Text Box 5"/>
            <p:cNvSpPr txBox="1"/>
            <p:nvPr/>
          </p:nvSpPr>
          <p:spPr>
            <a:xfrm>
              <a:off x="0" y="940"/>
              <a:ext cx="726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太尉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11" name="Text Box 6"/>
            <p:cNvSpPr txBox="1"/>
            <p:nvPr/>
          </p:nvSpPr>
          <p:spPr>
            <a:xfrm>
              <a:off x="768" y="940"/>
              <a:ext cx="729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丞相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12" name="Text Box 7"/>
            <p:cNvSpPr txBox="1"/>
            <p:nvPr/>
          </p:nvSpPr>
          <p:spPr>
            <a:xfrm>
              <a:off x="1562" y="953"/>
              <a:ext cx="1276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御史大夫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29713" name="Text Box 8"/>
            <p:cNvSpPr txBox="1"/>
            <p:nvPr/>
          </p:nvSpPr>
          <p:spPr>
            <a:xfrm>
              <a:off x="704" y="1946"/>
              <a:ext cx="1233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郡（守）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14" name="Text Box 10"/>
            <p:cNvSpPr txBox="1"/>
            <p:nvPr/>
          </p:nvSpPr>
          <p:spPr>
            <a:xfrm>
              <a:off x="698" y="2398"/>
              <a:ext cx="1246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县（令）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7430" name="Group 11"/>
            <p:cNvGrpSpPr/>
            <p:nvPr/>
          </p:nvGrpSpPr>
          <p:grpSpPr>
            <a:xfrm>
              <a:off x="528" y="1440"/>
              <a:ext cx="1584" cy="336"/>
              <a:chOff x="0" y="0"/>
              <a:chExt cx="1584" cy="336"/>
            </a:xfrm>
          </p:grpSpPr>
          <p:sp>
            <p:nvSpPr>
              <p:cNvPr id="17436" name="Line 12"/>
              <p:cNvSpPr/>
              <p:nvPr/>
            </p:nvSpPr>
            <p:spPr>
              <a:xfrm>
                <a:off x="768" y="0"/>
                <a:ext cx="0" cy="336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7" name="Line 13"/>
              <p:cNvSpPr/>
              <p:nvPr/>
            </p:nvSpPr>
            <p:spPr>
              <a:xfrm>
                <a:off x="0" y="336"/>
                <a:ext cx="1584" cy="0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8" name="Line 14"/>
              <p:cNvSpPr/>
              <p:nvPr/>
            </p:nvSpPr>
            <p:spPr>
              <a:xfrm>
                <a:off x="0" y="48"/>
                <a:ext cx="0" cy="288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9" name="Line 15"/>
              <p:cNvSpPr/>
              <p:nvPr/>
            </p:nvSpPr>
            <p:spPr>
              <a:xfrm>
                <a:off x="1584" y="48"/>
                <a:ext cx="0" cy="288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7431" name="Group 16"/>
            <p:cNvGrpSpPr/>
            <p:nvPr/>
          </p:nvGrpSpPr>
          <p:grpSpPr>
            <a:xfrm>
              <a:off x="528" y="432"/>
              <a:ext cx="1584" cy="487"/>
              <a:chOff x="0" y="0"/>
              <a:chExt cx="1584" cy="487"/>
            </a:xfrm>
          </p:grpSpPr>
          <p:sp>
            <p:nvSpPr>
              <p:cNvPr id="17432" name="Line 17"/>
              <p:cNvSpPr/>
              <p:nvPr/>
            </p:nvSpPr>
            <p:spPr>
              <a:xfrm>
                <a:off x="0" y="192"/>
                <a:ext cx="1584" cy="0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433" name="Line 18"/>
              <p:cNvSpPr/>
              <p:nvPr/>
            </p:nvSpPr>
            <p:spPr>
              <a:xfrm>
                <a:off x="768" y="0"/>
                <a:ext cx="0" cy="480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7434" name="Line 19"/>
              <p:cNvSpPr/>
              <p:nvPr/>
            </p:nvSpPr>
            <p:spPr>
              <a:xfrm>
                <a:off x="1584" y="192"/>
                <a:ext cx="0" cy="295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7435" name="Line 20"/>
              <p:cNvSpPr/>
              <p:nvPr/>
            </p:nvSpPr>
            <p:spPr>
              <a:xfrm>
                <a:off x="0" y="192"/>
                <a:ext cx="0" cy="295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17414" name="文本框 4"/>
          <p:cNvSpPr txBox="1"/>
          <p:nvPr/>
        </p:nvSpPr>
        <p:spPr>
          <a:xfrm>
            <a:off x="1628775" y="565150"/>
            <a:ext cx="57531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Calibri" panose="020F0502020204030204" pitchFamily="34" charset="0"/>
                <a:ea typeface="宋体" panose="02010600030101010101" pitchFamily="2" charset="-122"/>
              </a:rPr>
              <a:t>君主专制主义中央集权</a:t>
            </a:r>
            <a:endParaRPr lang="zh-CN" altLang="en-US" sz="36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65925" y="1766888"/>
            <a:ext cx="2625725" cy="4189412"/>
            <a:chOff x="6765608" y="1766253"/>
            <a:chExt cx="2626042" cy="4189412"/>
          </a:xfrm>
        </p:grpSpPr>
        <p:grpSp>
          <p:nvGrpSpPr>
            <p:cNvPr id="17416" name="Group 22"/>
            <p:cNvGrpSpPr/>
            <p:nvPr/>
          </p:nvGrpSpPr>
          <p:grpSpPr>
            <a:xfrm>
              <a:off x="6765608" y="1766253"/>
              <a:ext cx="2209800" cy="4189412"/>
              <a:chOff x="0" y="0"/>
              <a:chExt cx="1392" cy="2639"/>
            </a:xfrm>
          </p:grpSpPr>
          <p:sp>
            <p:nvSpPr>
              <p:cNvPr id="17419" name="Oval 23"/>
              <p:cNvSpPr/>
              <p:nvPr/>
            </p:nvSpPr>
            <p:spPr>
              <a:xfrm>
                <a:off x="0" y="0"/>
                <a:ext cx="1392" cy="336"/>
              </a:xfrm>
              <a:prstGeom prst="ellipse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 anchor="ctr"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最高统治者</a:t>
                </a:r>
                <a:endPara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0" name="Oval 24"/>
              <p:cNvSpPr/>
              <p:nvPr/>
            </p:nvSpPr>
            <p:spPr>
              <a:xfrm>
                <a:off x="91" y="1021"/>
                <a:ext cx="1253" cy="289"/>
              </a:xfrm>
              <a:prstGeom prst="ellipse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 anchor="ctr"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中央政府</a:t>
                </a:r>
                <a:endPara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1" name="Oval 25"/>
              <p:cNvSpPr/>
              <p:nvPr/>
            </p:nvSpPr>
            <p:spPr>
              <a:xfrm>
                <a:off x="91" y="2303"/>
                <a:ext cx="1296" cy="336"/>
              </a:xfrm>
              <a:prstGeom prst="ellipse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 anchor="ctr"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地方政府</a:t>
                </a:r>
                <a:endPara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2" name="Line 26"/>
              <p:cNvSpPr/>
              <p:nvPr/>
            </p:nvSpPr>
            <p:spPr>
              <a:xfrm flipH="1" flipV="1">
                <a:off x="720" y="336"/>
                <a:ext cx="6" cy="616"/>
              </a:xfrm>
              <a:prstGeom prst="line">
                <a:avLst/>
              </a:prstGeom>
              <a:ln w="19050" cap="flat" cmpd="sng">
                <a:solidFill>
                  <a:srgbClr val="C00000"/>
                </a:solidFill>
                <a:prstDash val="solid"/>
                <a:headEnd type="none" w="med" len="med"/>
                <a:tailEnd type="stealth" w="med" len="med"/>
              </a:ln>
            </p:spPr>
          </p:sp>
          <p:sp>
            <p:nvSpPr>
              <p:cNvPr id="17423" name="Line 27"/>
              <p:cNvSpPr/>
              <p:nvPr/>
            </p:nvSpPr>
            <p:spPr>
              <a:xfrm flipV="1">
                <a:off x="720" y="1315"/>
                <a:ext cx="6" cy="1037"/>
              </a:xfrm>
              <a:prstGeom prst="line">
                <a:avLst/>
              </a:prstGeom>
              <a:ln w="19050" cap="flat" cmpd="sng">
                <a:solidFill>
                  <a:srgbClr val="C00000"/>
                </a:solidFill>
                <a:prstDash val="solid"/>
                <a:headEnd type="none" w="med" len="med"/>
                <a:tailEnd type="stealth" w="med" len="med"/>
              </a:ln>
            </p:spPr>
          </p:sp>
        </p:grpSp>
        <p:sp>
          <p:nvSpPr>
            <p:cNvPr id="7" name="动作按钮: 文档 6">
              <a:hlinkClick r:id="" action="ppaction://hlinkshowjump?jump=nextslide"/>
            </p:cNvPr>
            <p:cNvSpPr/>
            <p:nvPr/>
          </p:nvSpPr>
          <p:spPr>
            <a:xfrm>
              <a:off x="8967470" y="3386455"/>
              <a:ext cx="328295" cy="339725"/>
            </a:xfrm>
            <a:prstGeom prst="actionButtonDocumen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动作按钮: 文档 7">
              <a:hlinkClick r:id="rId2" action="ppaction://hlinksldjump"/>
            </p:cNvPr>
            <p:cNvSpPr/>
            <p:nvPr/>
          </p:nvSpPr>
          <p:spPr>
            <a:xfrm>
              <a:off x="9034780" y="5480050"/>
              <a:ext cx="356870" cy="366395"/>
            </a:xfrm>
            <a:prstGeom prst="actionButtonDocumen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125413"/>
            <a:ext cx="2406650" cy="2208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2" name="直接连接符 20481"/>
          <p:cNvSpPr/>
          <p:nvPr/>
        </p:nvSpPr>
        <p:spPr>
          <a:xfrm>
            <a:off x="7573963" y="981075"/>
            <a:ext cx="1587" cy="288925"/>
          </a:xfrm>
          <a:prstGeom prst="line">
            <a:avLst/>
          </a:prstGeom>
          <a:ln w="9525" cap="flat" cmpd="sng">
            <a:solidFill>
              <a:srgbClr val="9E3B3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83" name="直接连接符 20482"/>
          <p:cNvSpPr/>
          <p:nvPr/>
        </p:nvSpPr>
        <p:spPr>
          <a:xfrm>
            <a:off x="4144963" y="981075"/>
            <a:ext cx="1587" cy="284163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84" name="直接连接符 20483"/>
          <p:cNvSpPr/>
          <p:nvPr/>
        </p:nvSpPr>
        <p:spPr>
          <a:xfrm>
            <a:off x="4144963" y="981075"/>
            <a:ext cx="3429000" cy="0"/>
          </a:xfrm>
          <a:prstGeom prst="line">
            <a:avLst/>
          </a:prstGeom>
          <a:ln w="9525" cap="flat" cmpd="sng">
            <a:solidFill>
              <a:srgbClr val="9E3B3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5" name="文本框 20484"/>
          <p:cNvSpPr txBox="1"/>
          <p:nvPr/>
        </p:nvSpPr>
        <p:spPr>
          <a:xfrm>
            <a:off x="3575050" y="1268413"/>
            <a:ext cx="1152525" cy="1066800"/>
          </a:xfrm>
          <a:prstGeom prst="rect">
            <a:avLst/>
          </a:prstGeom>
          <a:solidFill>
            <a:srgbClr val="AE5458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御史</a:t>
            </a:r>
            <a:endParaRPr kumimoji="0" lang="zh-CN" altLang="en-US" sz="3200" kern="1200" cap="none" spc="0" normalizeH="0" baseline="0" noProof="1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大夫</a:t>
            </a:r>
            <a:endParaRPr kumimoji="0" lang="zh-CN" altLang="en-US" sz="3200" kern="1200" cap="none" spc="0" normalizeH="0" baseline="0" noProof="1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0486" name="文本框 20485"/>
          <p:cNvSpPr txBox="1"/>
          <p:nvPr/>
        </p:nvSpPr>
        <p:spPr>
          <a:xfrm>
            <a:off x="7216775" y="1268413"/>
            <a:ext cx="588963" cy="1066800"/>
          </a:xfrm>
          <a:prstGeom prst="rect">
            <a:avLst/>
          </a:prstGeom>
          <a:solidFill>
            <a:srgbClr val="AE5458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太</a:t>
            </a:r>
            <a:endParaRPr kumimoji="0" lang="zh-CN" altLang="en-US" sz="3200" kern="1200" cap="none" spc="0" normalizeH="0" baseline="0" noProof="1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尉</a:t>
            </a:r>
            <a:endParaRPr kumimoji="0" lang="zh-CN" altLang="en-US" sz="3200" kern="1200" cap="none" spc="0" normalizeH="0" baseline="0" noProof="1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0487" name="直接连接符 20486"/>
          <p:cNvSpPr/>
          <p:nvPr/>
        </p:nvSpPr>
        <p:spPr>
          <a:xfrm>
            <a:off x="5702300" y="2205038"/>
            <a:ext cx="0" cy="947737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8" name="直接连接符 20487"/>
          <p:cNvSpPr/>
          <p:nvPr/>
        </p:nvSpPr>
        <p:spPr>
          <a:xfrm>
            <a:off x="5702300" y="765175"/>
            <a:ext cx="0" cy="503238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89" name="文本框 20488"/>
          <p:cNvSpPr txBox="1"/>
          <p:nvPr/>
        </p:nvSpPr>
        <p:spPr>
          <a:xfrm>
            <a:off x="5151438" y="125413"/>
            <a:ext cx="1101725" cy="639763"/>
          </a:xfrm>
          <a:prstGeom prst="rect">
            <a:avLst/>
          </a:prstGeom>
          <a:solidFill>
            <a:srgbClr val="A50021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600" b="1" kern="1200" cap="none" spc="0" normalizeH="0" baseline="0" noProof="1">
                <a:solidFill>
                  <a:srgbClr val="FFFF66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皇帝</a:t>
            </a:r>
            <a:endParaRPr kumimoji="0" lang="zh-CN" altLang="en-US" sz="3600" b="1" kern="1200" cap="none" spc="0" normalizeH="0" baseline="0" noProof="1">
              <a:solidFill>
                <a:srgbClr val="FFFF66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</a:endParaRPr>
          </a:p>
        </p:txBody>
      </p:sp>
      <p:sp>
        <p:nvSpPr>
          <p:cNvPr id="20490" name="文本框 20489"/>
          <p:cNvSpPr txBox="1"/>
          <p:nvPr/>
        </p:nvSpPr>
        <p:spPr>
          <a:xfrm>
            <a:off x="5407025" y="1266825"/>
            <a:ext cx="588963" cy="1066800"/>
          </a:xfrm>
          <a:prstGeom prst="rect">
            <a:avLst/>
          </a:prstGeom>
          <a:solidFill>
            <a:srgbClr val="AE5458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rgbClr val="FFFF66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丞</a:t>
            </a:r>
            <a:endParaRPr kumimoji="0" lang="zh-CN" altLang="en-US" sz="3200" kern="1200" cap="none" spc="0" normalizeH="0" baseline="0" noProof="1">
              <a:solidFill>
                <a:srgbClr val="FFFF66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rgbClr val="FFFF66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相</a:t>
            </a:r>
            <a:endParaRPr kumimoji="0" lang="zh-CN" altLang="en-US" sz="3200" kern="1200" cap="none" spc="0" normalizeH="0" baseline="0" noProof="1">
              <a:solidFill>
                <a:srgbClr val="FFFF66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0491" name="文本框 20490"/>
          <p:cNvSpPr txBox="1"/>
          <p:nvPr/>
        </p:nvSpPr>
        <p:spPr>
          <a:xfrm>
            <a:off x="5159375" y="2389188"/>
            <a:ext cx="1584325" cy="579437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行政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2" name="文本框 20491"/>
          <p:cNvSpPr txBox="1"/>
          <p:nvPr/>
        </p:nvSpPr>
        <p:spPr>
          <a:xfrm>
            <a:off x="7069138" y="2420938"/>
            <a:ext cx="1042987" cy="517525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军事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3" name="文本框 20492"/>
          <p:cNvSpPr txBox="1"/>
          <p:nvPr/>
        </p:nvSpPr>
        <p:spPr>
          <a:xfrm>
            <a:off x="3575050" y="2420938"/>
            <a:ext cx="1041400" cy="517525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监察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4" name="文本框 20493"/>
          <p:cNvSpPr txBox="1"/>
          <p:nvPr/>
        </p:nvSpPr>
        <p:spPr>
          <a:xfrm>
            <a:off x="3351213" y="573088"/>
            <a:ext cx="6178550" cy="457200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大权独揽             任免官员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5" name="文本框 20494"/>
          <p:cNvSpPr txBox="1"/>
          <p:nvPr/>
        </p:nvSpPr>
        <p:spPr>
          <a:xfrm>
            <a:off x="1587500" y="4995863"/>
            <a:ext cx="520700" cy="1554162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宫廷警卫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96" name="文本框 20495"/>
          <p:cNvSpPr txBox="1"/>
          <p:nvPr/>
        </p:nvSpPr>
        <p:spPr>
          <a:xfrm>
            <a:off x="2351088" y="4508500"/>
            <a:ext cx="504825" cy="1554163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宫门卫戍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7" name="文本框 20496"/>
          <p:cNvSpPr txBox="1"/>
          <p:nvPr/>
        </p:nvSpPr>
        <p:spPr>
          <a:xfrm>
            <a:off x="3216275" y="4508500"/>
            <a:ext cx="504825" cy="1554163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宫廷车马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8" name="文本框 20497"/>
          <p:cNvSpPr txBox="1"/>
          <p:nvPr/>
        </p:nvSpPr>
        <p:spPr>
          <a:xfrm>
            <a:off x="4079875" y="4508500"/>
            <a:ext cx="576263" cy="1554163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皇室事务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9" name="文本框 20498"/>
          <p:cNvSpPr txBox="1"/>
          <p:nvPr/>
        </p:nvSpPr>
        <p:spPr>
          <a:xfrm>
            <a:off x="5016500" y="4483100"/>
            <a:ext cx="649288" cy="1554163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司法刑狱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0" name="文本框 20499"/>
          <p:cNvSpPr txBox="1"/>
          <p:nvPr/>
        </p:nvSpPr>
        <p:spPr>
          <a:xfrm>
            <a:off x="5702300" y="5362575"/>
            <a:ext cx="1081088" cy="822325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农赋财政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01" name="文本框 20500"/>
          <p:cNvSpPr txBox="1"/>
          <p:nvPr/>
        </p:nvSpPr>
        <p:spPr>
          <a:xfrm>
            <a:off x="6619875" y="4483100"/>
            <a:ext cx="825500" cy="1554163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工商税务皇室财务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2" name="文本框 20501"/>
          <p:cNvSpPr txBox="1"/>
          <p:nvPr/>
        </p:nvSpPr>
        <p:spPr>
          <a:xfrm>
            <a:off x="7680325" y="4508500"/>
            <a:ext cx="720725" cy="1554163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民族外交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03" name="文本框 20502"/>
          <p:cNvSpPr txBox="1"/>
          <p:nvPr/>
        </p:nvSpPr>
        <p:spPr>
          <a:xfrm>
            <a:off x="8543925" y="4508500"/>
            <a:ext cx="720725" cy="1554163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祭祀礼教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4" name="文本框 20503"/>
          <p:cNvSpPr txBox="1"/>
          <p:nvPr/>
        </p:nvSpPr>
        <p:spPr>
          <a:xfrm>
            <a:off x="604838" y="573088"/>
            <a:ext cx="1503362" cy="131127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noFill/>
          </a:ln>
        </p:spPr>
        <p:txBody>
          <a:bodyPr>
            <a:spAutoFit/>
          </a:bodyPr>
          <a:p>
            <a:pPr>
              <a:buClr>
                <a:srgbClr val="000000"/>
              </a:buClr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中央官制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505" name="组合 20504"/>
          <p:cNvGrpSpPr/>
          <p:nvPr/>
        </p:nvGrpSpPr>
        <p:grpSpPr>
          <a:xfrm>
            <a:off x="1558925" y="3141663"/>
            <a:ext cx="9074150" cy="2138362"/>
            <a:chOff x="22" y="1979"/>
            <a:chExt cx="5716" cy="1347"/>
          </a:xfrm>
        </p:grpSpPr>
        <p:grpSp>
          <p:nvGrpSpPr>
            <p:cNvPr id="18462" name="组合 20505"/>
            <p:cNvGrpSpPr/>
            <p:nvPr/>
          </p:nvGrpSpPr>
          <p:grpSpPr>
            <a:xfrm>
              <a:off x="22" y="1979"/>
              <a:ext cx="4694" cy="1347"/>
              <a:chOff x="22" y="1979"/>
              <a:chExt cx="4694" cy="1347"/>
            </a:xfrm>
          </p:grpSpPr>
          <p:sp>
            <p:nvSpPr>
              <p:cNvPr id="18468" name="直接连接符 20506"/>
              <p:cNvSpPr/>
              <p:nvPr/>
            </p:nvSpPr>
            <p:spPr>
              <a:xfrm>
                <a:off x="204" y="1979"/>
                <a:ext cx="4354" cy="0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69" name="直接连接符 20507"/>
              <p:cNvSpPr/>
              <p:nvPr/>
            </p:nvSpPr>
            <p:spPr>
              <a:xfrm>
                <a:off x="204" y="1987"/>
                <a:ext cx="0" cy="192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8470" name="直接连接符 20508"/>
              <p:cNvSpPr/>
              <p:nvPr/>
            </p:nvSpPr>
            <p:spPr>
              <a:xfrm>
                <a:off x="748" y="1987"/>
                <a:ext cx="0" cy="192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8471" name="直接连接符 20509"/>
              <p:cNvSpPr/>
              <p:nvPr/>
            </p:nvSpPr>
            <p:spPr>
              <a:xfrm>
                <a:off x="1247" y="1987"/>
                <a:ext cx="0" cy="192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8472" name="直接连接符 20510"/>
              <p:cNvSpPr/>
              <p:nvPr/>
            </p:nvSpPr>
            <p:spPr>
              <a:xfrm>
                <a:off x="1837" y="1987"/>
                <a:ext cx="0" cy="192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8473" name="直接连接符 20511"/>
              <p:cNvSpPr/>
              <p:nvPr/>
            </p:nvSpPr>
            <p:spPr>
              <a:xfrm>
                <a:off x="2381" y="1987"/>
                <a:ext cx="0" cy="192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8474" name="直接连接符 20512"/>
              <p:cNvSpPr/>
              <p:nvPr/>
            </p:nvSpPr>
            <p:spPr>
              <a:xfrm>
                <a:off x="2925" y="1987"/>
                <a:ext cx="0" cy="192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8475" name="直接连接符 20513"/>
              <p:cNvSpPr/>
              <p:nvPr/>
            </p:nvSpPr>
            <p:spPr>
              <a:xfrm>
                <a:off x="3470" y="1987"/>
                <a:ext cx="0" cy="192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8476" name="直接连接符 20514"/>
              <p:cNvSpPr/>
              <p:nvPr/>
            </p:nvSpPr>
            <p:spPr>
              <a:xfrm>
                <a:off x="4014" y="1987"/>
                <a:ext cx="0" cy="192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8477" name="直接连接符 20515"/>
              <p:cNvSpPr/>
              <p:nvPr/>
            </p:nvSpPr>
            <p:spPr>
              <a:xfrm>
                <a:off x="4558" y="1987"/>
                <a:ext cx="0" cy="192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8478" name="文本框 20516"/>
              <p:cNvSpPr/>
              <p:nvPr/>
            </p:nvSpPr>
            <p:spPr>
              <a:xfrm>
                <a:off x="4377" y="2178"/>
                <a:ext cx="339" cy="595"/>
              </a:xfrm>
              <a:prstGeom prst="rect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奉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常</a:t>
                </a:r>
                <a:endParaRPr lang="zh-CN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479" name="文本框 20517"/>
              <p:cNvSpPr/>
              <p:nvPr/>
            </p:nvSpPr>
            <p:spPr>
              <a:xfrm>
                <a:off x="22" y="2188"/>
                <a:ext cx="339" cy="864"/>
              </a:xfrm>
              <a:prstGeom prst="rect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郎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中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令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8480" name="文本框 20518"/>
              <p:cNvSpPr/>
              <p:nvPr/>
            </p:nvSpPr>
            <p:spPr>
              <a:xfrm>
                <a:off x="521" y="2193"/>
                <a:ext cx="339" cy="595"/>
              </a:xfrm>
              <a:prstGeom prst="rect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卫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尉</a:t>
                </a:r>
                <a:endParaRPr lang="zh-CN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481" name="文本框 20519"/>
              <p:cNvSpPr/>
              <p:nvPr/>
            </p:nvSpPr>
            <p:spPr>
              <a:xfrm>
                <a:off x="2200" y="2193"/>
                <a:ext cx="339" cy="595"/>
              </a:xfrm>
              <a:prstGeom prst="rect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廷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尉</a:t>
                </a:r>
                <a:endParaRPr lang="zh-CN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482" name="文本框 20520"/>
              <p:cNvSpPr/>
              <p:nvPr/>
            </p:nvSpPr>
            <p:spPr>
              <a:xfrm>
                <a:off x="3833" y="2193"/>
                <a:ext cx="339" cy="595"/>
              </a:xfrm>
              <a:prstGeom prst="rect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典</a:t>
                </a:r>
                <a:endParaRPr lang="zh-CN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客</a:t>
                </a:r>
                <a:endParaRPr lang="zh-CN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483" name="文本框 20521"/>
              <p:cNvSpPr/>
              <p:nvPr/>
            </p:nvSpPr>
            <p:spPr>
              <a:xfrm>
                <a:off x="1610" y="2193"/>
                <a:ext cx="339" cy="595"/>
              </a:xfrm>
              <a:prstGeom prst="rect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宗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正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</p:txBody>
          </p:sp>
          <p:sp>
            <p:nvSpPr>
              <p:cNvPr id="18484" name="文本框 20522"/>
              <p:cNvSpPr/>
              <p:nvPr/>
            </p:nvSpPr>
            <p:spPr>
              <a:xfrm>
                <a:off x="2744" y="2193"/>
                <a:ext cx="339" cy="1133"/>
              </a:xfrm>
              <a:prstGeom prst="rect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治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粟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内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史</a:t>
                </a:r>
                <a:endParaRPr lang="zh-CN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485" name="文本框 20523"/>
              <p:cNvSpPr/>
              <p:nvPr/>
            </p:nvSpPr>
            <p:spPr>
              <a:xfrm>
                <a:off x="3288" y="2193"/>
                <a:ext cx="339" cy="595"/>
              </a:xfrm>
              <a:prstGeom prst="rect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少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府</a:t>
                </a:r>
                <a:endParaRPr lang="zh-CN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486" name="文本框 20524"/>
              <p:cNvSpPr/>
              <p:nvPr/>
            </p:nvSpPr>
            <p:spPr>
              <a:xfrm>
                <a:off x="1066" y="2193"/>
                <a:ext cx="339" cy="595"/>
              </a:xfrm>
              <a:prstGeom prst="rect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太</a:t>
                </a:r>
                <a:endPara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endParaRPr>
              </a:p>
              <a:p>
                <a:pPr>
                  <a:buClr>
                    <a:srgbClr val="000000"/>
                  </a:buClr>
                </a:pPr>
                <a:r>
                  <a:rPr lang="zh-CN" altLang="en-US" sz="2800" dirty="0">
                    <a:solidFill>
                      <a:schemeClr val="bg1"/>
                    </a:solidFill>
                    <a:latin typeface="新宋体" panose="02010609030101010101" pitchFamily="49" charset="-122"/>
                    <a:ea typeface="新宋体" panose="02010609030101010101" pitchFamily="49" charset="-122"/>
                  </a:rPr>
                  <a:t>仆</a:t>
                </a:r>
                <a:endParaRPr lang="zh-CN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8463" name="文本框 20525"/>
            <p:cNvSpPr/>
            <p:nvPr/>
          </p:nvSpPr>
          <p:spPr>
            <a:xfrm>
              <a:off x="4876" y="2160"/>
              <a:ext cx="362" cy="595"/>
            </a:xfrm>
            <a:prstGeom prst="rect">
              <a:avLst/>
            </a:prstGeom>
            <a:solidFill>
              <a:srgbClr val="E56866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buClr>
                  <a:srgbClr val="000000"/>
                </a:buClr>
              </a:pPr>
              <a:r>
                <a: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中尉</a:t>
              </a:r>
              <a:endPara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8464" name="文本框 20526"/>
            <p:cNvSpPr/>
            <p:nvPr/>
          </p:nvSpPr>
          <p:spPr>
            <a:xfrm>
              <a:off x="5353" y="2160"/>
              <a:ext cx="385" cy="1133"/>
            </a:xfrm>
            <a:prstGeom prst="rect">
              <a:avLst/>
            </a:prstGeom>
            <a:solidFill>
              <a:srgbClr val="E56866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buClr>
                  <a:srgbClr val="000000"/>
                </a:buClr>
              </a:pPr>
              <a:r>
                <a:rPr lang="zh-CN" altLang="en-US" sz="2800" dirty="0">
                  <a:solidFill>
                    <a:schemeClr val="bg1"/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将作少府</a:t>
              </a:r>
              <a:endPara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8465" name="直接连接符 20527"/>
            <p:cNvSpPr/>
            <p:nvPr/>
          </p:nvSpPr>
          <p:spPr>
            <a:xfrm>
              <a:off x="5103" y="1979"/>
              <a:ext cx="0" cy="192"/>
            </a:xfrm>
            <a:prstGeom prst="line">
              <a:avLst/>
            </a:prstGeom>
            <a:ln w="9525" cap="flat" cmpd="sng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466" name="直接连接符 20528"/>
            <p:cNvSpPr/>
            <p:nvPr/>
          </p:nvSpPr>
          <p:spPr>
            <a:xfrm>
              <a:off x="5556" y="1979"/>
              <a:ext cx="0" cy="192"/>
            </a:xfrm>
            <a:prstGeom prst="line">
              <a:avLst/>
            </a:prstGeom>
            <a:ln w="9525" cap="flat" cmpd="sng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467" name="直接连接符 20529"/>
            <p:cNvSpPr/>
            <p:nvPr/>
          </p:nvSpPr>
          <p:spPr>
            <a:xfrm>
              <a:off x="4513" y="1979"/>
              <a:ext cx="1043" cy="0"/>
            </a:xfrm>
            <a:prstGeom prst="line">
              <a:avLst/>
            </a:prstGeom>
            <a:ln w="9525" cap="flat" cmpd="sng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531" name="文本框 20530"/>
          <p:cNvSpPr txBox="1"/>
          <p:nvPr/>
        </p:nvSpPr>
        <p:spPr>
          <a:xfrm>
            <a:off x="9263063" y="4508500"/>
            <a:ext cx="720725" cy="1554163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京畿治安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2" name="文本框 20531"/>
          <p:cNvSpPr txBox="1"/>
          <p:nvPr/>
        </p:nvSpPr>
        <p:spPr>
          <a:xfrm>
            <a:off x="9983788" y="5280025"/>
            <a:ext cx="908050" cy="823913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宫殿营建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 animBg="1"/>
      <p:bldP spid="20486" grpId="0" bldLvl="0" animBg="1"/>
      <p:bldP spid="20489" grpId="0" bldLvl="0" animBg="1"/>
      <p:bldP spid="20490" grpId="0" bldLvl="0" animBg="1"/>
      <p:bldP spid="20491" grpId="0" bldLvl="0" animBg="1"/>
      <p:bldP spid="20492" grpId="0" bldLvl="0" animBg="1"/>
      <p:bldP spid="20493" grpId="0" bldLvl="0" animBg="1"/>
      <p:bldP spid="20494" grpId="0" bldLvl="0" animBg="1"/>
      <p:bldP spid="20495" grpId="0" bldLvl="0" animBg="1"/>
      <p:bldP spid="20496" grpId="0" bldLvl="0" animBg="1"/>
      <p:bldP spid="20497" grpId="0" bldLvl="0" animBg="1"/>
      <p:bldP spid="20498" grpId="0" bldLvl="0" animBg="1"/>
      <p:bldP spid="20499" grpId="0" bldLvl="0" animBg="1"/>
      <p:bldP spid="20500" grpId="0" bldLvl="0" animBg="1"/>
      <p:bldP spid="20501" grpId="0" bldLvl="0" animBg="1"/>
      <p:bldP spid="20502" grpId="0" bldLvl="0" animBg="1"/>
      <p:bldP spid="20503" grpId="0" bldLvl="0" animBg="1"/>
      <p:bldP spid="20504" grpId="0" bldLvl="0" animBg="1"/>
      <p:bldP spid="20531" grpId="0" bldLvl="0" animBg="1"/>
      <p:bldP spid="2053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6"/>
          <a:stretch>
            <a:fillRect/>
          </a:stretch>
        </p:blipFill>
        <p:spPr>
          <a:xfrm>
            <a:off x="196215" y="4445"/>
            <a:ext cx="8618572" cy="17621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Text Box 2"/>
          <p:cNvSpPr txBox="1"/>
          <p:nvPr/>
        </p:nvSpPr>
        <p:spPr>
          <a:xfrm>
            <a:off x="2133600" y="3386138"/>
            <a:ext cx="549275" cy="457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9461" name="Group 3"/>
          <p:cNvGrpSpPr/>
          <p:nvPr/>
        </p:nvGrpSpPr>
        <p:grpSpPr>
          <a:xfrm>
            <a:off x="1992313" y="1712913"/>
            <a:ext cx="4505325" cy="4446587"/>
            <a:chOff x="0" y="0"/>
            <a:chExt cx="2838" cy="2801"/>
          </a:xfrm>
        </p:grpSpPr>
        <p:sp>
          <p:nvSpPr>
            <p:cNvPr id="29709" name="Text Box 4"/>
            <p:cNvSpPr txBox="1"/>
            <p:nvPr/>
          </p:nvSpPr>
          <p:spPr>
            <a:xfrm>
              <a:off x="720" y="0"/>
              <a:ext cx="1152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皇帝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29710" name="Text Box 5"/>
            <p:cNvSpPr txBox="1"/>
            <p:nvPr/>
          </p:nvSpPr>
          <p:spPr>
            <a:xfrm>
              <a:off x="0" y="940"/>
              <a:ext cx="726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太尉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11" name="Text Box 6"/>
            <p:cNvSpPr txBox="1"/>
            <p:nvPr/>
          </p:nvSpPr>
          <p:spPr>
            <a:xfrm>
              <a:off x="768" y="940"/>
              <a:ext cx="729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丞相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12" name="Text Box 7"/>
            <p:cNvSpPr txBox="1"/>
            <p:nvPr/>
          </p:nvSpPr>
          <p:spPr>
            <a:xfrm>
              <a:off x="1562" y="953"/>
              <a:ext cx="1276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御史大夫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29713" name="Text Box 8"/>
            <p:cNvSpPr txBox="1"/>
            <p:nvPr/>
          </p:nvSpPr>
          <p:spPr>
            <a:xfrm>
              <a:off x="704" y="1946"/>
              <a:ext cx="1233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郡（守）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14" name="Text Box 10"/>
            <p:cNvSpPr txBox="1"/>
            <p:nvPr/>
          </p:nvSpPr>
          <p:spPr>
            <a:xfrm>
              <a:off x="698" y="2398"/>
              <a:ext cx="1246" cy="403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 algn="just" rt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县（令）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9478" name="Group 11"/>
            <p:cNvGrpSpPr/>
            <p:nvPr/>
          </p:nvGrpSpPr>
          <p:grpSpPr>
            <a:xfrm>
              <a:off x="528" y="1440"/>
              <a:ext cx="1584" cy="336"/>
              <a:chOff x="0" y="0"/>
              <a:chExt cx="1584" cy="336"/>
            </a:xfrm>
          </p:grpSpPr>
          <p:sp>
            <p:nvSpPr>
              <p:cNvPr id="19484" name="Line 12"/>
              <p:cNvSpPr/>
              <p:nvPr/>
            </p:nvSpPr>
            <p:spPr>
              <a:xfrm>
                <a:off x="768" y="0"/>
                <a:ext cx="0" cy="336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5" name="Line 13"/>
              <p:cNvSpPr/>
              <p:nvPr/>
            </p:nvSpPr>
            <p:spPr>
              <a:xfrm>
                <a:off x="0" y="336"/>
                <a:ext cx="1584" cy="0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6" name="Line 14"/>
              <p:cNvSpPr/>
              <p:nvPr/>
            </p:nvSpPr>
            <p:spPr>
              <a:xfrm>
                <a:off x="0" y="48"/>
                <a:ext cx="0" cy="288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7" name="Line 15"/>
              <p:cNvSpPr/>
              <p:nvPr/>
            </p:nvSpPr>
            <p:spPr>
              <a:xfrm>
                <a:off x="1584" y="48"/>
                <a:ext cx="0" cy="288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9479" name="Group 16"/>
            <p:cNvGrpSpPr/>
            <p:nvPr/>
          </p:nvGrpSpPr>
          <p:grpSpPr>
            <a:xfrm>
              <a:off x="528" y="432"/>
              <a:ext cx="1584" cy="487"/>
              <a:chOff x="0" y="0"/>
              <a:chExt cx="1584" cy="487"/>
            </a:xfrm>
          </p:grpSpPr>
          <p:sp>
            <p:nvSpPr>
              <p:cNvPr id="19480" name="Line 17"/>
              <p:cNvSpPr/>
              <p:nvPr/>
            </p:nvSpPr>
            <p:spPr>
              <a:xfrm>
                <a:off x="0" y="192"/>
                <a:ext cx="1584" cy="0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481" name="Line 18"/>
              <p:cNvSpPr/>
              <p:nvPr/>
            </p:nvSpPr>
            <p:spPr>
              <a:xfrm>
                <a:off x="768" y="0"/>
                <a:ext cx="0" cy="480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9482" name="Line 19"/>
              <p:cNvSpPr/>
              <p:nvPr/>
            </p:nvSpPr>
            <p:spPr>
              <a:xfrm>
                <a:off x="1584" y="192"/>
                <a:ext cx="0" cy="295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9483" name="Line 20"/>
              <p:cNvSpPr/>
              <p:nvPr/>
            </p:nvSpPr>
            <p:spPr>
              <a:xfrm>
                <a:off x="0" y="192"/>
                <a:ext cx="0" cy="295"/>
              </a:xfrm>
              <a:prstGeom prst="line">
                <a:avLst/>
              </a:prstGeom>
              <a:ln w="9525" cap="flat" cmpd="sng">
                <a:solidFill>
                  <a:srgbClr val="C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19462" name="文本框 4"/>
          <p:cNvSpPr txBox="1"/>
          <p:nvPr/>
        </p:nvSpPr>
        <p:spPr>
          <a:xfrm>
            <a:off x="1628775" y="565150"/>
            <a:ext cx="57531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Calibri" panose="020F0502020204030204" pitchFamily="34" charset="0"/>
                <a:ea typeface="宋体" panose="02010600030101010101" pitchFamily="2" charset="-122"/>
              </a:rPr>
              <a:t>君主专制主义中央集权</a:t>
            </a:r>
            <a:endParaRPr lang="zh-CN" altLang="en-US" sz="36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463" name="组合 1"/>
          <p:cNvGrpSpPr/>
          <p:nvPr/>
        </p:nvGrpSpPr>
        <p:grpSpPr>
          <a:xfrm>
            <a:off x="6765925" y="1766888"/>
            <a:ext cx="2625725" cy="4189412"/>
            <a:chOff x="6765608" y="1766253"/>
            <a:chExt cx="2626042" cy="4189412"/>
          </a:xfrm>
        </p:grpSpPr>
        <p:grpSp>
          <p:nvGrpSpPr>
            <p:cNvPr id="19464" name="Group 22"/>
            <p:cNvGrpSpPr/>
            <p:nvPr/>
          </p:nvGrpSpPr>
          <p:grpSpPr>
            <a:xfrm>
              <a:off x="6765608" y="1766253"/>
              <a:ext cx="2209800" cy="4189412"/>
              <a:chOff x="0" y="0"/>
              <a:chExt cx="1392" cy="2639"/>
            </a:xfrm>
          </p:grpSpPr>
          <p:sp>
            <p:nvSpPr>
              <p:cNvPr id="19467" name="Oval 23"/>
              <p:cNvSpPr/>
              <p:nvPr/>
            </p:nvSpPr>
            <p:spPr>
              <a:xfrm>
                <a:off x="0" y="0"/>
                <a:ext cx="1392" cy="336"/>
              </a:xfrm>
              <a:prstGeom prst="ellipse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 anchor="ctr"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最高统治者</a:t>
                </a:r>
                <a:endPara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68" name="Oval 24"/>
              <p:cNvSpPr/>
              <p:nvPr/>
            </p:nvSpPr>
            <p:spPr>
              <a:xfrm>
                <a:off x="91" y="1021"/>
                <a:ext cx="1253" cy="289"/>
              </a:xfrm>
              <a:prstGeom prst="ellipse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 anchor="ctr"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中央政府</a:t>
                </a:r>
                <a:endPara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69" name="Oval 25"/>
              <p:cNvSpPr/>
              <p:nvPr/>
            </p:nvSpPr>
            <p:spPr>
              <a:xfrm>
                <a:off x="91" y="2303"/>
                <a:ext cx="1296" cy="336"/>
              </a:xfrm>
              <a:prstGeom prst="ellipse">
                <a:avLst/>
              </a:prstGeom>
              <a:solidFill>
                <a:srgbClr val="E56866"/>
              </a:solidFill>
              <a:ln w="9525">
                <a:noFill/>
              </a:ln>
            </p:spPr>
            <p:txBody>
              <a:bodyPr wrap="none" anchor="ctr"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地方政府</a:t>
                </a:r>
                <a:endPara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70" name="Line 26"/>
              <p:cNvSpPr/>
              <p:nvPr/>
            </p:nvSpPr>
            <p:spPr>
              <a:xfrm flipH="1" flipV="1">
                <a:off x="720" y="336"/>
                <a:ext cx="19" cy="684"/>
              </a:xfrm>
              <a:prstGeom prst="line">
                <a:avLst/>
              </a:prstGeom>
              <a:ln w="19050" cap="flat" cmpd="sng">
                <a:solidFill>
                  <a:srgbClr val="C00000"/>
                </a:solidFill>
                <a:prstDash val="solid"/>
                <a:headEnd type="none" w="med" len="med"/>
                <a:tailEnd type="stealth" w="med" len="med"/>
              </a:ln>
            </p:spPr>
          </p:sp>
          <p:sp>
            <p:nvSpPr>
              <p:cNvPr id="19471" name="Line 27"/>
              <p:cNvSpPr/>
              <p:nvPr/>
            </p:nvSpPr>
            <p:spPr>
              <a:xfrm flipH="1" flipV="1">
                <a:off x="726" y="1315"/>
                <a:ext cx="13" cy="988"/>
              </a:xfrm>
              <a:prstGeom prst="line">
                <a:avLst/>
              </a:prstGeom>
              <a:ln w="19050" cap="flat" cmpd="sng">
                <a:solidFill>
                  <a:srgbClr val="C00000"/>
                </a:solidFill>
                <a:prstDash val="solid"/>
                <a:headEnd type="none" w="med" len="med"/>
                <a:tailEnd type="stealth" w="med" len="med"/>
              </a:ln>
            </p:spPr>
          </p:sp>
        </p:grpSp>
        <p:sp>
          <p:nvSpPr>
            <p:cNvPr id="7" name="动作按钮: 文档 6">
              <a:hlinkClick r:id="" action="ppaction://hlinkshowjump?jump=nextslide"/>
            </p:cNvPr>
            <p:cNvSpPr/>
            <p:nvPr/>
          </p:nvSpPr>
          <p:spPr>
            <a:xfrm>
              <a:off x="8967470" y="3386455"/>
              <a:ext cx="328295" cy="339725"/>
            </a:xfrm>
            <a:prstGeom prst="actionButtonDocumen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动作按钮: 文档 7">
              <a:hlinkClick r:id="rId2" action="ppaction://hlinksldjump"/>
            </p:cNvPr>
            <p:cNvSpPr/>
            <p:nvPr/>
          </p:nvSpPr>
          <p:spPr>
            <a:xfrm>
              <a:off x="9034780" y="5480050"/>
              <a:ext cx="356870" cy="366395"/>
            </a:xfrm>
            <a:prstGeom prst="actionButtonDocumen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563"/>
            <a:ext cx="2406650" cy="2208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直接连接符 21506"/>
          <p:cNvSpPr/>
          <p:nvPr/>
        </p:nvSpPr>
        <p:spPr>
          <a:xfrm>
            <a:off x="7573963" y="981075"/>
            <a:ext cx="1587" cy="222250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85" name="直接连接符 21507"/>
          <p:cNvSpPr/>
          <p:nvPr/>
        </p:nvSpPr>
        <p:spPr>
          <a:xfrm>
            <a:off x="4164013" y="981075"/>
            <a:ext cx="1587" cy="222250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86" name="直接连接符 21508"/>
          <p:cNvSpPr/>
          <p:nvPr/>
        </p:nvSpPr>
        <p:spPr>
          <a:xfrm>
            <a:off x="4165600" y="981075"/>
            <a:ext cx="3408363" cy="0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0" name="文本框 21509"/>
          <p:cNvSpPr txBox="1"/>
          <p:nvPr/>
        </p:nvSpPr>
        <p:spPr>
          <a:xfrm>
            <a:off x="3576638" y="1203325"/>
            <a:ext cx="1152525" cy="1066800"/>
          </a:xfrm>
          <a:prstGeom prst="rect">
            <a:avLst/>
          </a:prstGeom>
          <a:solidFill>
            <a:srgbClr val="AE5458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御史</a:t>
            </a:r>
            <a:endParaRPr kumimoji="0" lang="zh-CN" altLang="en-US" sz="3200" kern="1200" cap="none" spc="0" normalizeH="0" baseline="0" noProof="1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</a:endParaRPr>
          </a:p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大夫</a:t>
            </a:r>
            <a:endParaRPr kumimoji="0" lang="zh-CN" altLang="en-US" sz="3600" kern="1200" cap="none" spc="0" normalizeH="0" baseline="0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7235825" y="1203325"/>
            <a:ext cx="588963" cy="1066800"/>
          </a:xfrm>
          <a:prstGeom prst="rect">
            <a:avLst/>
          </a:prstGeom>
          <a:solidFill>
            <a:srgbClr val="AE5458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太</a:t>
            </a:r>
            <a:endParaRPr kumimoji="0" lang="zh-CN" altLang="en-US" sz="3200" kern="1200" cap="none" spc="0" normalizeH="0" baseline="0" noProof="1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</a:endParaRPr>
          </a:p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尉</a:t>
            </a:r>
            <a:endParaRPr kumimoji="0" lang="zh-CN" altLang="en-US" sz="3600" kern="1200" cap="none" spc="0" normalizeH="0" baseline="0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1512" name="直接连接符 21511"/>
          <p:cNvSpPr/>
          <p:nvPr/>
        </p:nvSpPr>
        <p:spPr>
          <a:xfrm flipH="1">
            <a:off x="5737225" y="2997200"/>
            <a:ext cx="0" cy="287338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90" name="直接连接符 21512"/>
          <p:cNvSpPr/>
          <p:nvPr/>
        </p:nvSpPr>
        <p:spPr>
          <a:xfrm flipH="1">
            <a:off x="5735638" y="765175"/>
            <a:ext cx="1587" cy="438150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4" name="文本框 21513"/>
          <p:cNvSpPr txBox="1"/>
          <p:nvPr/>
        </p:nvSpPr>
        <p:spPr>
          <a:xfrm>
            <a:off x="5159375" y="125413"/>
            <a:ext cx="1101725" cy="639763"/>
          </a:xfrm>
          <a:prstGeom prst="rect">
            <a:avLst/>
          </a:prstGeom>
          <a:solidFill>
            <a:srgbClr val="C00000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600" b="1" kern="1200" cap="none" spc="0" normalizeH="0" baseline="0" noProof="1">
                <a:solidFill>
                  <a:srgbClr val="FFFF66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皇帝</a:t>
            </a:r>
            <a:endParaRPr kumimoji="0" lang="zh-CN" altLang="en-US" sz="3600" b="1" kern="1200" cap="none" spc="0" normalizeH="0" baseline="0" noProof="1">
              <a:solidFill>
                <a:srgbClr val="FFFF66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</a:endParaRPr>
          </a:p>
        </p:txBody>
      </p:sp>
      <p:sp>
        <p:nvSpPr>
          <p:cNvPr id="21515" name="文本框 21514"/>
          <p:cNvSpPr txBox="1"/>
          <p:nvPr/>
        </p:nvSpPr>
        <p:spPr>
          <a:xfrm>
            <a:off x="5407025" y="1203325"/>
            <a:ext cx="588963" cy="1066800"/>
          </a:xfrm>
          <a:prstGeom prst="rect">
            <a:avLst/>
          </a:prstGeom>
          <a:solidFill>
            <a:srgbClr val="AE5458"/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rgbClr val="FFFF66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丞</a:t>
            </a:r>
            <a:endParaRPr kumimoji="0" lang="zh-CN" altLang="en-US" sz="3200" kern="1200" cap="none" spc="0" normalizeH="0" baseline="0" noProof="1">
              <a:solidFill>
                <a:srgbClr val="FFFF66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</a:endParaRPr>
          </a:p>
          <a:p>
            <a:pPr marR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3200" kern="1200" cap="none" spc="0" normalizeH="0" baseline="0" noProof="1">
                <a:solidFill>
                  <a:srgbClr val="FFFF66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相</a:t>
            </a:r>
            <a:endParaRPr kumimoji="0" lang="zh-CN" altLang="en-US" sz="3800" kern="1200" cap="none" spc="0" normalizeH="0" baseline="0" noProof="1">
              <a:solidFill>
                <a:srgbClr val="FFFF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493" name="直接连接符 21517"/>
          <p:cNvSpPr/>
          <p:nvPr/>
        </p:nvSpPr>
        <p:spPr>
          <a:xfrm rot="10800000">
            <a:off x="3359150" y="2709863"/>
            <a:ext cx="2376488" cy="0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94" name="文本框 21518"/>
          <p:cNvSpPr txBox="1"/>
          <p:nvPr/>
        </p:nvSpPr>
        <p:spPr>
          <a:xfrm>
            <a:off x="2135188" y="2387600"/>
            <a:ext cx="1223962" cy="517525"/>
          </a:xfrm>
          <a:prstGeom prst="rect">
            <a:avLst/>
          </a:prstGeom>
          <a:solidFill>
            <a:srgbClr val="E56866"/>
          </a:solidFill>
          <a:ln w="38100">
            <a:noFill/>
          </a:ln>
        </p:spPr>
        <p:txBody>
          <a:bodyPr>
            <a:spAutoFit/>
          </a:bodyPr>
          <a:p>
            <a:pPr algn="ctr">
              <a:buClr>
                <a:srgbClr val="000000"/>
              </a:buClr>
            </a:pPr>
            <a:r>
              <a:rPr lang="zh-CN" altLang="en-US" sz="280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诸卿</a:t>
            </a:r>
            <a:endParaRPr lang="zh-CN" altLang="en-US" sz="2800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1520" name="直接连接符 21519"/>
          <p:cNvSpPr/>
          <p:nvPr/>
        </p:nvSpPr>
        <p:spPr>
          <a:xfrm>
            <a:off x="5737225" y="3789363"/>
            <a:ext cx="0" cy="576262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1" name="文本框 21520"/>
          <p:cNvSpPr txBox="1"/>
          <p:nvPr/>
        </p:nvSpPr>
        <p:spPr>
          <a:xfrm>
            <a:off x="5376863" y="3284538"/>
            <a:ext cx="719138" cy="51752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郡</a:t>
            </a:r>
            <a:endParaRPr kumimoji="0" lang="zh-CN" altLang="en-US" sz="2800" kern="1200" cap="none" spc="0" normalizeH="0" baseline="0" noProof="0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1522" name="直接连接符 21521"/>
          <p:cNvSpPr/>
          <p:nvPr/>
        </p:nvSpPr>
        <p:spPr>
          <a:xfrm>
            <a:off x="5737225" y="4886325"/>
            <a:ext cx="0" cy="431800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3" name="文本框 21522"/>
          <p:cNvSpPr txBox="1"/>
          <p:nvPr/>
        </p:nvSpPr>
        <p:spPr>
          <a:xfrm>
            <a:off x="5407025" y="4368800"/>
            <a:ext cx="647700" cy="5175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县</a:t>
            </a:r>
            <a:endParaRPr kumimoji="0" lang="zh-CN" altLang="en-US" sz="2800" kern="1200" cap="none" spc="0" normalizeH="0" baseline="0" noProof="0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1524" name="直接连接符 21523"/>
          <p:cNvSpPr/>
          <p:nvPr/>
        </p:nvSpPr>
        <p:spPr>
          <a:xfrm>
            <a:off x="5735638" y="5661025"/>
            <a:ext cx="1587" cy="558800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5" name="文本框 21524"/>
          <p:cNvSpPr txBox="1"/>
          <p:nvPr/>
        </p:nvSpPr>
        <p:spPr>
          <a:xfrm>
            <a:off x="5448300" y="5300663"/>
            <a:ext cx="576263" cy="517525"/>
          </a:xfrm>
          <a:prstGeom prst="rect">
            <a:avLst/>
          </a:prstGeom>
          <a:solidFill>
            <a:srgbClr val="E2AA79"/>
          </a:solidFill>
          <a:ln w="38100">
            <a:noFill/>
          </a:ln>
        </p:spPr>
        <p:txBody>
          <a:bodyPr>
            <a:spAutoFit/>
          </a:bodyPr>
          <a:p>
            <a:pPr algn="ctr">
              <a:buClr>
                <a:srgbClr val="000000"/>
              </a:buClr>
            </a:pPr>
            <a:r>
              <a:rPr lang="zh-CN" altLang="en-US" sz="280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乡</a:t>
            </a:r>
            <a:endParaRPr lang="zh-CN" altLang="en-US" sz="2800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1526" name="文本框 21525"/>
          <p:cNvSpPr txBox="1"/>
          <p:nvPr/>
        </p:nvSpPr>
        <p:spPr>
          <a:xfrm>
            <a:off x="5449888" y="6219825"/>
            <a:ext cx="574675" cy="517525"/>
          </a:xfrm>
          <a:prstGeom prst="rect">
            <a:avLst/>
          </a:prstGeom>
          <a:solidFill>
            <a:srgbClr val="E2AA79"/>
          </a:solidFill>
          <a:ln w="38100">
            <a:noFill/>
          </a:ln>
        </p:spPr>
        <p:txBody>
          <a:bodyPr>
            <a:spAutoFit/>
          </a:bodyPr>
          <a:p>
            <a:pPr algn="r">
              <a:buClr>
                <a:srgbClr val="000000"/>
              </a:buClr>
            </a:pPr>
            <a:r>
              <a:rPr lang="zh-CN" altLang="en-US" sz="280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里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27" name="直接连接符 21526"/>
          <p:cNvSpPr/>
          <p:nvPr/>
        </p:nvSpPr>
        <p:spPr>
          <a:xfrm>
            <a:off x="5159375" y="5962650"/>
            <a:ext cx="576263" cy="0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8" name="文本框 21527"/>
          <p:cNvSpPr txBox="1"/>
          <p:nvPr/>
        </p:nvSpPr>
        <p:spPr>
          <a:xfrm>
            <a:off x="4729163" y="5734050"/>
            <a:ext cx="574675" cy="517525"/>
          </a:xfrm>
          <a:prstGeom prst="rect">
            <a:avLst/>
          </a:prstGeom>
          <a:solidFill>
            <a:srgbClr val="E2AA79"/>
          </a:solidFill>
          <a:ln w="38100">
            <a:noFill/>
          </a:ln>
        </p:spPr>
        <p:txBody>
          <a:bodyPr>
            <a:spAutoFit/>
          </a:bodyPr>
          <a:p>
            <a:pPr algn="ctr">
              <a:buClr>
                <a:srgbClr val="000000"/>
              </a:buClr>
            </a:pPr>
            <a:r>
              <a:rPr lang="zh-CN" altLang="en-US" sz="280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亭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30" name="文本框 21529"/>
          <p:cNvSpPr txBox="1"/>
          <p:nvPr/>
        </p:nvSpPr>
        <p:spPr>
          <a:xfrm>
            <a:off x="6311900" y="5734050"/>
            <a:ext cx="3241675" cy="457200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基层具体事务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31" name="文本框 21530"/>
          <p:cNvSpPr txBox="1"/>
          <p:nvPr/>
        </p:nvSpPr>
        <p:spPr>
          <a:xfrm>
            <a:off x="6240463" y="3284538"/>
            <a:ext cx="4176713" cy="51752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郡守、郡尉、监御史</a:t>
            </a:r>
            <a:endParaRPr kumimoji="0" lang="zh-CN" altLang="en-US" sz="2800" kern="1200" cap="none" spc="0" normalizeH="0" baseline="0" noProof="0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1532" name="文本框 21531"/>
          <p:cNvSpPr txBox="1"/>
          <p:nvPr/>
        </p:nvSpPr>
        <p:spPr>
          <a:xfrm>
            <a:off x="6240463" y="4368800"/>
            <a:ext cx="1584325" cy="5175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县令\长</a:t>
            </a:r>
            <a:endParaRPr kumimoji="0" lang="zh-CN" altLang="en-US" sz="2800" kern="1200" cap="none" spc="0" normalizeH="0" baseline="0" noProof="0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0507" name="文本框 21532"/>
          <p:cNvSpPr txBox="1"/>
          <p:nvPr/>
        </p:nvSpPr>
        <p:spPr>
          <a:xfrm>
            <a:off x="495300" y="630238"/>
            <a:ext cx="1416050" cy="131127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noFill/>
          </a:ln>
        </p:spPr>
        <p:txBody>
          <a:bodyPr>
            <a:spAutoFit/>
          </a:bodyPr>
          <a:p>
            <a:pPr>
              <a:buClr>
                <a:srgbClr val="000000"/>
              </a:buClr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地方官制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08" name="直接连接符 21533"/>
          <p:cNvSpPr/>
          <p:nvPr/>
        </p:nvSpPr>
        <p:spPr>
          <a:xfrm>
            <a:off x="5735638" y="2271713"/>
            <a:ext cx="1587" cy="723900"/>
          </a:xfrm>
          <a:prstGeom prst="line">
            <a:avLst/>
          </a:prstGeom>
          <a:ln w="952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37" name="文本框 21536"/>
          <p:cNvSpPr txBox="1"/>
          <p:nvPr/>
        </p:nvSpPr>
        <p:spPr>
          <a:xfrm>
            <a:off x="9013825" y="3789363"/>
            <a:ext cx="1041400" cy="457200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监察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8" name="文本框 21537"/>
          <p:cNvSpPr txBox="1"/>
          <p:nvPr/>
        </p:nvSpPr>
        <p:spPr>
          <a:xfrm>
            <a:off x="7807325" y="3817938"/>
            <a:ext cx="1042988" cy="457200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军事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39" name="文本框 21538"/>
          <p:cNvSpPr txBox="1"/>
          <p:nvPr/>
        </p:nvSpPr>
        <p:spPr>
          <a:xfrm>
            <a:off x="6583363" y="3729038"/>
            <a:ext cx="1584325" cy="579437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行政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40" name="文本框 21539"/>
          <p:cNvSpPr txBox="1"/>
          <p:nvPr/>
        </p:nvSpPr>
        <p:spPr>
          <a:xfrm>
            <a:off x="7989888" y="4429125"/>
            <a:ext cx="3241675" cy="457200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地方具体政务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bldLvl="0" animBg="1"/>
      <p:bldP spid="21523" grpId="0" bldLvl="0" animBg="1"/>
      <p:bldP spid="21525" grpId="0" bldLvl="0" animBg="1"/>
      <p:bldP spid="21526" grpId="0" bldLvl="0" animBg="1"/>
      <p:bldP spid="21528" grpId="0" bldLvl="0" animBg="1"/>
      <p:bldP spid="21530" grpId="0" bldLvl="0" animBg="1"/>
      <p:bldP spid="21531" grpId="0" bldLvl="0" animBg="1"/>
      <p:bldP spid="21531" grpId="1" bldLvl="0" animBg="1"/>
      <p:bldP spid="21532" grpId="0" bldLvl="0" animBg="1"/>
      <p:bldP spid="21532" grpId="1" bldLvl="0" animBg="1"/>
      <p:bldP spid="21537" grpId="0" bldLvl="0" animBg="1"/>
      <p:bldP spid="21538" grpId="0" bldLvl="0" animBg="1"/>
      <p:bldP spid="21539" grpId="0" bldLvl="0" animBg="1"/>
      <p:bldP spid="21540" grpId="0" bldLvl="0" animBg="1"/>
      <p:bldP spid="21540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9875" y="293688"/>
            <a:ext cx="2406650" cy="220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文本框 33793"/>
          <p:cNvSpPr txBox="1"/>
          <p:nvPr/>
        </p:nvSpPr>
        <p:spPr>
          <a:xfrm>
            <a:off x="3413125" y="2125663"/>
            <a:ext cx="3095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0000"/>
              </a:buClr>
            </a:pPr>
            <a:endParaRPr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9" name="文本框 33794"/>
          <p:cNvSpPr txBox="1"/>
          <p:nvPr/>
        </p:nvSpPr>
        <p:spPr>
          <a:xfrm>
            <a:off x="3641725" y="1516063"/>
            <a:ext cx="3095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Clr>
                <a:srgbClr val="000000"/>
              </a:buClr>
            </a:pPr>
            <a:endParaRPr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10" name="文本框 33804"/>
          <p:cNvSpPr txBox="1"/>
          <p:nvPr/>
        </p:nvSpPr>
        <p:spPr>
          <a:xfrm>
            <a:off x="2424113" y="5445125"/>
            <a:ext cx="2592387" cy="365125"/>
          </a:xfrm>
          <a:prstGeom prst="rect">
            <a:avLst/>
          </a:prstGeom>
          <a:noFill/>
          <a:ln w="9525">
            <a:noFill/>
          </a:ln>
          <a:effectLst>
            <a:outerShdw dist="53882" dir="2699999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79575" y="441325"/>
            <a:ext cx="5911850" cy="5370513"/>
            <a:chOff x="1680210" y="441325"/>
            <a:chExt cx="5910580" cy="5370195"/>
          </a:xfrm>
        </p:grpSpPr>
        <p:sp>
          <p:nvSpPr>
            <p:cNvPr id="33804" name="文本框 33803"/>
            <p:cNvSpPr txBox="1"/>
            <p:nvPr/>
          </p:nvSpPr>
          <p:spPr>
            <a:xfrm>
              <a:off x="2860675" y="1708785"/>
              <a:ext cx="4130675" cy="28346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R="0"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defRPr/>
              </a:pPr>
              <a:r>
                <a:rPr kumimoji="0" lang="en-US" altLang="zh-CN" sz="4000" kern="1200" cap="none" spc="0" normalizeH="0" baseline="0" noProof="0" dirty="0">
                  <a:solidFill>
                    <a:srgbClr val="CC0000"/>
                  </a:solidFill>
                  <a:latin typeface="华文中宋" panose="02010600040101010101" charset="-122"/>
                  <a:ea typeface="华文中宋" panose="02010600040101010101" charset="-122"/>
                  <a:cs typeface="+mn-cs"/>
                </a:rPr>
                <a:t> </a:t>
              </a:r>
              <a:r>
                <a:rPr kumimoji="0" lang="en-US" altLang="zh-CN" sz="4000" kern="1200" cap="none" spc="100" normalizeH="0" baseline="0" noProof="0" dirty="0">
                  <a:solidFill>
                    <a:srgbClr val="CC0000"/>
                  </a:solidFill>
                  <a:latin typeface="华文中宋" panose="02010600040101010101" charset="-122"/>
                  <a:ea typeface="华文中宋" panose="02010600040101010101" charset="-122"/>
                  <a:cs typeface="+mn-cs"/>
                </a:rPr>
                <a:t> </a:t>
              </a:r>
              <a:r>
                <a:rPr kumimoji="0" lang="zh-CN" altLang="en-US" sz="4000" b="1" kern="1200" cap="none" spc="100" normalizeH="0" baseline="0" noProof="0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郡县制与分封制相比，它有哪些进步性？</a:t>
              </a:r>
              <a:endParaRPr kumimoji="0" lang="zh-CN" altLang="en-US" sz="4000" b="1" kern="1200" cap="none" spc="100" normalizeH="0" baseline="0" noProof="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680210" y="441325"/>
              <a:ext cx="5910580" cy="5370195"/>
              <a:chOff x="-1695334" y="-1672417"/>
              <a:chExt cx="7131803" cy="7063291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任意多边形 14"/>
              <p:cNvSpPr/>
              <p:nvPr/>
            </p:nvSpPr>
            <p:spPr>
              <a:xfrm rot="-5400000">
                <a:off x="-1896888" y="1658827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-4418182">
                <a:off x="-1760562" y="710656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-3436364">
                <a:off x="-1362627" y="-160700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rot="-2454546">
                <a:off x="-735322" y="-884648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rot="-1472727">
                <a:off x="70533" y="-1402539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-490909">
                <a:off x="989651" y="-1672417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490909">
                <a:off x="1947573" y="-1672417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rot="1472727">
                <a:off x="2866691" y="-1402539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2454545">
                <a:off x="3672546" y="-884648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3436363">
                <a:off x="4299851" y="-160700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4418181">
                <a:off x="4697785" y="710656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5400000">
                <a:off x="4834112" y="1658827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6381818">
                <a:off x="4697786" y="2606998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 rot="7363636">
                <a:off x="4299851" y="3478353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8345455">
                <a:off x="3672546" y="4202302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9327273">
                <a:off x="2866691" y="4720194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10309091">
                <a:off x="1947573" y="4990071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11290909">
                <a:off x="989651" y="4990071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rot="12272726">
                <a:off x="70534" y="4720194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13254545">
                <a:off x="-735322" y="4202302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14236362">
                <a:off x="-1362626" y="3478355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15218181">
                <a:off x="-1760561" y="2606999"/>
                <a:ext cx="803911" cy="400803"/>
              </a:xfrm>
              <a:custGeom>
                <a:avLst/>
                <a:gdLst>
                  <a:gd name="connsiteX0" fmla="*/ 803911 w 803911"/>
                  <a:gd name="connsiteY0" fmla="*/ 400803 h 400803"/>
                  <a:gd name="connsiteX1" fmla="*/ 803911 w 803911"/>
                  <a:gd name="connsiteY1" fmla="*/ 400803 h 400803"/>
                  <a:gd name="connsiteX2" fmla="*/ 752083 w 803911"/>
                  <a:gd name="connsiteY2" fmla="*/ 400803 h 400803"/>
                  <a:gd name="connsiteX3" fmla="*/ 506763 w 803911"/>
                  <a:gd name="connsiteY3" fmla="*/ 400803 h 400803"/>
                  <a:gd name="connsiteX4" fmla="*/ 454935 w 803911"/>
                  <a:gd name="connsiteY4" fmla="*/ 400803 h 400803"/>
                  <a:gd name="connsiteX5" fmla="*/ 454935 w 803911"/>
                  <a:gd name="connsiteY5" fmla="*/ 140512 h 400803"/>
                  <a:gd name="connsiteX6" fmla="*/ 454935 w 803911"/>
                  <a:gd name="connsiteY6" fmla="*/ 140512 h 400803"/>
                  <a:gd name="connsiteX7" fmla="*/ 629423 w 803911"/>
                  <a:gd name="connsiteY7" fmla="*/ 140512 h 400803"/>
                  <a:gd name="connsiteX8" fmla="*/ 681251 w 803911"/>
                  <a:gd name="connsiteY8" fmla="*/ 140512 h 400803"/>
                  <a:gd name="connsiteX9" fmla="*/ 681251 w 803911"/>
                  <a:gd name="connsiteY9" fmla="*/ 270657 h 400803"/>
                  <a:gd name="connsiteX10" fmla="*/ 629423 w 803911"/>
                  <a:gd name="connsiteY10" fmla="*/ 270657 h 400803"/>
                  <a:gd name="connsiteX11" fmla="*/ 629423 w 803911"/>
                  <a:gd name="connsiteY11" fmla="*/ 192339 h 400803"/>
                  <a:gd name="connsiteX12" fmla="*/ 506763 w 803911"/>
                  <a:gd name="connsiteY12" fmla="*/ 192339 h 400803"/>
                  <a:gd name="connsiteX13" fmla="*/ 506763 w 803911"/>
                  <a:gd name="connsiteY13" fmla="*/ 348975 h 400803"/>
                  <a:gd name="connsiteX14" fmla="*/ 752083 w 803911"/>
                  <a:gd name="connsiteY14" fmla="*/ 348975 h 400803"/>
                  <a:gd name="connsiteX15" fmla="*/ 752083 w 803911"/>
                  <a:gd name="connsiteY15" fmla="*/ 51828 h 400803"/>
                  <a:gd name="connsiteX16" fmla="*/ 401956 w 803911"/>
                  <a:gd name="connsiteY16" fmla="*/ 51828 h 400803"/>
                  <a:gd name="connsiteX17" fmla="*/ 51828 w 803911"/>
                  <a:gd name="connsiteY17" fmla="*/ 51828 h 400803"/>
                  <a:gd name="connsiteX18" fmla="*/ 51828 w 803911"/>
                  <a:gd name="connsiteY18" fmla="*/ 348975 h 400803"/>
                  <a:gd name="connsiteX19" fmla="*/ 297148 w 803911"/>
                  <a:gd name="connsiteY19" fmla="*/ 348975 h 400803"/>
                  <a:gd name="connsiteX20" fmla="*/ 297148 w 803911"/>
                  <a:gd name="connsiteY20" fmla="*/ 192339 h 400803"/>
                  <a:gd name="connsiteX21" fmla="*/ 174488 w 803911"/>
                  <a:gd name="connsiteY21" fmla="*/ 192339 h 400803"/>
                  <a:gd name="connsiteX22" fmla="*/ 174488 w 803911"/>
                  <a:gd name="connsiteY22" fmla="*/ 270657 h 400803"/>
                  <a:gd name="connsiteX23" fmla="*/ 122660 w 803911"/>
                  <a:gd name="connsiteY23" fmla="*/ 270657 h 400803"/>
                  <a:gd name="connsiteX24" fmla="*/ 122660 w 803911"/>
                  <a:gd name="connsiteY24" fmla="*/ 140512 h 400803"/>
                  <a:gd name="connsiteX25" fmla="*/ 174488 w 803911"/>
                  <a:gd name="connsiteY25" fmla="*/ 140512 h 400803"/>
                  <a:gd name="connsiteX26" fmla="*/ 348976 w 803911"/>
                  <a:gd name="connsiteY26" fmla="*/ 140512 h 400803"/>
                  <a:gd name="connsiteX27" fmla="*/ 348976 w 803911"/>
                  <a:gd name="connsiteY27" fmla="*/ 140512 h 400803"/>
                  <a:gd name="connsiteX28" fmla="*/ 348976 w 803911"/>
                  <a:gd name="connsiteY28" fmla="*/ 400803 h 400803"/>
                  <a:gd name="connsiteX29" fmla="*/ 297148 w 803911"/>
                  <a:gd name="connsiteY29" fmla="*/ 400803 h 400803"/>
                  <a:gd name="connsiteX30" fmla="*/ 51828 w 803911"/>
                  <a:gd name="connsiteY30" fmla="*/ 400803 h 400803"/>
                  <a:gd name="connsiteX31" fmla="*/ 0 w 803911"/>
                  <a:gd name="connsiteY31" fmla="*/ 400803 h 400803"/>
                  <a:gd name="connsiteX32" fmla="*/ 0 w 803911"/>
                  <a:gd name="connsiteY32" fmla="*/ 400803 h 400803"/>
                  <a:gd name="connsiteX33" fmla="*/ 0 w 803911"/>
                  <a:gd name="connsiteY33" fmla="*/ 348975 h 400803"/>
                  <a:gd name="connsiteX34" fmla="*/ 0 w 803911"/>
                  <a:gd name="connsiteY34" fmla="*/ 348975 h 400803"/>
                  <a:gd name="connsiteX35" fmla="*/ 0 w 803911"/>
                  <a:gd name="connsiteY35" fmla="*/ 51828 h 400803"/>
                  <a:gd name="connsiteX36" fmla="*/ 0 w 803911"/>
                  <a:gd name="connsiteY36" fmla="*/ 0 h 400803"/>
                  <a:gd name="connsiteX37" fmla="*/ 401956 w 803911"/>
                  <a:gd name="connsiteY37" fmla="*/ 0 h 400803"/>
                  <a:gd name="connsiteX38" fmla="*/ 803911 w 803911"/>
                  <a:gd name="connsiteY38" fmla="*/ 0 h 400803"/>
                  <a:gd name="connsiteX39" fmla="*/ 803911 w 803911"/>
                  <a:gd name="connsiteY39" fmla="*/ 51828 h 400803"/>
                  <a:gd name="connsiteX40" fmla="*/ 803911 w 803911"/>
                  <a:gd name="connsiteY40" fmla="*/ 348975 h 400803"/>
                  <a:gd name="connsiteX41" fmla="*/ 803911 w 803911"/>
                  <a:gd name="connsiteY41" fmla="*/ 348975 h 40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3911" h="400803">
                    <a:moveTo>
                      <a:pt x="803911" y="400803"/>
                    </a:moveTo>
                    <a:lnTo>
                      <a:pt x="803911" y="400803"/>
                    </a:lnTo>
                    <a:lnTo>
                      <a:pt x="752083" y="400803"/>
                    </a:lnTo>
                    <a:lnTo>
                      <a:pt x="506763" y="400803"/>
                    </a:lnTo>
                    <a:lnTo>
                      <a:pt x="454935" y="400803"/>
                    </a:lnTo>
                    <a:lnTo>
                      <a:pt x="454935" y="140512"/>
                    </a:lnTo>
                    <a:lnTo>
                      <a:pt x="454935" y="140512"/>
                    </a:lnTo>
                    <a:lnTo>
                      <a:pt x="629423" y="140512"/>
                    </a:lnTo>
                    <a:lnTo>
                      <a:pt x="681251" y="140512"/>
                    </a:lnTo>
                    <a:lnTo>
                      <a:pt x="681251" y="270657"/>
                    </a:lnTo>
                    <a:lnTo>
                      <a:pt x="629423" y="270657"/>
                    </a:lnTo>
                    <a:lnTo>
                      <a:pt x="629423" y="192339"/>
                    </a:lnTo>
                    <a:lnTo>
                      <a:pt x="506763" y="192339"/>
                    </a:lnTo>
                    <a:lnTo>
                      <a:pt x="506763" y="348975"/>
                    </a:lnTo>
                    <a:lnTo>
                      <a:pt x="752083" y="348975"/>
                    </a:lnTo>
                    <a:lnTo>
                      <a:pt x="752083" y="51828"/>
                    </a:lnTo>
                    <a:lnTo>
                      <a:pt x="401956" y="51828"/>
                    </a:lnTo>
                    <a:lnTo>
                      <a:pt x="51828" y="51828"/>
                    </a:lnTo>
                    <a:lnTo>
                      <a:pt x="51828" y="348975"/>
                    </a:lnTo>
                    <a:lnTo>
                      <a:pt x="297148" y="348975"/>
                    </a:lnTo>
                    <a:lnTo>
                      <a:pt x="297148" y="192339"/>
                    </a:lnTo>
                    <a:lnTo>
                      <a:pt x="174488" y="192339"/>
                    </a:lnTo>
                    <a:lnTo>
                      <a:pt x="174488" y="270657"/>
                    </a:lnTo>
                    <a:lnTo>
                      <a:pt x="122660" y="270657"/>
                    </a:lnTo>
                    <a:lnTo>
                      <a:pt x="122660" y="140512"/>
                    </a:lnTo>
                    <a:lnTo>
                      <a:pt x="174488" y="140512"/>
                    </a:lnTo>
                    <a:lnTo>
                      <a:pt x="348976" y="140512"/>
                    </a:lnTo>
                    <a:lnTo>
                      <a:pt x="348976" y="140512"/>
                    </a:lnTo>
                    <a:lnTo>
                      <a:pt x="348976" y="400803"/>
                    </a:lnTo>
                    <a:lnTo>
                      <a:pt x="297148" y="400803"/>
                    </a:lnTo>
                    <a:lnTo>
                      <a:pt x="51828" y="400803"/>
                    </a:lnTo>
                    <a:lnTo>
                      <a:pt x="0" y="400803"/>
                    </a:lnTo>
                    <a:lnTo>
                      <a:pt x="0" y="400803"/>
                    </a:lnTo>
                    <a:lnTo>
                      <a:pt x="0" y="348975"/>
                    </a:lnTo>
                    <a:lnTo>
                      <a:pt x="0" y="348975"/>
                    </a:lnTo>
                    <a:lnTo>
                      <a:pt x="0" y="51828"/>
                    </a:lnTo>
                    <a:lnTo>
                      <a:pt x="0" y="0"/>
                    </a:lnTo>
                    <a:lnTo>
                      <a:pt x="401956" y="0"/>
                    </a:lnTo>
                    <a:lnTo>
                      <a:pt x="803911" y="0"/>
                    </a:lnTo>
                    <a:lnTo>
                      <a:pt x="803911" y="51828"/>
                    </a:lnTo>
                    <a:lnTo>
                      <a:pt x="803911" y="348975"/>
                    </a:lnTo>
                    <a:lnTo>
                      <a:pt x="803911" y="3489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512" name="文本框 1"/>
          <p:cNvSpPr txBox="1"/>
          <p:nvPr/>
        </p:nvSpPr>
        <p:spPr>
          <a:xfrm>
            <a:off x="9528175" y="1068388"/>
            <a:ext cx="1881188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Calibri" panose="020F0502020204030204" pitchFamily="34" charset="0"/>
                <a:ea typeface="宋体" panose="02010600030101010101" pitchFamily="2" charset="-122"/>
              </a:rPr>
              <a:t>议一议</a:t>
            </a:r>
            <a:endParaRPr lang="zh-CN" altLang="en-US" sz="36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6"/>
          <a:stretch>
            <a:fillRect/>
          </a:stretch>
        </p:blipFill>
        <p:spPr>
          <a:xfrm>
            <a:off x="1786255" y="2383790"/>
            <a:ext cx="8618855" cy="17621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90875" y="2838450"/>
            <a:ext cx="1003300" cy="1003300"/>
          </a:xfrm>
          <a:prstGeom prst="ellipse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533" name="组合 8"/>
          <p:cNvGrpSpPr/>
          <p:nvPr/>
        </p:nvGrpSpPr>
        <p:grpSpPr>
          <a:xfrm>
            <a:off x="3254375" y="2906713"/>
            <a:ext cx="6124575" cy="876300"/>
            <a:chOff x="4800" y="6810"/>
            <a:chExt cx="9644" cy="1381"/>
          </a:xfrm>
        </p:grpSpPr>
        <p:sp>
          <p:nvSpPr>
            <p:cNvPr id="22534" name="矩形 6"/>
            <p:cNvSpPr/>
            <p:nvPr/>
          </p:nvSpPr>
          <p:spPr>
            <a:xfrm>
              <a:off x="5824" y="6894"/>
              <a:ext cx="8620" cy="1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4400" b="1" dirty="0">
                  <a:latin typeface="汉仪行楷简"/>
                  <a:ea typeface="汉仪行楷简"/>
                </a:rPr>
                <a:t>巩固统一的措施</a:t>
              </a:r>
              <a:endParaRPr lang="zh-CN" altLang="en-US" sz="4400" b="1" dirty="0">
                <a:latin typeface="汉仪行楷简"/>
                <a:ea typeface="汉仪行楷简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800" y="6810"/>
              <a:ext cx="1381" cy="1381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36" name="矩形 4"/>
            <p:cNvSpPr/>
            <p:nvPr/>
          </p:nvSpPr>
          <p:spPr>
            <a:xfrm>
              <a:off x="4902" y="6895"/>
              <a:ext cx="1168" cy="12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4400" dirty="0">
                  <a:solidFill>
                    <a:schemeClr val="bg1"/>
                  </a:solidFill>
                  <a:latin typeface="方正行楷简体"/>
                  <a:ea typeface="方正行楷简体"/>
                </a:rPr>
                <a:t>叁</a:t>
              </a:r>
              <a:endParaRPr lang="zh-CN" altLang="en-US" sz="4400" dirty="0">
                <a:solidFill>
                  <a:schemeClr val="bg1"/>
                </a:solidFill>
                <a:latin typeface="方正行楷简体"/>
                <a:ea typeface="方正行楷简体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5" name="文本框 1"/>
          <p:cNvSpPr txBox="1"/>
          <p:nvPr/>
        </p:nvSpPr>
        <p:spPr>
          <a:xfrm>
            <a:off x="3429000" y="1446213"/>
            <a:ext cx="6875463" cy="39639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400" dirty="0">
                <a:latin typeface="黑体" panose="02010609060101010101" pitchFamily="49" charset="-122"/>
                <a:ea typeface="宋体" panose="02010600030101010101" pitchFamily="2" charset="-122"/>
                <a:sym typeface="幼圆" panose="02010509060101010101" charset="-122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幼圆" panose="02010509060101010101" charset="-122"/>
              </a:rPr>
              <a:t>战国时，有个秦国人在国内做了一条长裙。她去齐国旅游的时候又叫齐国的裁缝做同样尺寸的裙子，取货时发现：竟然是超短裙！付款时裁缝又拒收她的圆形货币而要她付刀币。最后她不愿意要这条裙子了，打算退货，裁缝让她填一份文书。结果她突然发现自己变成‘文盲’了，因为文书上的文字她一个都不认识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幼圆" panose="02010509060101010101" charset="-122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幼圆" panose="02010509060101010101" charset="-122"/>
              </a:rPr>
              <a:t>请问：为什么会出现上述情况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幼圆" panose="02010509060101010101" charset="-122"/>
              </a:rPr>
              <a:t>？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sym typeface="幼圆" panose="02010509060101010101" charset="-122"/>
            </a:endParaRPr>
          </a:p>
        </p:txBody>
      </p:sp>
      <p:sp>
        <p:nvSpPr>
          <p:cNvPr id="4" name="Rectangle 3"/>
          <p:cNvSpPr>
            <a:spLocks noGrp="1"/>
          </p:cNvSpPr>
          <p:nvPr/>
        </p:nvSpPr>
        <p:spPr>
          <a:xfrm>
            <a:off x="8761413" y="5060950"/>
            <a:ext cx="1816100" cy="434975"/>
          </a:xfrm>
          <a:prstGeom prst="rect">
            <a:avLst/>
          </a:prstGeom>
          <a:solidFill>
            <a:srgbClr val="E56866"/>
          </a:solidFill>
          <a:ln w="9525">
            <a:noFill/>
          </a:ln>
        </p:spPr>
        <p:txBody>
          <a:bodyPr/>
          <a:p>
            <a:pPr marL="342900" indent="-342900" algn="ctr" eaLnBrk="0" hangingPunct="0"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宋体" panose="02010600030101010101" pitchFamily="2" charset="-122"/>
                <a:sym typeface="幼圆" panose="02010509060101010101" charset="-122"/>
              </a:rPr>
              <a:t>尺寸不统一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  <a:sym typeface="幼圆" panose="02010509060101010101" charset="-122"/>
            </a:endParaRPr>
          </a:p>
        </p:txBody>
      </p:sp>
      <p:sp>
        <p:nvSpPr>
          <p:cNvPr id="5" name="Rectangle 3"/>
          <p:cNvSpPr>
            <a:spLocks noGrp="1"/>
          </p:cNvSpPr>
          <p:nvPr/>
        </p:nvSpPr>
        <p:spPr>
          <a:xfrm>
            <a:off x="8763000" y="5605463"/>
            <a:ext cx="1789113" cy="433387"/>
          </a:xfrm>
          <a:prstGeom prst="rect">
            <a:avLst/>
          </a:prstGeom>
          <a:solidFill>
            <a:srgbClr val="E56866"/>
          </a:solidFill>
          <a:ln w="9525">
            <a:noFill/>
          </a:ln>
        </p:spPr>
        <p:txBody>
          <a:bodyPr/>
          <a:p>
            <a:pPr marL="342900" indent="-342900" algn="ctr" eaLnBrk="0" hangingPunct="0"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宋体" panose="02010600030101010101" pitchFamily="2" charset="-122"/>
                <a:sym typeface="幼圆" panose="02010509060101010101" charset="-122"/>
              </a:rPr>
              <a:t>货币不统一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  <a:sym typeface="幼圆" panose="02010509060101010101" charset="-122"/>
            </a:endParaRPr>
          </a:p>
        </p:txBody>
      </p:sp>
      <p:sp>
        <p:nvSpPr>
          <p:cNvPr id="6" name="Rectangle 3"/>
          <p:cNvSpPr>
            <a:spLocks noGrp="1"/>
          </p:cNvSpPr>
          <p:nvPr/>
        </p:nvSpPr>
        <p:spPr>
          <a:xfrm>
            <a:off x="8763000" y="6188075"/>
            <a:ext cx="1779588" cy="430213"/>
          </a:xfrm>
          <a:prstGeom prst="rect">
            <a:avLst/>
          </a:prstGeom>
          <a:solidFill>
            <a:srgbClr val="E56866"/>
          </a:solidFill>
          <a:ln w="9525">
            <a:noFill/>
          </a:ln>
        </p:spPr>
        <p:txBody>
          <a:bodyPr/>
          <a:p>
            <a:pPr marL="342900" indent="-342900" algn="ctr" eaLnBrk="0" hangingPunct="0"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宋体" panose="02010600030101010101" pitchFamily="2" charset="-122"/>
                <a:sym typeface="幼圆" panose="02010509060101010101" charset="-122"/>
              </a:rPr>
              <a:t>文字不统一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  <a:sym typeface="幼圆" panose="02010509060101010101" charset="-122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endParaRPr lang="zh-CN" altLang="en-US" sz="2400" dirty="0">
              <a:solidFill>
                <a:srgbClr val="C00000"/>
              </a:solidFill>
              <a:latin typeface="黑体" panose="02010609060101010101" pitchFamily="49" charset="-122"/>
              <a:ea typeface="宋体" panose="02010600030101010101" pitchFamily="2" charset="-122"/>
              <a:sym typeface="幼圆" panose="020105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825" y="2127250"/>
            <a:ext cx="2408238" cy="2208213"/>
            <a:chOff x="886489" y="2126860"/>
            <a:chExt cx="2406794" cy="2208068"/>
          </a:xfrm>
        </p:grpSpPr>
        <p:pic>
          <p:nvPicPr>
            <p:cNvPr id="23560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6489" y="2126860"/>
              <a:ext cx="2406794" cy="22080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1" name="文本框 6"/>
            <p:cNvSpPr txBox="1"/>
            <p:nvPr/>
          </p:nvSpPr>
          <p:spPr>
            <a:xfrm>
              <a:off x="1597025" y="2940685"/>
              <a:ext cx="1312545" cy="579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宋体" panose="02010600030101010101" pitchFamily="2" charset="-122"/>
                  <a:sym typeface="幼圆" panose="02010509060101010101" charset="-122"/>
                </a:rPr>
                <a:t>故事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宋体" panose="02010600030101010101" pitchFamily="2" charset="-122"/>
                <a:sym typeface="幼圆" panose="020105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9" name="矩形 2"/>
          <p:cNvSpPr/>
          <p:nvPr/>
        </p:nvSpPr>
        <p:spPr>
          <a:xfrm>
            <a:off x="2655888" y="1690688"/>
            <a:ext cx="697547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2800" b="1" dirty="0">
                <a:latin typeface="黑体" panose="02010609060101010101" pitchFamily="49" charset="-122"/>
                <a:ea typeface="宋体" panose="02010600030101010101" pitchFamily="2" charset="-122"/>
              </a:rPr>
              <a:t>尺寸、货币和文字的不统一，有哪些危害？</a:t>
            </a:r>
            <a:endParaRPr lang="zh-CN" altLang="en-US" sz="28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1475" y="2781300"/>
            <a:ext cx="6462713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战国时期，各国都有自己的货币，度量衡和文字。秦统一全国后，如果继续保留各诸侯国的制度，必然会给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赋税</a:t>
            </a: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的征收和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贸易</a:t>
            </a: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以及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文化交流</a:t>
            </a:r>
            <a:r>
              <a:rPr lang="zh-CN" altLang="en-US" sz="2400" b="1" dirty="0">
                <a:latin typeface="黑体" panose="02010609060101010101" pitchFamily="49" charset="-122"/>
                <a:ea typeface="宋体" panose="02010600030101010101" pitchFamily="2" charset="-122"/>
              </a:rPr>
              <a:t>带来不便。</a:t>
            </a:r>
            <a:endParaRPr lang="en-US" altLang="zh-CN" sz="24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75" y="2205038"/>
            <a:ext cx="6296025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文本框 6"/>
          <p:cNvSpPr txBox="1"/>
          <p:nvPr/>
        </p:nvSpPr>
        <p:spPr>
          <a:xfrm>
            <a:off x="1720850" y="514350"/>
            <a:ext cx="49815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文化</a:t>
            </a:r>
            <a:r>
              <a:rPr lang="zh-CN" altLang="en-US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：统一文字</a:t>
            </a:r>
            <a:r>
              <a:rPr lang="en-US" altLang="zh-CN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小篆</a:t>
            </a:r>
            <a:endParaRPr lang="zh-CN" altLang="en-US" sz="32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11112" y="619125"/>
            <a:ext cx="1533525" cy="369888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-11112" y="1939925"/>
            <a:ext cx="1533525" cy="2976563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4" name="文本框 1"/>
          <p:cNvSpPr txBox="1"/>
          <p:nvPr/>
        </p:nvSpPr>
        <p:spPr>
          <a:xfrm>
            <a:off x="1676400" y="514350"/>
            <a:ext cx="96710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经济</a:t>
            </a:r>
            <a:r>
              <a:rPr lang="zh-CN" altLang="en-US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：（</a:t>
            </a:r>
            <a:r>
              <a:rPr lang="en-US" altLang="zh-CN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）统一货币：秦圆形方孔“半两”铜钱</a:t>
            </a:r>
            <a:endParaRPr lang="zh-CN" altLang="en-US" sz="32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33795" name="文本占位符 18436" descr="统一货币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3975" y="1484313"/>
            <a:ext cx="2376488" cy="420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矩形 18438"/>
          <p:cNvSpPr/>
          <p:nvPr/>
        </p:nvSpPr>
        <p:spPr>
          <a:xfrm>
            <a:off x="6240463" y="1836738"/>
            <a:ext cx="22145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燕齐  刀币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7" name="矩形 18439"/>
          <p:cNvSpPr/>
          <p:nvPr/>
        </p:nvSpPr>
        <p:spPr>
          <a:xfrm>
            <a:off x="6237288" y="3297238"/>
            <a:ext cx="20113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楚 蚁鼻钱</a:t>
            </a:r>
            <a:endParaRPr lang="zh-CN" altLang="en-US" sz="3200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33798" name="矩形 18440"/>
          <p:cNvSpPr/>
          <p:nvPr/>
        </p:nvSpPr>
        <p:spPr>
          <a:xfrm>
            <a:off x="6284913" y="4868863"/>
            <a:ext cx="24177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赵魏韩 布币</a:t>
            </a:r>
            <a:endParaRPr lang="zh-CN" altLang="en-US" sz="3200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11112" y="619125"/>
            <a:ext cx="1533525" cy="369888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2098675"/>
            <a:ext cx="1533525" cy="2976563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  <p:bldP spid="33797" grpId="0"/>
      <p:bldP spid="337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1214438" y="1152525"/>
            <a:ext cx="1646237" cy="4995863"/>
          </a:xfrm>
          <a:prstGeom prst="rect">
            <a:avLst/>
          </a:prstGeom>
          <a:solidFill>
            <a:srgbClr val="9E3B32"/>
          </a:solidFill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秦王嬴政，即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秦始皇</a:t>
            </a:r>
            <a:r>
              <a:rPr lang="zh-CN" altLang="en-US" sz="3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，他是我国历史上杰出的地主阶级政治家。</a:t>
            </a:r>
            <a:endParaRPr lang="zh-CN" altLang="en-US" sz="3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10039350" y="1050925"/>
            <a:ext cx="487363" cy="60928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25605" name="Text Box 5"/>
          <p:cNvSpPr txBox="1"/>
          <p:nvPr/>
        </p:nvSpPr>
        <p:spPr>
          <a:xfrm>
            <a:off x="7135813" y="2349500"/>
            <a:ext cx="3200400" cy="3241675"/>
          </a:xfrm>
          <a:prstGeom prst="rect">
            <a:avLst/>
          </a:prstGeom>
          <a:noFill/>
          <a:ln w="9525" cap="flat" cmpd="sng">
            <a:solidFill>
              <a:srgbClr val="E56866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秦王扫六合，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虎视何雄哉！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挥剑决浮云，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诸侯尽西来。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7297738" y="885825"/>
            <a:ext cx="4143375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古风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spcBef>
                <a:spcPct val="50000"/>
              </a:spcBef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李白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9223" name="Picture 2" descr="http://a3.att.hudong.com/12/86/1930016779977013302686389686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300" y="1763713"/>
            <a:ext cx="3016250" cy="3773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25605" grpId="0" animBg="1"/>
      <p:bldP spid="256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-11112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616075" y="487363"/>
            <a:ext cx="9705975" cy="633413"/>
          </a:xfrm>
          <a:prstGeom prst="rect">
            <a:avLst/>
          </a:prstGeom>
          <a:noFill/>
          <a:ln>
            <a:noFill/>
          </a:ln>
        </p:spPr>
        <p:txBody>
          <a:bodyPr wrap="squar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经济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：（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）统一度量衡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96A6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1112" y="1519238"/>
            <a:ext cx="1533525" cy="2976563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-11112" y="619125"/>
            <a:ext cx="1533525" cy="369888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4" name="文本框 12"/>
          <p:cNvSpPr txBox="1"/>
          <p:nvPr/>
        </p:nvSpPr>
        <p:spPr>
          <a:xfrm>
            <a:off x="1966913" y="3862388"/>
            <a:ext cx="25574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03388" y="1762125"/>
            <a:ext cx="3351212" cy="3592513"/>
            <a:chOff x="2705" y="1913"/>
            <a:chExt cx="5278" cy="5657"/>
          </a:xfrm>
        </p:grpSpPr>
        <p:pic>
          <p:nvPicPr>
            <p:cNvPr id="27662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5" y="1913"/>
              <a:ext cx="5278" cy="3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3" name="Text Box 4"/>
            <p:cNvSpPr txBox="1"/>
            <p:nvPr/>
          </p:nvSpPr>
          <p:spPr>
            <a:xfrm>
              <a:off x="3263" y="5890"/>
              <a:ext cx="4564" cy="16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度：长度单位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秦一尺约</a:t>
              </a:r>
              <a:r>
                <a: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+mn-ea"/>
                </a:rPr>
                <a:t>23.1cm</a:t>
              </a:r>
              <a:endPara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80025" y="1762125"/>
            <a:ext cx="3365500" cy="3613150"/>
            <a:chOff x="8238" y="1880"/>
            <a:chExt cx="5301" cy="5690"/>
          </a:xfrm>
        </p:grpSpPr>
        <p:pic>
          <p:nvPicPr>
            <p:cNvPr id="27660" name="Picture 2" descr="yy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8" y="1880"/>
              <a:ext cx="5301" cy="39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1" name="Text Box 5"/>
            <p:cNvSpPr txBox="1"/>
            <p:nvPr/>
          </p:nvSpPr>
          <p:spPr>
            <a:xfrm>
              <a:off x="9038" y="5890"/>
              <a:ext cx="3702" cy="16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量：容积单位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秦一升约</a:t>
              </a:r>
              <a:r>
                <a: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+mn-ea"/>
                </a:rPr>
                <a:t>202ml</a:t>
              </a:r>
              <a:endPara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31250" y="1762125"/>
            <a:ext cx="3379788" cy="3527425"/>
            <a:chOff x="13856" y="1880"/>
            <a:chExt cx="5322" cy="5553"/>
          </a:xfrm>
        </p:grpSpPr>
        <p:pic>
          <p:nvPicPr>
            <p:cNvPr id="27658" name="Picture 3" descr="yy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6" y="1880"/>
              <a:ext cx="5322" cy="39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9" name="Text Box 6"/>
            <p:cNvSpPr txBox="1"/>
            <p:nvPr/>
          </p:nvSpPr>
          <p:spPr>
            <a:xfrm>
              <a:off x="14675" y="5753"/>
              <a:ext cx="4230" cy="16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衡：重量单位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秦一斤约为今</a:t>
              </a:r>
              <a:r>
                <a: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sym typeface="+mn-ea"/>
                </a:rPr>
                <a:t>250g</a:t>
              </a:r>
              <a:endPara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2" name="文本框 1"/>
          <p:cNvSpPr txBox="1"/>
          <p:nvPr/>
        </p:nvSpPr>
        <p:spPr>
          <a:xfrm>
            <a:off x="1770063" y="514350"/>
            <a:ext cx="5041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交通</a:t>
            </a:r>
            <a:r>
              <a:rPr lang="zh-CN" altLang="en-US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：（</a:t>
            </a:r>
            <a:r>
              <a:rPr lang="en-US" altLang="zh-CN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）统一车轨</a:t>
            </a:r>
            <a:endParaRPr lang="zh-CN" altLang="en-US" sz="32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-11112" y="619125"/>
            <a:ext cx="1533525" cy="369888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38238" y="1592263"/>
            <a:ext cx="4114800" cy="4144962"/>
            <a:chOff x="1138238" y="1592263"/>
            <a:chExt cx="4114800" cy="4144962"/>
          </a:xfrm>
        </p:grpSpPr>
        <p:pic>
          <p:nvPicPr>
            <p:cNvPr id="28679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238" y="1592263"/>
              <a:ext cx="4114800" cy="34766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0" name="TextBox 5"/>
            <p:cNvSpPr txBox="1"/>
            <p:nvPr/>
          </p:nvSpPr>
          <p:spPr>
            <a:xfrm>
              <a:off x="2209165" y="5158105"/>
              <a:ext cx="1973580" cy="5791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秦皇古道</a:t>
              </a:r>
              <a:endPara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TextBox 2"/>
          <p:cNvSpPr txBox="1"/>
          <p:nvPr/>
        </p:nvSpPr>
        <p:spPr>
          <a:xfrm>
            <a:off x="6508750" y="1592263"/>
            <a:ext cx="4425950" cy="3017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统一车辆和道路的宽窄，并修筑贯通全国的道路，是秦朝的陆路交通四通八达。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-11112" y="619125"/>
            <a:ext cx="1533525" cy="369888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0" name="文本框 1"/>
          <p:cNvSpPr txBox="1"/>
          <p:nvPr/>
        </p:nvSpPr>
        <p:spPr>
          <a:xfrm>
            <a:off x="1770063" y="514350"/>
            <a:ext cx="5041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交通</a:t>
            </a:r>
            <a:r>
              <a:rPr lang="zh-CN" altLang="en-US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：（</a:t>
            </a:r>
            <a:r>
              <a:rPr lang="en-US" altLang="zh-CN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）开凿灵渠</a:t>
            </a:r>
            <a:endParaRPr lang="zh-CN" altLang="en-US" sz="32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29701" name="图片 24577" descr="qindjyu">
            <a:hlinkClick r:id="rId2"/>
          </p:cNvPr>
          <p:cNvPicPr>
            <a:picLocks noChangeAspect="1"/>
          </p:cNvPicPr>
          <p:nvPr/>
        </p:nvPicPr>
        <p:blipFill>
          <a:blip r:embed="rId3">
            <a:lum contrast="28000"/>
          </a:blip>
          <a:srcRect l="15555" t="7918" r="13333" b="3973"/>
          <a:stretch>
            <a:fillRect/>
          </a:stretch>
        </p:blipFill>
        <p:spPr>
          <a:xfrm>
            <a:off x="2736850" y="1470025"/>
            <a:ext cx="5715000" cy="391636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0" name="图片 24579" descr="31.GIF (340 字节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0" y="45418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24582" descr="u=923156073,4265898695&amp;gp=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750" y="3879850"/>
            <a:ext cx="1143000" cy="889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793" name="矩形标注 24792"/>
          <p:cNvSpPr/>
          <p:nvPr/>
        </p:nvSpPr>
        <p:spPr>
          <a:xfrm>
            <a:off x="5978525" y="2771775"/>
            <a:ext cx="2181225" cy="1997075"/>
          </a:xfrm>
          <a:prstGeom prst="wedgeRectCallout">
            <a:avLst>
              <a:gd name="adj1" fmla="val -116801"/>
              <a:gd name="adj2" fmla="val 47574"/>
            </a:avLst>
          </a:prstGeom>
          <a:solidFill>
            <a:srgbClr val="AE5458"/>
          </a:solidFill>
          <a:ln w="9525">
            <a:noFill/>
          </a:ln>
        </p:spPr>
        <p:txBody>
          <a:bodyPr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沟通了湘江和漓江，便利了南北的水运交通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-11112" y="1519238"/>
            <a:ext cx="1533525" cy="2976563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3" name="矩形 2"/>
          <p:cNvSpPr/>
          <p:nvPr/>
        </p:nvSpPr>
        <p:spPr>
          <a:xfrm>
            <a:off x="1689100" y="333375"/>
            <a:ext cx="579913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军事</a:t>
            </a:r>
            <a:r>
              <a:rPr lang="zh-CN" altLang="en-US" sz="3200" b="1" dirty="0">
                <a:latin typeface="黑体" panose="02010609060101010101" pitchFamily="49" charset="-122"/>
                <a:ea typeface="宋体" panose="02010600030101010101" pitchFamily="2" charset="-122"/>
              </a:rPr>
              <a:t>：北击匈奴，修筑长城</a:t>
            </a:r>
            <a:endParaRPr lang="zh-CN" altLang="en-US" sz="3200" b="1" dirty="0"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-11112" y="619125"/>
            <a:ext cx="1533525" cy="369888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5" name="图片 22533" descr="秦朝疆域"/>
          <p:cNvPicPr>
            <a:picLocks noChangeAspect="1"/>
          </p:cNvPicPr>
          <p:nvPr/>
        </p:nvPicPr>
        <p:blipFill>
          <a:blip r:embed="rId2">
            <a:lum contrast="6000"/>
          </a:blip>
          <a:srcRect l="18332" t="15533" r="2522" b="36684"/>
          <a:stretch>
            <a:fillRect/>
          </a:stretch>
        </p:blipFill>
        <p:spPr>
          <a:xfrm>
            <a:off x="2017713" y="1443038"/>
            <a:ext cx="8369300" cy="36877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组合 22534"/>
          <p:cNvGrpSpPr/>
          <p:nvPr/>
        </p:nvGrpSpPr>
        <p:grpSpPr>
          <a:xfrm>
            <a:off x="3370263" y="2566988"/>
            <a:ext cx="2874962" cy="1192212"/>
            <a:chOff x="0" y="0"/>
            <a:chExt cx="1811" cy="751"/>
          </a:xfrm>
        </p:grpSpPr>
        <p:pic>
          <p:nvPicPr>
            <p:cNvPr id="30734" name="图片 22535" descr="arrow2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06247">
              <a:off x="0" y="319"/>
              <a:ext cx="375" cy="4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5" name="文本框 22536"/>
            <p:cNvSpPr txBox="1"/>
            <p:nvPr/>
          </p:nvSpPr>
          <p:spPr>
            <a:xfrm>
              <a:off x="285" y="0"/>
              <a:ext cx="1526" cy="36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rgbClr val="FF0000"/>
              </a:outerShdw>
            </a:effectLst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隶书" panose="02010509060101010101" charset="-122"/>
                </a:rPr>
                <a:t>匈              奴</a:t>
              </a:r>
              <a:endPara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charset="-122"/>
              </a:endParaRPr>
            </a:p>
          </p:txBody>
        </p:sp>
        <p:pic>
          <p:nvPicPr>
            <p:cNvPr id="30736" name="图片 22537" descr="arrow2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" y="129"/>
              <a:ext cx="744" cy="2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组合 22538"/>
          <p:cNvGrpSpPr/>
          <p:nvPr/>
        </p:nvGrpSpPr>
        <p:grpSpPr>
          <a:xfrm>
            <a:off x="8442008" y="2996565"/>
            <a:ext cx="1370012" cy="579438"/>
            <a:chOff x="0" y="0"/>
            <a:chExt cx="863" cy="365"/>
          </a:xfrm>
          <a:solidFill>
            <a:srgbClr val="E56866">
              <a:alpha val="78000"/>
            </a:srgbClr>
          </a:solidFill>
        </p:grpSpPr>
        <p:sp>
          <p:nvSpPr>
            <p:cNvPr id="27657" name="矩形 22539"/>
            <p:cNvSpPr/>
            <p:nvPr/>
          </p:nvSpPr>
          <p:spPr>
            <a:xfrm>
              <a:off x="0" y="0"/>
              <a:ext cx="630" cy="365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辽东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27658" name="图片 22540" descr="12.GIF (1039 字节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" y="72"/>
              <a:ext cx="293" cy="2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22541"/>
          <p:cNvGrpSpPr/>
          <p:nvPr/>
        </p:nvGrpSpPr>
        <p:grpSpPr>
          <a:xfrm>
            <a:off x="2798763" y="4651375"/>
            <a:ext cx="1295400" cy="914400"/>
            <a:chOff x="0" y="0"/>
            <a:chExt cx="816" cy="576"/>
          </a:xfrm>
        </p:grpSpPr>
        <p:sp>
          <p:nvSpPr>
            <p:cNvPr id="30732" name="矩形 22542"/>
            <p:cNvSpPr/>
            <p:nvPr/>
          </p:nvSpPr>
          <p:spPr>
            <a:xfrm>
              <a:off x="0" y="211"/>
              <a:ext cx="816" cy="365"/>
            </a:xfrm>
            <a:prstGeom prst="rect">
              <a:avLst/>
            </a:prstGeom>
            <a:solidFill>
              <a:srgbClr val="E56866">
                <a:alpha val="78038"/>
              </a:srgbClr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临洮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0733" name="图片 22543" descr="12.GIF (1039 字节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" y="0"/>
              <a:ext cx="293" cy="29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29" name="图片 22548" descr="匈奴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275" y="1682750"/>
            <a:ext cx="103505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矩形标注 22549"/>
          <p:cNvSpPr/>
          <p:nvPr/>
        </p:nvSpPr>
        <p:spPr>
          <a:xfrm>
            <a:off x="4840288" y="3422650"/>
            <a:ext cx="2016125" cy="819150"/>
          </a:xfrm>
          <a:prstGeom prst="wedgeRectCallout">
            <a:avLst>
              <a:gd name="adj1" fmla="val -112755"/>
              <a:gd name="adj2" fmla="val -122505"/>
            </a:avLst>
          </a:prstGeom>
          <a:solidFill>
            <a:srgbClr val="FFC000"/>
          </a:solidFill>
          <a:ln w="9525">
            <a:noFill/>
          </a:ln>
        </p:spPr>
        <p:txBody>
          <a:bodyPr/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蒙 恬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-11112" y="1519238"/>
            <a:ext cx="1533525" cy="2976563"/>
          </a:xfrm>
          <a:prstGeom prst="rect">
            <a:avLst/>
          </a:prstGeom>
          <a:solidFill>
            <a:srgbClr val="E96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7" name="文本占位符 30722" descr="0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0" y="0"/>
            <a:ext cx="9144000" cy="6858000"/>
          </a:xfrm>
          <a:solidFill>
            <a:srgbClr val="66CCFF">
              <a:alpha val="100000"/>
            </a:srgbClr>
          </a:solidFill>
          <a:ln/>
        </p:spPr>
      </p:pic>
      <p:pic>
        <p:nvPicPr>
          <p:cNvPr id="31748" name="图片 30723" descr="TY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057400"/>
            <a:ext cx="33528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未知"/>
          <p:cNvSpPr/>
          <p:nvPr/>
        </p:nvSpPr>
        <p:spPr>
          <a:xfrm>
            <a:off x="5029200" y="4357688"/>
            <a:ext cx="3559175" cy="2043112"/>
          </a:xfrm>
          <a:custGeom>
            <a:avLst/>
            <a:gdLst>
              <a:gd name="txL" fmla="*/ 0 w 2242"/>
              <a:gd name="txT" fmla="*/ 0 h 1287"/>
              <a:gd name="txR" fmla="*/ 2242 w 2242"/>
              <a:gd name="txB" fmla="*/ 1287 h 1287"/>
            </a:gdLst>
            <a:ahLst/>
            <a:cxnLst>
              <a:cxn ang="0">
                <a:pos x="677922825" y="1118949101"/>
              </a:cxn>
              <a:cxn ang="0">
                <a:pos x="433466875" y="1532254625"/>
              </a:cxn>
              <a:cxn ang="0">
                <a:pos x="287297813" y="1854834546"/>
              </a:cxn>
              <a:cxn ang="0">
                <a:pos x="83165950" y="2016124507"/>
              </a:cxn>
              <a:cxn ang="0">
                <a:pos x="0" y="2147483646"/>
              </a:cxn>
              <a:cxn ang="0">
                <a:pos x="980341575" y="2147483646"/>
              </a:cxn>
              <a:cxn ang="0">
                <a:pos x="1791831888" y="2147483646"/>
              </a:cxn>
              <a:cxn ang="0">
                <a:pos x="1970762188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24490405"/>
              </a:cxn>
              <a:cxn ang="0">
                <a:pos x="2147483646" y="1819552367"/>
              </a:cxn>
              <a:cxn ang="0">
                <a:pos x="2147483646" y="1396166221"/>
              </a:cxn>
              <a:cxn ang="0">
                <a:pos x="2147483646" y="42841852"/>
              </a:cxn>
              <a:cxn ang="0">
                <a:pos x="2147483646" y="372983034"/>
              </a:cxn>
              <a:cxn ang="0">
                <a:pos x="2147483646" y="211693073"/>
              </a:cxn>
              <a:cxn ang="0">
                <a:pos x="2147483646" y="120967470"/>
              </a:cxn>
              <a:cxn ang="0">
                <a:pos x="2147483646" y="330139594"/>
              </a:cxn>
              <a:cxn ang="0">
                <a:pos x="2147483646" y="420865197"/>
              </a:cxn>
              <a:cxn ang="0">
                <a:pos x="2147483646" y="539313306"/>
              </a:cxn>
              <a:cxn ang="0">
                <a:pos x="2147483646" y="776207935"/>
              </a:cxn>
              <a:cxn ang="0">
                <a:pos x="2147483646" y="657759827"/>
              </a:cxn>
              <a:cxn ang="0">
                <a:pos x="2147483646" y="698082317"/>
              </a:cxn>
              <a:cxn ang="0">
                <a:pos x="2147483646" y="400703952"/>
              </a:cxn>
              <a:cxn ang="0">
                <a:pos x="2147483646" y="723283873"/>
              </a:cxn>
              <a:cxn ang="0">
                <a:pos x="2074089388" y="816530425"/>
              </a:cxn>
              <a:cxn ang="0">
                <a:pos x="1600300013" y="791328869"/>
              </a:cxn>
              <a:cxn ang="0">
                <a:pos x="1232357200" y="514111749"/>
              </a:cxn>
            </a:cxnLst>
            <a:rect l="txL" t="txT" r="txR" b="txB"/>
            <a:pathLst>
              <a:path w="2242" h="1287">
                <a:moveTo>
                  <a:pt x="358" y="159"/>
                </a:moveTo>
                <a:cubicBezTo>
                  <a:pt x="330" y="256"/>
                  <a:pt x="310" y="350"/>
                  <a:pt x="269" y="444"/>
                </a:cubicBezTo>
                <a:cubicBezTo>
                  <a:pt x="258" y="468"/>
                  <a:pt x="251" y="495"/>
                  <a:pt x="237" y="517"/>
                </a:cubicBezTo>
                <a:cubicBezTo>
                  <a:pt x="216" y="548"/>
                  <a:pt x="193" y="578"/>
                  <a:pt x="172" y="608"/>
                </a:cubicBezTo>
                <a:cubicBezTo>
                  <a:pt x="159" y="625"/>
                  <a:pt x="139" y="663"/>
                  <a:pt x="139" y="663"/>
                </a:cubicBezTo>
                <a:cubicBezTo>
                  <a:pt x="135" y="679"/>
                  <a:pt x="127" y="726"/>
                  <a:pt x="114" y="736"/>
                </a:cubicBezTo>
                <a:cubicBezTo>
                  <a:pt x="92" y="755"/>
                  <a:pt x="63" y="757"/>
                  <a:pt x="41" y="773"/>
                </a:cubicBezTo>
                <a:cubicBezTo>
                  <a:pt x="38" y="783"/>
                  <a:pt x="36" y="792"/>
                  <a:pt x="33" y="800"/>
                </a:cubicBezTo>
                <a:cubicBezTo>
                  <a:pt x="28" y="811"/>
                  <a:pt x="20" y="818"/>
                  <a:pt x="16" y="828"/>
                </a:cubicBezTo>
                <a:cubicBezTo>
                  <a:pt x="9" y="846"/>
                  <a:pt x="0" y="883"/>
                  <a:pt x="0" y="883"/>
                </a:cubicBezTo>
                <a:cubicBezTo>
                  <a:pt x="59" y="905"/>
                  <a:pt x="33" y="897"/>
                  <a:pt x="81" y="911"/>
                </a:cubicBezTo>
                <a:cubicBezTo>
                  <a:pt x="173" y="981"/>
                  <a:pt x="282" y="1013"/>
                  <a:pt x="389" y="1029"/>
                </a:cubicBezTo>
                <a:cubicBezTo>
                  <a:pt x="420" y="1034"/>
                  <a:pt x="471" y="1047"/>
                  <a:pt x="502" y="1051"/>
                </a:cubicBezTo>
                <a:cubicBezTo>
                  <a:pt x="550" y="1059"/>
                  <a:pt x="664" y="1002"/>
                  <a:pt x="711" y="1012"/>
                </a:cubicBezTo>
                <a:cubicBezTo>
                  <a:pt x="757" y="1008"/>
                  <a:pt x="765" y="1008"/>
                  <a:pt x="777" y="1025"/>
                </a:cubicBezTo>
                <a:cubicBezTo>
                  <a:pt x="789" y="1042"/>
                  <a:pt x="767" y="1090"/>
                  <a:pt x="782" y="1112"/>
                </a:cubicBezTo>
                <a:cubicBezTo>
                  <a:pt x="803" y="1121"/>
                  <a:pt x="847" y="1153"/>
                  <a:pt x="868" y="1156"/>
                </a:cubicBezTo>
                <a:cubicBezTo>
                  <a:pt x="924" y="1165"/>
                  <a:pt x="955" y="1149"/>
                  <a:pt x="1010" y="1159"/>
                </a:cubicBezTo>
                <a:cubicBezTo>
                  <a:pt x="1040" y="1164"/>
                  <a:pt x="1064" y="1168"/>
                  <a:pt x="1092" y="1177"/>
                </a:cubicBezTo>
                <a:cubicBezTo>
                  <a:pt x="1108" y="1182"/>
                  <a:pt x="1140" y="1195"/>
                  <a:pt x="1140" y="1195"/>
                </a:cubicBezTo>
                <a:cubicBezTo>
                  <a:pt x="1146" y="1215"/>
                  <a:pt x="1173" y="1287"/>
                  <a:pt x="1165" y="1269"/>
                </a:cubicBezTo>
                <a:cubicBezTo>
                  <a:pt x="1180" y="1283"/>
                  <a:pt x="1214" y="1287"/>
                  <a:pt x="1214" y="1287"/>
                </a:cubicBezTo>
                <a:cubicBezTo>
                  <a:pt x="1211" y="1272"/>
                  <a:pt x="1234" y="1274"/>
                  <a:pt x="1231" y="1259"/>
                </a:cubicBezTo>
                <a:cubicBezTo>
                  <a:pt x="1229" y="1250"/>
                  <a:pt x="1194" y="1222"/>
                  <a:pt x="1198" y="1214"/>
                </a:cubicBezTo>
                <a:cubicBezTo>
                  <a:pt x="1205" y="1193"/>
                  <a:pt x="1253" y="1188"/>
                  <a:pt x="1263" y="1186"/>
                </a:cubicBezTo>
                <a:cubicBezTo>
                  <a:pt x="1318" y="1145"/>
                  <a:pt x="1387" y="1136"/>
                  <a:pt x="1442" y="1095"/>
                </a:cubicBezTo>
                <a:cubicBezTo>
                  <a:pt x="1447" y="1082"/>
                  <a:pt x="1456" y="1071"/>
                  <a:pt x="1459" y="1058"/>
                </a:cubicBezTo>
                <a:cubicBezTo>
                  <a:pt x="1463" y="1034"/>
                  <a:pt x="1507" y="1107"/>
                  <a:pt x="1518" y="1085"/>
                </a:cubicBezTo>
                <a:cubicBezTo>
                  <a:pt x="1528" y="1065"/>
                  <a:pt x="1580" y="1029"/>
                  <a:pt x="1580" y="1029"/>
                </a:cubicBezTo>
                <a:cubicBezTo>
                  <a:pt x="1637" y="1051"/>
                  <a:pt x="1580" y="1006"/>
                  <a:pt x="1594" y="1051"/>
                </a:cubicBezTo>
                <a:cubicBezTo>
                  <a:pt x="1618" y="1048"/>
                  <a:pt x="1670" y="1027"/>
                  <a:pt x="1693" y="1018"/>
                </a:cubicBezTo>
                <a:cubicBezTo>
                  <a:pt x="1713" y="1011"/>
                  <a:pt x="1715" y="1008"/>
                  <a:pt x="1732" y="997"/>
                </a:cubicBezTo>
                <a:cubicBezTo>
                  <a:pt x="1737" y="992"/>
                  <a:pt x="1768" y="975"/>
                  <a:pt x="1769" y="975"/>
                </a:cubicBezTo>
                <a:cubicBezTo>
                  <a:pt x="1815" y="940"/>
                  <a:pt x="1875" y="900"/>
                  <a:pt x="1895" y="843"/>
                </a:cubicBezTo>
                <a:cubicBezTo>
                  <a:pt x="1901" y="825"/>
                  <a:pt x="1980" y="799"/>
                  <a:pt x="1994" y="788"/>
                </a:cubicBezTo>
                <a:cubicBezTo>
                  <a:pt x="2026" y="764"/>
                  <a:pt x="1999" y="735"/>
                  <a:pt x="2033" y="722"/>
                </a:cubicBezTo>
                <a:cubicBezTo>
                  <a:pt x="2060" y="692"/>
                  <a:pt x="2059" y="699"/>
                  <a:pt x="2073" y="659"/>
                </a:cubicBezTo>
                <a:cubicBezTo>
                  <a:pt x="2087" y="618"/>
                  <a:pt x="2056" y="593"/>
                  <a:pt x="2073" y="554"/>
                </a:cubicBezTo>
                <a:cubicBezTo>
                  <a:pt x="2113" y="465"/>
                  <a:pt x="2171" y="382"/>
                  <a:pt x="2196" y="271"/>
                </a:cubicBezTo>
                <a:cubicBezTo>
                  <a:pt x="2198" y="235"/>
                  <a:pt x="2152" y="31"/>
                  <a:pt x="2204" y="17"/>
                </a:cubicBezTo>
                <a:cubicBezTo>
                  <a:pt x="2206" y="8"/>
                  <a:pt x="2223" y="92"/>
                  <a:pt x="2230" y="96"/>
                </a:cubicBezTo>
                <a:cubicBezTo>
                  <a:pt x="2238" y="100"/>
                  <a:pt x="2215" y="138"/>
                  <a:pt x="2217" y="148"/>
                </a:cubicBezTo>
                <a:cubicBezTo>
                  <a:pt x="2242" y="105"/>
                  <a:pt x="2152" y="87"/>
                  <a:pt x="2138" y="43"/>
                </a:cubicBezTo>
                <a:cubicBezTo>
                  <a:pt x="2152" y="0"/>
                  <a:pt x="2080" y="121"/>
                  <a:pt x="2058" y="84"/>
                </a:cubicBezTo>
                <a:cubicBezTo>
                  <a:pt x="2001" y="92"/>
                  <a:pt x="2025" y="97"/>
                  <a:pt x="1982" y="129"/>
                </a:cubicBezTo>
                <a:cubicBezTo>
                  <a:pt x="1977" y="145"/>
                  <a:pt x="2035" y="39"/>
                  <a:pt x="2020" y="48"/>
                </a:cubicBezTo>
                <a:cubicBezTo>
                  <a:pt x="2006" y="58"/>
                  <a:pt x="1987" y="55"/>
                  <a:pt x="1971" y="67"/>
                </a:cubicBezTo>
                <a:cubicBezTo>
                  <a:pt x="1927" y="100"/>
                  <a:pt x="1884" y="115"/>
                  <a:pt x="1833" y="131"/>
                </a:cubicBezTo>
                <a:cubicBezTo>
                  <a:pt x="1817" y="136"/>
                  <a:pt x="1799" y="138"/>
                  <a:pt x="1784" y="149"/>
                </a:cubicBezTo>
                <a:cubicBezTo>
                  <a:pt x="1776" y="156"/>
                  <a:pt x="1769" y="163"/>
                  <a:pt x="1760" y="167"/>
                </a:cubicBezTo>
                <a:cubicBezTo>
                  <a:pt x="1747" y="172"/>
                  <a:pt x="1733" y="172"/>
                  <a:pt x="1719" y="177"/>
                </a:cubicBezTo>
                <a:cubicBezTo>
                  <a:pt x="1687" y="188"/>
                  <a:pt x="1654" y="201"/>
                  <a:pt x="1622" y="214"/>
                </a:cubicBezTo>
                <a:cubicBezTo>
                  <a:pt x="1605" y="219"/>
                  <a:pt x="1573" y="232"/>
                  <a:pt x="1573" y="232"/>
                </a:cubicBezTo>
                <a:cubicBezTo>
                  <a:pt x="1563" y="246"/>
                  <a:pt x="1497" y="285"/>
                  <a:pt x="1489" y="308"/>
                </a:cubicBezTo>
                <a:cubicBezTo>
                  <a:pt x="1481" y="331"/>
                  <a:pt x="1548" y="376"/>
                  <a:pt x="1524" y="369"/>
                </a:cubicBezTo>
                <a:cubicBezTo>
                  <a:pt x="1502" y="376"/>
                  <a:pt x="1382" y="266"/>
                  <a:pt x="1343" y="261"/>
                </a:cubicBezTo>
                <a:cubicBezTo>
                  <a:pt x="1298" y="235"/>
                  <a:pt x="1275" y="214"/>
                  <a:pt x="1254" y="216"/>
                </a:cubicBezTo>
                <a:cubicBezTo>
                  <a:pt x="1228" y="195"/>
                  <a:pt x="1253" y="289"/>
                  <a:pt x="1222" y="277"/>
                </a:cubicBezTo>
                <a:cubicBezTo>
                  <a:pt x="1204" y="247"/>
                  <a:pt x="1202" y="208"/>
                  <a:pt x="1189" y="186"/>
                </a:cubicBezTo>
                <a:cubicBezTo>
                  <a:pt x="1181" y="171"/>
                  <a:pt x="1154" y="163"/>
                  <a:pt x="1140" y="159"/>
                </a:cubicBezTo>
                <a:cubicBezTo>
                  <a:pt x="1108" y="267"/>
                  <a:pt x="1058" y="266"/>
                  <a:pt x="970" y="277"/>
                </a:cubicBezTo>
                <a:cubicBezTo>
                  <a:pt x="961" y="281"/>
                  <a:pt x="953" y="282"/>
                  <a:pt x="945" y="287"/>
                </a:cubicBezTo>
                <a:cubicBezTo>
                  <a:pt x="936" y="292"/>
                  <a:pt x="930" y="302"/>
                  <a:pt x="921" y="305"/>
                </a:cubicBezTo>
                <a:cubicBezTo>
                  <a:pt x="899" y="315"/>
                  <a:pt x="878" y="261"/>
                  <a:pt x="823" y="324"/>
                </a:cubicBezTo>
                <a:cubicBezTo>
                  <a:pt x="665" y="250"/>
                  <a:pt x="792" y="339"/>
                  <a:pt x="725" y="351"/>
                </a:cubicBezTo>
                <a:cubicBezTo>
                  <a:pt x="689" y="343"/>
                  <a:pt x="669" y="327"/>
                  <a:pt x="635" y="314"/>
                </a:cubicBezTo>
                <a:cubicBezTo>
                  <a:pt x="599" y="274"/>
                  <a:pt x="622" y="291"/>
                  <a:pt x="563" y="269"/>
                </a:cubicBezTo>
                <a:cubicBezTo>
                  <a:pt x="497" y="245"/>
                  <a:pt x="532" y="236"/>
                  <a:pt x="489" y="204"/>
                </a:cubicBezTo>
                <a:cubicBezTo>
                  <a:pt x="450" y="176"/>
                  <a:pt x="403" y="167"/>
                  <a:pt x="358" y="159"/>
                </a:cubicBezTo>
                <a:close/>
              </a:path>
            </a:pathLst>
          </a:custGeom>
          <a:solidFill>
            <a:srgbClr val="99CC00">
              <a:alpha val="100000"/>
            </a:srgbClr>
          </a:solidFill>
          <a:ln w="9525" cap="flat" cmpd="sng">
            <a:solidFill>
              <a:srgbClr val="99CC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6" name="文本框 30725"/>
          <p:cNvSpPr txBox="1"/>
          <p:nvPr/>
        </p:nvSpPr>
        <p:spPr>
          <a:xfrm>
            <a:off x="7391400" y="6156325"/>
            <a:ext cx="1524000" cy="701675"/>
          </a:xfrm>
          <a:prstGeom prst="rect">
            <a:avLst/>
          </a:prstGeom>
          <a:solidFill>
            <a:srgbClr val="ECB386"/>
          </a:solidFill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隶书" panose="02010509060101010101" charset="-122"/>
              </a:rPr>
              <a:t>南海</a:t>
            </a:r>
            <a:endParaRPr lang="zh-CN" altLang="en-US" sz="4000" dirty="0"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sp>
        <p:nvSpPr>
          <p:cNvPr id="30727" name="文本框 30726"/>
          <p:cNvSpPr txBox="1"/>
          <p:nvPr/>
        </p:nvSpPr>
        <p:spPr>
          <a:xfrm>
            <a:off x="8840788" y="3657600"/>
            <a:ext cx="792162" cy="1295400"/>
          </a:xfrm>
          <a:prstGeom prst="rect">
            <a:avLst/>
          </a:prstGeom>
          <a:solidFill>
            <a:srgbClr val="ECB386"/>
          </a:solidFill>
          <a:ln w="9525">
            <a:noFill/>
          </a:ln>
        </p:spPr>
        <p:txBody>
          <a:bodyPr vert="eaVer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隶书" panose="02010509060101010101" charset="-122"/>
              </a:rPr>
              <a:t>东海</a:t>
            </a:r>
            <a:endParaRPr lang="zh-CN" altLang="en-US" sz="4000" dirty="0"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sp>
        <p:nvSpPr>
          <p:cNvPr id="30728" name="文本框 30727"/>
          <p:cNvSpPr txBox="1"/>
          <p:nvPr/>
        </p:nvSpPr>
        <p:spPr>
          <a:xfrm>
            <a:off x="6400800" y="1676400"/>
            <a:ext cx="1371600" cy="701675"/>
          </a:xfrm>
          <a:prstGeom prst="rect">
            <a:avLst/>
          </a:prstGeom>
          <a:solidFill>
            <a:srgbClr val="ECB386"/>
          </a:solidFill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隶书" panose="02010509060101010101" charset="-122"/>
              </a:rPr>
              <a:t>长城</a:t>
            </a:r>
            <a:endParaRPr lang="zh-CN" altLang="en-US" sz="4000" dirty="0"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sp>
        <p:nvSpPr>
          <p:cNvPr id="30729" name="文本框 30728"/>
          <p:cNvSpPr txBox="1"/>
          <p:nvPr/>
        </p:nvSpPr>
        <p:spPr>
          <a:xfrm>
            <a:off x="4802188" y="2971800"/>
            <a:ext cx="792162" cy="1447800"/>
          </a:xfrm>
          <a:prstGeom prst="rect">
            <a:avLst/>
          </a:prstGeom>
          <a:solidFill>
            <a:srgbClr val="ECB386"/>
          </a:solidFill>
          <a:ln w="9525">
            <a:noFill/>
          </a:ln>
        </p:spPr>
        <p:txBody>
          <a:bodyPr vert="eaVer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隶书" panose="02010509060101010101" charset="-122"/>
              </a:rPr>
              <a:t>陇西</a:t>
            </a:r>
            <a:endParaRPr lang="zh-CN" altLang="en-US" sz="4000" dirty="0"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sp>
        <p:nvSpPr>
          <p:cNvPr id="31754" name="未知"/>
          <p:cNvSpPr/>
          <p:nvPr/>
        </p:nvSpPr>
        <p:spPr>
          <a:xfrm>
            <a:off x="6172200" y="2209800"/>
            <a:ext cx="2438400" cy="609600"/>
          </a:xfrm>
          <a:custGeom>
            <a:avLst/>
            <a:gdLst>
              <a:gd name="txL" fmla="*/ 0 w 1769"/>
              <a:gd name="txT" fmla="*/ 0 h 543"/>
              <a:gd name="txR" fmla="*/ 1769 w 1769"/>
              <a:gd name="txB" fmla="*/ 543 h 543"/>
            </a:gdLst>
            <a:ahLst/>
            <a:cxnLst>
              <a:cxn ang="0">
                <a:pos x="2147483646" y="684368619"/>
              </a:cxn>
              <a:cxn ang="0">
                <a:pos x="2147483646" y="196614524"/>
              </a:cxn>
              <a:cxn ang="0">
                <a:pos x="2147483646" y="60496345"/>
              </a:cxn>
              <a:cxn ang="0">
                <a:pos x="2147483646" y="26467642"/>
              </a:cxn>
              <a:cxn ang="0">
                <a:pos x="2147483646" y="26467642"/>
              </a:cxn>
              <a:cxn ang="0">
                <a:pos x="2147483646" y="71839620"/>
              </a:cxn>
              <a:cxn ang="0">
                <a:pos x="2147483646" y="83182895"/>
              </a:cxn>
              <a:cxn ang="0">
                <a:pos x="2147483646" y="105869445"/>
              </a:cxn>
              <a:cxn ang="0">
                <a:pos x="1651102806" y="287359602"/>
              </a:cxn>
              <a:cxn ang="0">
                <a:pos x="1394602148" y="355418130"/>
              </a:cxn>
              <a:cxn ang="0">
                <a:pos x="744800941" y="366761406"/>
              </a:cxn>
              <a:cxn ang="0">
                <a:pos x="112100237" y="355418130"/>
              </a:cxn>
              <a:cxn ang="0">
                <a:pos x="60800105" y="400790108"/>
              </a:cxn>
            </a:cxnLst>
            <a:rect l="txL" t="txT" r="txR" b="txB"/>
            <a:pathLst>
              <a:path w="1769" h="543">
                <a:moveTo>
                  <a:pt x="1769" y="543"/>
                </a:moveTo>
                <a:cubicBezTo>
                  <a:pt x="1764" y="418"/>
                  <a:pt x="1767" y="276"/>
                  <a:pt x="1715" y="156"/>
                </a:cubicBezTo>
                <a:cubicBezTo>
                  <a:pt x="1696" y="112"/>
                  <a:pt x="1649" y="81"/>
                  <a:pt x="1616" y="48"/>
                </a:cubicBezTo>
                <a:cubicBezTo>
                  <a:pt x="1593" y="25"/>
                  <a:pt x="1471" y="22"/>
                  <a:pt x="1463" y="21"/>
                </a:cubicBezTo>
                <a:cubicBezTo>
                  <a:pt x="1440" y="13"/>
                  <a:pt x="1416" y="0"/>
                  <a:pt x="1391" y="21"/>
                </a:cubicBezTo>
                <a:cubicBezTo>
                  <a:pt x="1381" y="29"/>
                  <a:pt x="1391" y="48"/>
                  <a:pt x="1382" y="57"/>
                </a:cubicBezTo>
                <a:cubicBezTo>
                  <a:pt x="1373" y="66"/>
                  <a:pt x="1358" y="62"/>
                  <a:pt x="1346" y="66"/>
                </a:cubicBezTo>
                <a:cubicBezTo>
                  <a:pt x="1328" y="71"/>
                  <a:pt x="1292" y="84"/>
                  <a:pt x="1292" y="84"/>
                </a:cubicBezTo>
                <a:cubicBezTo>
                  <a:pt x="1170" y="206"/>
                  <a:pt x="1035" y="218"/>
                  <a:pt x="869" y="228"/>
                </a:cubicBezTo>
                <a:cubicBezTo>
                  <a:pt x="859" y="231"/>
                  <a:pt x="745" y="281"/>
                  <a:pt x="734" y="282"/>
                </a:cubicBezTo>
                <a:cubicBezTo>
                  <a:pt x="620" y="288"/>
                  <a:pt x="506" y="288"/>
                  <a:pt x="392" y="291"/>
                </a:cubicBezTo>
                <a:cubicBezTo>
                  <a:pt x="281" y="288"/>
                  <a:pt x="170" y="282"/>
                  <a:pt x="59" y="282"/>
                </a:cubicBezTo>
                <a:cubicBezTo>
                  <a:pt x="44" y="282"/>
                  <a:pt x="0" y="318"/>
                  <a:pt x="32" y="318"/>
                </a:cubicBezTo>
              </a:path>
            </a:pathLst>
          </a:custGeom>
          <a:noFill/>
          <a:ln w="101600" cap="flat" cmpd="sng">
            <a:solidFill>
              <a:srgbClr val="99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5" name="未知"/>
          <p:cNvSpPr/>
          <p:nvPr/>
        </p:nvSpPr>
        <p:spPr>
          <a:xfrm>
            <a:off x="5715000" y="2743200"/>
            <a:ext cx="1063625" cy="895350"/>
          </a:xfrm>
          <a:custGeom>
            <a:avLst/>
            <a:gdLst>
              <a:gd name="txL" fmla="*/ 0 w 670"/>
              <a:gd name="txT" fmla="*/ 0 h 612"/>
              <a:gd name="txR" fmla="*/ 670 w 670"/>
              <a:gd name="txB" fmla="*/ 612 h 612"/>
            </a:gdLst>
            <a:ahLst/>
            <a:cxnLst>
              <a:cxn ang="0">
                <a:pos x="1688504688" y="0"/>
              </a:cxn>
              <a:cxn ang="0">
                <a:pos x="1620461263" y="19263192"/>
              </a:cxn>
              <a:cxn ang="0">
                <a:pos x="1552416250" y="192630456"/>
              </a:cxn>
              <a:cxn ang="0">
                <a:pos x="1439010013" y="308209608"/>
              </a:cxn>
              <a:cxn ang="0">
                <a:pos x="1121470325" y="770521825"/>
              </a:cxn>
              <a:cxn ang="0">
                <a:pos x="917336875" y="866837784"/>
              </a:cxn>
              <a:cxn ang="0">
                <a:pos x="713205013" y="1001678664"/>
              </a:cxn>
              <a:cxn ang="0">
                <a:pos x="690522813" y="1059468240"/>
              </a:cxn>
              <a:cxn ang="0">
                <a:pos x="259576888" y="1155784200"/>
              </a:cxn>
              <a:cxn ang="0">
                <a:pos x="123488450" y="1232835504"/>
              </a:cxn>
              <a:cxn ang="0">
                <a:pos x="78125638" y="1117257816"/>
              </a:cxn>
              <a:cxn ang="0">
                <a:pos x="10080625" y="1136521008"/>
              </a:cxn>
              <a:cxn ang="0">
                <a:pos x="32762825" y="1194310584"/>
              </a:cxn>
              <a:cxn ang="0">
                <a:pos x="100806250" y="1309888272"/>
              </a:cxn>
            </a:cxnLst>
            <a:rect l="txL" t="txT" r="txR" b="txB"/>
            <a:pathLst>
              <a:path w="670" h="612">
                <a:moveTo>
                  <a:pt x="670" y="0"/>
                </a:moveTo>
                <a:cubicBezTo>
                  <a:pt x="661" y="3"/>
                  <a:pt x="649" y="1"/>
                  <a:pt x="643" y="9"/>
                </a:cubicBezTo>
                <a:cubicBezTo>
                  <a:pt x="626" y="32"/>
                  <a:pt x="636" y="70"/>
                  <a:pt x="616" y="90"/>
                </a:cubicBezTo>
                <a:cubicBezTo>
                  <a:pt x="581" y="125"/>
                  <a:pt x="596" y="106"/>
                  <a:pt x="571" y="144"/>
                </a:cubicBezTo>
                <a:cubicBezTo>
                  <a:pt x="548" y="226"/>
                  <a:pt x="519" y="311"/>
                  <a:pt x="445" y="360"/>
                </a:cubicBezTo>
                <a:cubicBezTo>
                  <a:pt x="430" y="405"/>
                  <a:pt x="411" y="396"/>
                  <a:pt x="364" y="405"/>
                </a:cubicBezTo>
                <a:cubicBezTo>
                  <a:pt x="322" y="426"/>
                  <a:pt x="320" y="444"/>
                  <a:pt x="283" y="468"/>
                </a:cubicBezTo>
                <a:cubicBezTo>
                  <a:pt x="280" y="477"/>
                  <a:pt x="282" y="489"/>
                  <a:pt x="274" y="495"/>
                </a:cubicBezTo>
                <a:cubicBezTo>
                  <a:pt x="237" y="521"/>
                  <a:pt x="149" y="531"/>
                  <a:pt x="103" y="540"/>
                </a:cubicBezTo>
                <a:cubicBezTo>
                  <a:pt x="85" y="552"/>
                  <a:pt x="67" y="564"/>
                  <a:pt x="49" y="576"/>
                </a:cubicBezTo>
                <a:cubicBezTo>
                  <a:pt x="33" y="587"/>
                  <a:pt x="31" y="522"/>
                  <a:pt x="31" y="522"/>
                </a:cubicBezTo>
                <a:cubicBezTo>
                  <a:pt x="22" y="525"/>
                  <a:pt x="8" y="523"/>
                  <a:pt x="4" y="531"/>
                </a:cubicBezTo>
                <a:cubicBezTo>
                  <a:pt x="0" y="539"/>
                  <a:pt x="10" y="549"/>
                  <a:pt x="13" y="558"/>
                </a:cubicBezTo>
                <a:cubicBezTo>
                  <a:pt x="26" y="604"/>
                  <a:pt x="12" y="584"/>
                  <a:pt x="40" y="612"/>
                </a:cubicBezTo>
              </a:path>
            </a:pathLst>
          </a:custGeom>
          <a:noFill/>
          <a:ln w="101600" cap="flat" cmpd="sng">
            <a:solidFill>
              <a:srgbClr val="9933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6" name="文本框 30731"/>
          <p:cNvSpPr txBox="1"/>
          <p:nvPr/>
        </p:nvSpPr>
        <p:spPr>
          <a:xfrm>
            <a:off x="5867400" y="37338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咸阳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7" name="矩形 30732"/>
          <p:cNvSpPr/>
          <p:nvPr/>
        </p:nvSpPr>
        <p:spPr>
          <a:xfrm>
            <a:off x="1752600" y="174625"/>
            <a:ext cx="2632075" cy="822325"/>
          </a:xfrm>
          <a:prstGeom prst="rect">
            <a:avLst/>
          </a:prstGeom>
          <a:solidFill>
            <a:srgbClr val="E56866"/>
          </a:solidFill>
          <a:ln w="9525">
            <a:noFill/>
          </a:ln>
        </p:spPr>
        <p:txBody>
          <a:bodyPr wrap="none">
            <a:spAutoFit/>
          </a:bodyPr>
          <a:p>
            <a:pPr eaLnBrk="0" hangingPunct="0">
              <a:spcBef>
                <a:spcPct val="20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秦的疆域</a:t>
            </a:r>
            <a:endParaRPr lang="zh-CN" altLang="en-US" sz="4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 animBg="1"/>
      <p:bldP spid="30727" grpId="0" bldLvl="0" animBg="1"/>
      <p:bldP spid="30728" grpId="0" bldLvl="0" animBg="1"/>
      <p:bldP spid="3072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5699" name="Rectangle 3"/>
          <p:cNvSpPr>
            <a:spLocks noGrp="1" noRot="1"/>
          </p:cNvSpPr>
          <p:nvPr>
            <p:ph idx="1"/>
          </p:nvPr>
        </p:nvSpPr>
        <p:spPr>
          <a:xfrm>
            <a:off x="3287713" y="1125538"/>
            <a:ext cx="2376487" cy="5969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b="1" dirty="0">
                <a:ea typeface="黑体" panose="02010609060101010101" pitchFamily="49" charset="-122"/>
              </a:rPr>
              <a:t>统一中国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285700" name="Text Box 4"/>
          <p:cNvSpPr txBox="1"/>
          <p:nvPr/>
        </p:nvSpPr>
        <p:spPr>
          <a:xfrm>
            <a:off x="1915795" y="2420938"/>
            <a:ext cx="675005" cy="22320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秦统一中国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01" name="Rectangle 5"/>
          <p:cNvSpPr>
            <a:spLocks noRot="1"/>
          </p:cNvSpPr>
          <p:nvPr/>
        </p:nvSpPr>
        <p:spPr>
          <a:xfrm>
            <a:off x="3143250" y="4149725"/>
            <a:ext cx="1944688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巩固统一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02" name="Rectangle 6"/>
          <p:cNvSpPr>
            <a:spLocks noRot="1"/>
          </p:cNvSpPr>
          <p:nvPr/>
        </p:nvSpPr>
        <p:spPr>
          <a:xfrm>
            <a:off x="5735638" y="333375"/>
            <a:ext cx="2376487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统一条件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03" name="Rectangle 7"/>
          <p:cNvSpPr>
            <a:spLocks noRot="1"/>
          </p:cNvSpPr>
          <p:nvPr/>
        </p:nvSpPr>
        <p:spPr>
          <a:xfrm>
            <a:off x="5735638" y="765175"/>
            <a:ext cx="2376487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统一过程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04" name="Rectangle 8"/>
          <p:cNvSpPr>
            <a:spLocks noRot="1"/>
          </p:cNvSpPr>
          <p:nvPr/>
        </p:nvSpPr>
        <p:spPr>
          <a:xfrm>
            <a:off x="5664200" y="1268413"/>
            <a:ext cx="2376488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建立秦朝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05" name="Rectangle 9"/>
          <p:cNvSpPr>
            <a:spLocks noRot="1"/>
          </p:cNvSpPr>
          <p:nvPr/>
        </p:nvSpPr>
        <p:spPr>
          <a:xfrm>
            <a:off x="3287713" y="6021388"/>
            <a:ext cx="1871662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秦朝疆域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06" name="AutoShape 10"/>
          <p:cNvSpPr/>
          <p:nvPr/>
        </p:nvSpPr>
        <p:spPr>
          <a:xfrm>
            <a:off x="2566988" y="1484313"/>
            <a:ext cx="720725" cy="4824412"/>
          </a:xfrm>
          <a:prstGeom prst="leftBrace">
            <a:avLst>
              <a:gd name="adj1" fmla="val 5575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Wingdings" panose="05000000000000000000" pitchFamily="2" charset="2"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5707" name="AutoShape 11"/>
          <p:cNvSpPr/>
          <p:nvPr/>
        </p:nvSpPr>
        <p:spPr>
          <a:xfrm>
            <a:off x="5087938" y="3141663"/>
            <a:ext cx="431800" cy="2519362"/>
          </a:xfrm>
          <a:prstGeom prst="leftBrace">
            <a:avLst>
              <a:gd name="adj1" fmla="val 4859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Wingdings" panose="05000000000000000000" pitchFamily="2" charset="2"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5708" name="AutoShape 12"/>
          <p:cNvSpPr/>
          <p:nvPr/>
        </p:nvSpPr>
        <p:spPr>
          <a:xfrm>
            <a:off x="5375275" y="620713"/>
            <a:ext cx="287338" cy="1512887"/>
          </a:xfrm>
          <a:prstGeom prst="leftBrace">
            <a:avLst>
              <a:gd name="adj1" fmla="val 4385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Wingdings" panose="05000000000000000000" pitchFamily="2" charset="2"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5709" name="Rectangle 13"/>
          <p:cNvSpPr>
            <a:spLocks noRot="1"/>
          </p:cNvSpPr>
          <p:nvPr/>
        </p:nvSpPr>
        <p:spPr>
          <a:xfrm>
            <a:off x="5591175" y="2708275"/>
            <a:ext cx="1008063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政治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10" name="Rectangle 14"/>
          <p:cNvSpPr>
            <a:spLocks noRot="1"/>
          </p:cNvSpPr>
          <p:nvPr/>
        </p:nvSpPr>
        <p:spPr>
          <a:xfrm>
            <a:off x="5591175" y="3357563"/>
            <a:ext cx="1223963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文化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11" name="Rectangle 15"/>
          <p:cNvSpPr>
            <a:spLocks noRot="1"/>
          </p:cNvSpPr>
          <p:nvPr/>
        </p:nvSpPr>
        <p:spPr>
          <a:xfrm>
            <a:off x="5591175" y="4076700"/>
            <a:ext cx="1152525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经济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12" name="Rectangle 16"/>
          <p:cNvSpPr>
            <a:spLocks noRot="1"/>
          </p:cNvSpPr>
          <p:nvPr/>
        </p:nvSpPr>
        <p:spPr>
          <a:xfrm>
            <a:off x="5519738" y="4797425"/>
            <a:ext cx="1152525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交通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13" name="Rectangle 17"/>
          <p:cNvSpPr>
            <a:spLocks noRot="1"/>
          </p:cNvSpPr>
          <p:nvPr/>
        </p:nvSpPr>
        <p:spPr>
          <a:xfrm>
            <a:off x="5664200" y="1760538"/>
            <a:ext cx="2376488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统一意义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14" name="Rectangle 18"/>
          <p:cNvSpPr>
            <a:spLocks noRot="1"/>
          </p:cNvSpPr>
          <p:nvPr/>
        </p:nvSpPr>
        <p:spPr>
          <a:xfrm>
            <a:off x="5591175" y="5589588"/>
            <a:ext cx="1223963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军事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15" name="Rectangle 19"/>
          <p:cNvSpPr>
            <a:spLocks noRot="1"/>
          </p:cNvSpPr>
          <p:nvPr/>
        </p:nvSpPr>
        <p:spPr>
          <a:xfrm>
            <a:off x="6743700" y="2708275"/>
            <a:ext cx="3924300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建立专制主义中央集权制度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16" name="Rectangle 20"/>
          <p:cNvSpPr>
            <a:spLocks noRot="1"/>
          </p:cNvSpPr>
          <p:nvPr/>
        </p:nvSpPr>
        <p:spPr>
          <a:xfrm>
            <a:off x="6672263" y="3429000"/>
            <a:ext cx="1944687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统一文字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17" name="Rectangle 21"/>
          <p:cNvSpPr>
            <a:spLocks noRot="1"/>
          </p:cNvSpPr>
          <p:nvPr/>
        </p:nvSpPr>
        <p:spPr>
          <a:xfrm>
            <a:off x="6743700" y="4149725"/>
            <a:ext cx="3673475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统一货币，统一度量衡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18" name="Rectangle 22"/>
          <p:cNvSpPr>
            <a:spLocks noRot="1"/>
          </p:cNvSpPr>
          <p:nvPr/>
        </p:nvSpPr>
        <p:spPr>
          <a:xfrm>
            <a:off x="6672263" y="4724400"/>
            <a:ext cx="3995737" cy="865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统一车辆和道路宽窄；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开凿灵渠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5719" name="Rectangle 23"/>
          <p:cNvSpPr>
            <a:spLocks noRot="1"/>
          </p:cNvSpPr>
          <p:nvPr/>
        </p:nvSpPr>
        <p:spPr>
          <a:xfrm>
            <a:off x="6743700" y="5661025"/>
            <a:ext cx="3168650" cy="596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北击匈奴；修筑长城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2791" name="Picture 6" descr="秦始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1438" y="0"/>
            <a:ext cx="1706562" cy="247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538350" y="115349"/>
            <a:ext cx="29387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"/>
                <a:gradFill>
                  <a:gsLst>
                    <a:gs pos="58000">
                      <a:srgbClr val="FF0000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思维导图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58000">
                    <a:srgbClr val="FF0000"/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569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/>
      <p:bldP spid="285700" grpId="0"/>
      <p:bldP spid="285701" grpId="0"/>
      <p:bldP spid="285702" grpId="0"/>
      <p:bldP spid="285703" grpId="0"/>
      <p:bldP spid="285704" grpId="0"/>
      <p:bldP spid="285705" grpId="0"/>
      <p:bldP spid="285706" grpId="0" bldLvl="0" animBg="1"/>
      <p:bldP spid="285707" grpId="0" bldLvl="0" animBg="1"/>
      <p:bldP spid="285708" grpId="0" bldLvl="0" animBg="1"/>
      <p:bldP spid="285709" grpId="0"/>
      <p:bldP spid="285710" grpId="0"/>
      <p:bldP spid="285711" grpId="0"/>
      <p:bldP spid="285712" grpId="0"/>
      <p:bldP spid="285713" grpId="0"/>
      <p:bldP spid="285714" grpId="0"/>
      <p:bldP spid="285715" grpId="0"/>
      <p:bldP spid="285716" grpId="0"/>
      <p:bldP spid="285717" grpId="0"/>
      <p:bldP spid="285718" grpId="0"/>
      <p:bldP spid="2857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6"/>
          <a:stretch>
            <a:fillRect/>
          </a:stretch>
        </p:blipFill>
        <p:spPr>
          <a:xfrm>
            <a:off x="1786255" y="2383790"/>
            <a:ext cx="8618855" cy="17621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90875" y="2838450"/>
            <a:ext cx="1003300" cy="1003300"/>
          </a:xfrm>
          <a:prstGeom prst="ellipse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45" name="组合 8"/>
          <p:cNvGrpSpPr/>
          <p:nvPr/>
        </p:nvGrpSpPr>
        <p:grpSpPr>
          <a:xfrm>
            <a:off x="3254375" y="2906713"/>
            <a:ext cx="4200525" cy="876300"/>
            <a:chOff x="4800" y="6810"/>
            <a:chExt cx="6616" cy="1381"/>
          </a:xfrm>
        </p:grpSpPr>
        <p:sp>
          <p:nvSpPr>
            <p:cNvPr id="10246" name="矩形 6"/>
            <p:cNvSpPr/>
            <p:nvPr/>
          </p:nvSpPr>
          <p:spPr>
            <a:xfrm>
              <a:off x="7592" y="6894"/>
              <a:ext cx="3824" cy="1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zh-CN" altLang="en-US" sz="4400" b="1" dirty="0">
                  <a:latin typeface="汉仪行楷简"/>
                  <a:ea typeface="汉仪行楷简"/>
                </a:rPr>
                <a:t>秦灭六国</a:t>
              </a:r>
              <a:endParaRPr lang="zh-CN" altLang="en-US" sz="4400" b="1" dirty="0">
                <a:latin typeface="汉仪行楷简"/>
                <a:ea typeface="汉仪行楷简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800" y="6810"/>
              <a:ext cx="1381" cy="1381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48" name="矩形 4"/>
            <p:cNvSpPr/>
            <p:nvPr/>
          </p:nvSpPr>
          <p:spPr>
            <a:xfrm>
              <a:off x="4902" y="6895"/>
              <a:ext cx="1179" cy="1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4400" dirty="0">
                  <a:solidFill>
                    <a:schemeClr val="bg1"/>
                  </a:solidFill>
                  <a:latin typeface="方正行楷简体"/>
                  <a:ea typeface="方正行楷简体"/>
                </a:rPr>
                <a:t>壹</a:t>
              </a:r>
              <a:endParaRPr lang="zh-CN" altLang="en-US" sz="4400" dirty="0">
                <a:solidFill>
                  <a:schemeClr val="bg1"/>
                </a:solidFill>
                <a:latin typeface="方正行楷简体"/>
                <a:ea typeface="方正行楷简体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1"/>
          <p:cNvSpPr/>
          <p:nvPr/>
        </p:nvSpPr>
        <p:spPr>
          <a:xfrm>
            <a:off x="1524000" y="6042025"/>
            <a:ext cx="9186863" cy="8159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0" hangingPunct="0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945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8700" y="6345238"/>
            <a:ext cx="5829300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1" descr="png素材 (27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787400" cy="78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Box 8"/>
          <p:cNvSpPr/>
          <p:nvPr/>
        </p:nvSpPr>
        <p:spPr>
          <a:xfrm>
            <a:off x="4872038" y="6346825"/>
            <a:ext cx="53562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eaLnBrk="0" hangingPunct="0"/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461" name="Freeform 2670"/>
          <p:cNvSpPr>
            <a:spLocks noEditPoints="1"/>
          </p:cNvSpPr>
          <p:nvPr/>
        </p:nvSpPr>
        <p:spPr>
          <a:xfrm>
            <a:off x="4310063" y="6273800"/>
            <a:ext cx="403225" cy="406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2" name="AutoShape 4"/>
          <p:cNvSpPr/>
          <p:nvPr/>
        </p:nvSpPr>
        <p:spPr>
          <a:xfrm>
            <a:off x="1920875" y="1125538"/>
            <a:ext cx="8423275" cy="4679950"/>
          </a:xfrm>
          <a:prstGeom prst="roundRect">
            <a:avLst>
              <a:gd name="adj" fmla="val 7009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marL="0" lvl="2" indent="0" algn="ctr" defTabSz="91440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</a:pPr>
            <a:endParaRPr lang="zh-CN" altLang="zh-CN" sz="14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463" name="Text Box 2"/>
          <p:cNvSpPr txBox="1"/>
          <p:nvPr/>
        </p:nvSpPr>
        <p:spPr>
          <a:xfrm>
            <a:off x="11463338" y="4089400"/>
            <a:ext cx="1947862" cy="3067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Tx/>
            </a:pP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4" name="标题 1"/>
          <p:cNvSpPr txBox="1"/>
          <p:nvPr/>
        </p:nvSpPr>
        <p:spPr>
          <a:xfrm>
            <a:off x="1630363" y="117475"/>
            <a:ext cx="3889375" cy="571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>
              <a:lnSpc>
                <a:spcPct val="130000"/>
              </a:lnSpc>
              <a:buSzTx/>
            </a:pPr>
            <a:r>
              <a: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　一、秦灭六国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7169"/>
          <p:cNvSpPr txBox="1"/>
          <p:nvPr/>
        </p:nvSpPr>
        <p:spPr>
          <a:xfrm>
            <a:off x="2424113" y="2060575"/>
            <a:ext cx="5184775" cy="3322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150000"/>
              </a:lnSpc>
              <a:buSzTx/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）人民希望结束战乱，过上安定的生活。</a:t>
            </a:r>
            <a:endParaRPr lang="zh-CN" altLang="en-US" sz="28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150000"/>
              </a:lnSpc>
              <a:buSzTx/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）秦国通过商鞅变法，具备了统一六国的条件。</a:t>
            </a:r>
            <a:endParaRPr lang="zh-CN" altLang="en-US" sz="28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  <a:buSzTx/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）嬴政重用人才。</a:t>
            </a:r>
            <a:endParaRPr lang="zh-CN" altLang="en-US" sz="28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7169"/>
          <p:cNvSpPr txBox="1"/>
          <p:nvPr/>
        </p:nvSpPr>
        <p:spPr>
          <a:xfrm>
            <a:off x="2208213" y="1273175"/>
            <a:ext cx="1727200" cy="7308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>
              <a:lnSpc>
                <a:spcPct val="130000"/>
              </a:lnSpc>
              <a:buFontTx/>
            </a:pPr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charset="-122"/>
              </a:rPr>
              <a:t>原因：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19467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6588" y="1484313"/>
            <a:ext cx="1766887" cy="299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文本框 1"/>
          <p:cNvSpPr txBox="1"/>
          <p:nvPr/>
        </p:nvSpPr>
        <p:spPr>
          <a:xfrm>
            <a:off x="8326438" y="4652963"/>
            <a:ext cx="17303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秦始皇嬴政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1" name="Rectangle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AB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Freeform 3"/>
          <p:cNvSpPr/>
          <p:nvPr/>
        </p:nvSpPr>
        <p:spPr>
          <a:xfrm>
            <a:off x="7134225" y="198438"/>
            <a:ext cx="3516313" cy="6645275"/>
          </a:xfrm>
          <a:custGeom>
            <a:avLst/>
            <a:gdLst>
              <a:gd name="txL" fmla="*/ 0 w 2215"/>
              <a:gd name="txT" fmla="*/ 0 h 4186"/>
              <a:gd name="txR" fmla="*/ 2215 w 2215"/>
              <a:gd name="txB" fmla="*/ 4186 h 4186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215" h="4186">
                <a:moveTo>
                  <a:pt x="1357" y="2190"/>
                </a:moveTo>
                <a:cubicBezTo>
                  <a:pt x="1352" y="2198"/>
                  <a:pt x="1357" y="2208"/>
                  <a:pt x="1353" y="2221"/>
                </a:cubicBezTo>
                <a:cubicBezTo>
                  <a:pt x="1349" y="2234"/>
                  <a:pt x="1335" y="2250"/>
                  <a:pt x="1335" y="2268"/>
                </a:cubicBezTo>
                <a:cubicBezTo>
                  <a:pt x="1335" y="2286"/>
                  <a:pt x="1358" y="2313"/>
                  <a:pt x="1356" y="2328"/>
                </a:cubicBezTo>
                <a:cubicBezTo>
                  <a:pt x="1354" y="2343"/>
                  <a:pt x="1340" y="2356"/>
                  <a:pt x="1324" y="2361"/>
                </a:cubicBezTo>
                <a:cubicBezTo>
                  <a:pt x="1308" y="2366"/>
                  <a:pt x="1274" y="2369"/>
                  <a:pt x="1257" y="2358"/>
                </a:cubicBezTo>
                <a:cubicBezTo>
                  <a:pt x="1240" y="2347"/>
                  <a:pt x="1230" y="2303"/>
                  <a:pt x="1221" y="2293"/>
                </a:cubicBezTo>
                <a:cubicBezTo>
                  <a:pt x="1212" y="2283"/>
                  <a:pt x="1207" y="2296"/>
                  <a:pt x="1200" y="2299"/>
                </a:cubicBezTo>
                <a:cubicBezTo>
                  <a:pt x="1193" y="2302"/>
                  <a:pt x="1186" y="2310"/>
                  <a:pt x="1177" y="2314"/>
                </a:cubicBezTo>
                <a:cubicBezTo>
                  <a:pt x="1168" y="2318"/>
                  <a:pt x="1156" y="2321"/>
                  <a:pt x="1146" y="2323"/>
                </a:cubicBezTo>
                <a:cubicBezTo>
                  <a:pt x="1136" y="2325"/>
                  <a:pt x="1116" y="2319"/>
                  <a:pt x="1116" y="2328"/>
                </a:cubicBezTo>
                <a:cubicBezTo>
                  <a:pt x="1116" y="2337"/>
                  <a:pt x="1139" y="2365"/>
                  <a:pt x="1143" y="2380"/>
                </a:cubicBezTo>
                <a:cubicBezTo>
                  <a:pt x="1147" y="2395"/>
                  <a:pt x="1136" y="2413"/>
                  <a:pt x="1141" y="2421"/>
                </a:cubicBezTo>
                <a:cubicBezTo>
                  <a:pt x="1146" y="2429"/>
                  <a:pt x="1166" y="2427"/>
                  <a:pt x="1173" y="2431"/>
                </a:cubicBezTo>
                <a:cubicBezTo>
                  <a:pt x="1180" y="2435"/>
                  <a:pt x="1186" y="2440"/>
                  <a:pt x="1186" y="2445"/>
                </a:cubicBezTo>
                <a:cubicBezTo>
                  <a:pt x="1186" y="2450"/>
                  <a:pt x="1183" y="2457"/>
                  <a:pt x="1174" y="2461"/>
                </a:cubicBezTo>
                <a:cubicBezTo>
                  <a:pt x="1165" y="2465"/>
                  <a:pt x="1138" y="2463"/>
                  <a:pt x="1129" y="2470"/>
                </a:cubicBezTo>
                <a:cubicBezTo>
                  <a:pt x="1120" y="2477"/>
                  <a:pt x="1123" y="2490"/>
                  <a:pt x="1122" y="2502"/>
                </a:cubicBezTo>
                <a:cubicBezTo>
                  <a:pt x="1121" y="2514"/>
                  <a:pt x="1125" y="2534"/>
                  <a:pt x="1120" y="2542"/>
                </a:cubicBezTo>
                <a:cubicBezTo>
                  <a:pt x="1115" y="2550"/>
                  <a:pt x="1097" y="2544"/>
                  <a:pt x="1089" y="2551"/>
                </a:cubicBezTo>
                <a:cubicBezTo>
                  <a:pt x="1081" y="2558"/>
                  <a:pt x="1085" y="2571"/>
                  <a:pt x="1071" y="2581"/>
                </a:cubicBezTo>
                <a:cubicBezTo>
                  <a:pt x="1057" y="2591"/>
                  <a:pt x="1023" y="2587"/>
                  <a:pt x="1005" y="2611"/>
                </a:cubicBezTo>
                <a:cubicBezTo>
                  <a:pt x="987" y="2635"/>
                  <a:pt x="984" y="2687"/>
                  <a:pt x="963" y="2725"/>
                </a:cubicBezTo>
                <a:cubicBezTo>
                  <a:pt x="942" y="2763"/>
                  <a:pt x="898" y="2789"/>
                  <a:pt x="877" y="2842"/>
                </a:cubicBezTo>
                <a:cubicBezTo>
                  <a:pt x="856" y="2895"/>
                  <a:pt x="836" y="2987"/>
                  <a:pt x="840" y="3040"/>
                </a:cubicBezTo>
                <a:cubicBezTo>
                  <a:pt x="844" y="3093"/>
                  <a:pt x="888" y="3133"/>
                  <a:pt x="904" y="3163"/>
                </a:cubicBezTo>
                <a:cubicBezTo>
                  <a:pt x="920" y="3193"/>
                  <a:pt x="925" y="3196"/>
                  <a:pt x="936" y="3220"/>
                </a:cubicBezTo>
                <a:cubicBezTo>
                  <a:pt x="947" y="3244"/>
                  <a:pt x="952" y="3284"/>
                  <a:pt x="970" y="3309"/>
                </a:cubicBezTo>
                <a:cubicBezTo>
                  <a:pt x="988" y="3334"/>
                  <a:pt x="1021" y="3351"/>
                  <a:pt x="1044" y="3370"/>
                </a:cubicBezTo>
                <a:cubicBezTo>
                  <a:pt x="1067" y="3389"/>
                  <a:pt x="1087" y="3403"/>
                  <a:pt x="1107" y="3421"/>
                </a:cubicBezTo>
                <a:cubicBezTo>
                  <a:pt x="1127" y="3439"/>
                  <a:pt x="1148" y="3462"/>
                  <a:pt x="1164" y="3480"/>
                </a:cubicBezTo>
                <a:cubicBezTo>
                  <a:pt x="1180" y="3498"/>
                  <a:pt x="1189" y="3514"/>
                  <a:pt x="1204" y="3531"/>
                </a:cubicBezTo>
                <a:cubicBezTo>
                  <a:pt x="1219" y="3548"/>
                  <a:pt x="1247" y="3569"/>
                  <a:pt x="1257" y="3582"/>
                </a:cubicBezTo>
                <a:cubicBezTo>
                  <a:pt x="1267" y="3595"/>
                  <a:pt x="1261" y="3598"/>
                  <a:pt x="1267" y="3609"/>
                </a:cubicBezTo>
                <a:cubicBezTo>
                  <a:pt x="1273" y="3620"/>
                  <a:pt x="1284" y="3636"/>
                  <a:pt x="1291" y="3648"/>
                </a:cubicBezTo>
                <a:cubicBezTo>
                  <a:pt x="1298" y="3660"/>
                  <a:pt x="1307" y="3670"/>
                  <a:pt x="1311" y="3678"/>
                </a:cubicBezTo>
                <a:cubicBezTo>
                  <a:pt x="1315" y="3686"/>
                  <a:pt x="1309" y="3690"/>
                  <a:pt x="1314" y="3699"/>
                </a:cubicBezTo>
                <a:cubicBezTo>
                  <a:pt x="1319" y="3708"/>
                  <a:pt x="1334" y="3720"/>
                  <a:pt x="1338" y="3732"/>
                </a:cubicBezTo>
                <a:cubicBezTo>
                  <a:pt x="1342" y="3744"/>
                  <a:pt x="1337" y="3762"/>
                  <a:pt x="1339" y="3774"/>
                </a:cubicBezTo>
                <a:cubicBezTo>
                  <a:pt x="1341" y="3786"/>
                  <a:pt x="1347" y="3791"/>
                  <a:pt x="1350" y="3804"/>
                </a:cubicBezTo>
                <a:cubicBezTo>
                  <a:pt x="1353" y="3817"/>
                  <a:pt x="1349" y="3838"/>
                  <a:pt x="1359" y="3852"/>
                </a:cubicBezTo>
                <a:cubicBezTo>
                  <a:pt x="1369" y="3866"/>
                  <a:pt x="1388" y="3875"/>
                  <a:pt x="1407" y="3885"/>
                </a:cubicBezTo>
                <a:cubicBezTo>
                  <a:pt x="1426" y="3895"/>
                  <a:pt x="1458" y="3904"/>
                  <a:pt x="1474" y="3912"/>
                </a:cubicBezTo>
                <a:cubicBezTo>
                  <a:pt x="1490" y="3920"/>
                  <a:pt x="1493" y="3927"/>
                  <a:pt x="1503" y="3936"/>
                </a:cubicBezTo>
                <a:cubicBezTo>
                  <a:pt x="1513" y="3945"/>
                  <a:pt x="1530" y="3951"/>
                  <a:pt x="1533" y="3964"/>
                </a:cubicBezTo>
                <a:cubicBezTo>
                  <a:pt x="1536" y="3977"/>
                  <a:pt x="1533" y="3998"/>
                  <a:pt x="1522" y="4015"/>
                </a:cubicBezTo>
                <a:cubicBezTo>
                  <a:pt x="1511" y="4032"/>
                  <a:pt x="1485" y="4051"/>
                  <a:pt x="1468" y="4063"/>
                </a:cubicBezTo>
                <a:cubicBezTo>
                  <a:pt x="1451" y="4075"/>
                  <a:pt x="1441" y="4085"/>
                  <a:pt x="1417" y="4090"/>
                </a:cubicBezTo>
                <a:cubicBezTo>
                  <a:pt x="1393" y="4095"/>
                  <a:pt x="1346" y="4093"/>
                  <a:pt x="1323" y="4095"/>
                </a:cubicBezTo>
                <a:cubicBezTo>
                  <a:pt x="1300" y="4097"/>
                  <a:pt x="1293" y="4102"/>
                  <a:pt x="1276" y="4101"/>
                </a:cubicBezTo>
                <a:cubicBezTo>
                  <a:pt x="1259" y="4100"/>
                  <a:pt x="1235" y="4095"/>
                  <a:pt x="1219" y="4090"/>
                </a:cubicBezTo>
                <a:cubicBezTo>
                  <a:pt x="1203" y="4085"/>
                  <a:pt x="1193" y="4075"/>
                  <a:pt x="1179" y="4072"/>
                </a:cubicBezTo>
                <a:cubicBezTo>
                  <a:pt x="1165" y="4069"/>
                  <a:pt x="1146" y="4066"/>
                  <a:pt x="1132" y="4069"/>
                </a:cubicBezTo>
                <a:cubicBezTo>
                  <a:pt x="1118" y="4072"/>
                  <a:pt x="1103" y="4081"/>
                  <a:pt x="1093" y="4090"/>
                </a:cubicBezTo>
                <a:cubicBezTo>
                  <a:pt x="1083" y="4099"/>
                  <a:pt x="1077" y="4113"/>
                  <a:pt x="1074" y="4125"/>
                </a:cubicBezTo>
                <a:cubicBezTo>
                  <a:pt x="1071" y="4137"/>
                  <a:pt x="1072" y="4159"/>
                  <a:pt x="1077" y="4164"/>
                </a:cubicBezTo>
                <a:cubicBezTo>
                  <a:pt x="1082" y="4169"/>
                  <a:pt x="1096" y="4160"/>
                  <a:pt x="1105" y="4156"/>
                </a:cubicBezTo>
                <a:cubicBezTo>
                  <a:pt x="1114" y="4152"/>
                  <a:pt x="1127" y="4144"/>
                  <a:pt x="1134" y="4140"/>
                </a:cubicBezTo>
                <a:cubicBezTo>
                  <a:pt x="1141" y="4136"/>
                  <a:pt x="1140" y="4132"/>
                  <a:pt x="1147" y="4131"/>
                </a:cubicBezTo>
                <a:cubicBezTo>
                  <a:pt x="1154" y="4130"/>
                  <a:pt x="1170" y="4127"/>
                  <a:pt x="1177" y="4132"/>
                </a:cubicBezTo>
                <a:cubicBezTo>
                  <a:pt x="1184" y="4137"/>
                  <a:pt x="1187" y="4155"/>
                  <a:pt x="1192" y="4164"/>
                </a:cubicBezTo>
                <a:cubicBezTo>
                  <a:pt x="1197" y="4173"/>
                  <a:pt x="1204" y="4181"/>
                  <a:pt x="1207" y="4185"/>
                </a:cubicBezTo>
                <a:lnTo>
                  <a:pt x="1210" y="4186"/>
                </a:lnTo>
                <a:lnTo>
                  <a:pt x="2215" y="4186"/>
                </a:lnTo>
                <a:lnTo>
                  <a:pt x="2215" y="580"/>
                </a:lnTo>
                <a:lnTo>
                  <a:pt x="2214" y="580"/>
                </a:lnTo>
                <a:cubicBezTo>
                  <a:pt x="2206" y="576"/>
                  <a:pt x="2184" y="557"/>
                  <a:pt x="2169" y="556"/>
                </a:cubicBezTo>
                <a:cubicBezTo>
                  <a:pt x="2154" y="555"/>
                  <a:pt x="2130" y="564"/>
                  <a:pt x="2125" y="574"/>
                </a:cubicBezTo>
                <a:cubicBezTo>
                  <a:pt x="2120" y="584"/>
                  <a:pt x="2143" y="606"/>
                  <a:pt x="2136" y="615"/>
                </a:cubicBezTo>
                <a:cubicBezTo>
                  <a:pt x="2129" y="624"/>
                  <a:pt x="2098" y="620"/>
                  <a:pt x="2080" y="627"/>
                </a:cubicBezTo>
                <a:cubicBezTo>
                  <a:pt x="2062" y="634"/>
                  <a:pt x="2054" y="642"/>
                  <a:pt x="2029" y="657"/>
                </a:cubicBezTo>
                <a:cubicBezTo>
                  <a:pt x="2004" y="672"/>
                  <a:pt x="1962" y="693"/>
                  <a:pt x="1929" y="717"/>
                </a:cubicBezTo>
                <a:cubicBezTo>
                  <a:pt x="1896" y="741"/>
                  <a:pt x="1855" y="778"/>
                  <a:pt x="1830" y="799"/>
                </a:cubicBezTo>
                <a:cubicBezTo>
                  <a:pt x="1805" y="820"/>
                  <a:pt x="1794" y="829"/>
                  <a:pt x="1782" y="844"/>
                </a:cubicBezTo>
                <a:cubicBezTo>
                  <a:pt x="1770" y="859"/>
                  <a:pt x="1767" y="870"/>
                  <a:pt x="1758" y="888"/>
                </a:cubicBezTo>
                <a:cubicBezTo>
                  <a:pt x="1749" y="906"/>
                  <a:pt x="1739" y="938"/>
                  <a:pt x="1728" y="952"/>
                </a:cubicBezTo>
                <a:cubicBezTo>
                  <a:pt x="1717" y="966"/>
                  <a:pt x="1702" y="965"/>
                  <a:pt x="1692" y="972"/>
                </a:cubicBezTo>
                <a:cubicBezTo>
                  <a:pt x="1682" y="979"/>
                  <a:pt x="1680" y="993"/>
                  <a:pt x="1671" y="993"/>
                </a:cubicBezTo>
                <a:cubicBezTo>
                  <a:pt x="1662" y="993"/>
                  <a:pt x="1647" y="975"/>
                  <a:pt x="1639" y="972"/>
                </a:cubicBezTo>
                <a:cubicBezTo>
                  <a:pt x="1631" y="969"/>
                  <a:pt x="1625" y="967"/>
                  <a:pt x="1620" y="976"/>
                </a:cubicBezTo>
                <a:cubicBezTo>
                  <a:pt x="1615" y="985"/>
                  <a:pt x="1616" y="1011"/>
                  <a:pt x="1608" y="1027"/>
                </a:cubicBezTo>
                <a:cubicBezTo>
                  <a:pt x="1600" y="1043"/>
                  <a:pt x="1587" y="1058"/>
                  <a:pt x="1569" y="1071"/>
                </a:cubicBezTo>
                <a:cubicBezTo>
                  <a:pt x="1551" y="1084"/>
                  <a:pt x="1518" y="1095"/>
                  <a:pt x="1498" y="1105"/>
                </a:cubicBezTo>
                <a:cubicBezTo>
                  <a:pt x="1478" y="1115"/>
                  <a:pt x="1461" y="1133"/>
                  <a:pt x="1450" y="1134"/>
                </a:cubicBezTo>
                <a:cubicBezTo>
                  <a:pt x="1439" y="1135"/>
                  <a:pt x="1434" y="1124"/>
                  <a:pt x="1432" y="1110"/>
                </a:cubicBezTo>
                <a:cubicBezTo>
                  <a:pt x="1430" y="1096"/>
                  <a:pt x="1427" y="1065"/>
                  <a:pt x="1435" y="1051"/>
                </a:cubicBezTo>
                <a:cubicBezTo>
                  <a:pt x="1443" y="1037"/>
                  <a:pt x="1469" y="1036"/>
                  <a:pt x="1479" y="1027"/>
                </a:cubicBezTo>
                <a:cubicBezTo>
                  <a:pt x="1489" y="1018"/>
                  <a:pt x="1486" y="1003"/>
                  <a:pt x="1492" y="997"/>
                </a:cubicBezTo>
                <a:cubicBezTo>
                  <a:pt x="1498" y="991"/>
                  <a:pt x="1505" y="992"/>
                  <a:pt x="1516" y="990"/>
                </a:cubicBezTo>
                <a:cubicBezTo>
                  <a:pt x="1527" y="988"/>
                  <a:pt x="1546" y="992"/>
                  <a:pt x="1558" y="988"/>
                </a:cubicBezTo>
                <a:cubicBezTo>
                  <a:pt x="1570" y="984"/>
                  <a:pt x="1580" y="975"/>
                  <a:pt x="1587" y="966"/>
                </a:cubicBezTo>
                <a:cubicBezTo>
                  <a:pt x="1594" y="957"/>
                  <a:pt x="1602" y="944"/>
                  <a:pt x="1599" y="934"/>
                </a:cubicBezTo>
                <a:cubicBezTo>
                  <a:pt x="1596" y="924"/>
                  <a:pt x="1573" y="915"/>
                  <a:pt x="1569" y="906"/>
                </a:cubicBezTo>
                <a:cubicBezTo>
                  <a:pt x="1565" y="897"/>
                  <a:pt x="1568" y="888"/>
                  <a:pt x="1573" y="882"/>
                </a:cubicBezTo>
                <a:cubicBezTo>
                  <a:pt x="1578" y="876"/>
                  <a:pt x="1593" y="875"/>
                  <a:pt x="1602" y="871"/>
                </a:cubicBezTo>
                <a:cubicBezTo>
                  <a:pt x="1611" y="867"/>
                  <a:pt x="1619" y="863"/>
                  <a:pt x="1627" y="856"/>
                </a:cubicBezTo>
                <a:cubicBezTo>
                  <a:pt x="1635" y="849"/>
                  <a:pt x="1651" y="836"/>
                  <a:pt x="1651" y="829"/>
                </a:cubicBezTo>
                <a:cubicBezTo>
                  <a:pt x="1651" y="822"/>
                  <a:pt x="1638" y="812"/>
                  <a:pt x="1629" y="811"/>
                </a:cubicBezTo>
                <a:cubicBezTo>
                  <a:pt x="1620" y="810"/>
                  <a:pt x="1607" y="817"/>
                  <a:pt x="1597" y="820"/>
                </a:cubicBezTo>
                <a:cubicBezTo>
                  <a:pt x="1587" y="823"/>
                  <a:pt x="1579" y="830"/>
                  <a:pt x="1569" y="829"/>
                </a:cubicBezTo>
                <a:cubicBezTo>
                  <a:pt x="1559" y="828"/>
                  <a:pt x="1543" y="827"/>
                  <a:pt x="1539" y="811"/>
                </a:cubicBezTo>
                <a:cubicBezTo>
                  <a:pt x="1535" y="795"/>
                  <a:pt x="1540" y="750"/>
                  <a:pt x="1542" y="730"/>
                </a:cubicBezTo>
                <a:cubicBezTo>
                  <a:pt x="1544" y="710"/>
                  <a:pt x="1559" y="707"/>
                  <a:pt x="1554" y="693"/>
                </a:cubicBezTo>
                <a:cubicBezTo>
                  <a:pt x="1549" y="679"/>
                  <a:pt x="1515" y="663"/>
                  <a:pt x="1515" y="646"/>
                </a:cubicBezTo>
                <a:cubicBezTo>
                  <a:pt x="1515" y="629"/>
                  <a:pt x="1538" y="601"/>
                  <a:pt x="1551" y="588"/>
                </a:cubicBezTo>
                <a:cubicBezTo>
                  <a:pt x="1564" y="575"/>
                  <a:pt x="1580" y="582"/>
                  <a:pt x="1596" y="570"/>
                </a:cubicBezTo>
                <a:cubicBezTo>
                  <a:pt x="1612" y="558"/>
                  <a:pt x="1634" y="534"/>
                  <a:pt x="1648" y="516"/>
                </a:cubicBezTo>
                <a:cubicBezTo>
                  <a:pt x="1662" y="498"/>
                  <a:pt x="1665" y="482"/>
                  <a:pt x="1678" y="463"/>
                </a:cubicBezTo>
                <a:cubicBezTo>
                  <a:pt x="1691" y="444"/>
                  <a:pt x="1708" y="426"/>
                  <a:pt x="1723" y="400"/>
                </a:cubicBezTo>
                <a:cubicBezTo>
                  <a:pt x="1738" y="374"/>
                  <a:pt x="1757" y="340"/>
                  <a:pt x="1767" y="309"/>
                </a:cubicBezTo>
                <a:cubicBezTo>
                  <a:pt x="1777" y="278"/>
                  <a:pt x="1789" y="243"/>
                  <a:pt x="1783" y="211"/>
                </a:cubicBezTo>
                <a:cubicBezTo>
                  <a:pt x="1777" y="179"/>
                  <a:pt x="1741" y="139"/>
                  <a:pt x="1728" y="117"/>
                </a:cubicBezTo>
                <a:cubicBezTo>
                  <a:pt x="1715" y="95"/>
                  <a:pt x="1718" y="96"/>
                  <a:pt x="1707" y="79"/>
                </a:cubicBezTo>
                <a:cubicBezTo>
                  <a:pt x="1696" y="62"/>
                  <a:pt x="1676" y="29"/>
                  <a:pt x="1659" y="16"/>
                </a:cubicBezTo>
                <a:cubicBezTo>
                  <a:pt x="1642" y="3"/>
                  <a:pt x="1620" y="0"/>
                  <a:pt x="1603" y="0"/>
                </a:cubicBezTo>
                <a:cubicBezTo>
                  <a:pt x="1586" y="0"/>
                  <a:pt x="1572" y="13"/>
                  <a:pt x="1558" y="18"/>
                </a:cubicBezTo>
                <a:cubicBezTo>
                  <a:pt x="1544" y="23"/>
                  <a:pt x="1536" y="23"/>
                  <a:pt x="1521" y="30"/>
                </a:cubicBezTo>
                <a:cubicBezTo>
                  <a:pt x="1506" y="37"/>
                  <a:pt x="1488" y="51"/>
                  <a:pt x="1467" y="61"/>
                </a:cubicBezTo>
                <a:cubicBezTo>
                  <a:pt x="1446" y="71"/>
                  <a:pt x="1416" y="74"/>
                  <a:pt x="1396" y="91"/>
                </a:cubicBezTo>
                <a:cubicBezTo>
                  <a:pt x="1376" y="108"/>
                  <a:pt x="1368" y="142"/>
                  <a:pt x="1348" y="162"/>
                </a:cubicBezTo>
                <a:cubicBezTo>
                  <a:pt x="1328" y="182"/>
                  <a:pt x="1287" y="198"/>
                  <a:pt x="1278" y="210"/>
                </a:cubicBezTo>
                <a:cubicBezTo>
                  <a:pt x="1269" y="222"/>
                  <a:pt x="1298" y="228"/>
                  <a:pt x="1293" y="237"/>
                </a:cubicBezTo>
                <a:cubicBezTo>
                  <a:pt x="1288" y="246"/>
                  <a:pt x="1260" y="250"/>
                  <a:pt x="1249" y="264"/>
                </a:cubicBezTo>
                <a:cubicBezTo>
                  <a:pt x="1238" y="278"/>
                  <a:pt x="1237" y="303"/>
                  <a:pt x="1225" y="319"/>
                </a:cubicBezTo>
                <a:cubicBezTo>
                  <a:pt x="1213" y="335"/>
                  <a:pt x="1194" y="326"/>
                  <a:pt x="1174" y="358"/>
                </a:cubicBezTo>
                <a:cubicBezTo>
                  <a:pt x="1154" y="390"/>
                  <a:pt x="1135" y="474"/>
                  <a:pt x="1105" y="508"/>
                </a:cubicBezTo>
                <a:cubicBezTo>
                  <a:pt x="1075" y="542"/>
                  <a:pt x="1023" y="544"/>
                  <a:pt x="993" y="561"/>
                </a:cubicBezTo>
                <a:cubicBezTo>
                  <a:pt x="963" y="578"/>
                  <a:pt x="951" y="598"/>
                  <a:pt x="928" y="612"/>
                </a:cubicBezTo>
                <a:cubicBezTo>
                  <a:pt x="905" y="626"/>
                  <a:pt x="878" y="619"/>
                  <a:pt x="853" y="643"/>
                </a:cubicBezTo>
                <a:cubicBezTo>
                  <a:pt x="828" y="667"/>
                  <a:pt x="801" y="729"/>
                  <a:pt x="778" y="757"/>
                </a:cubicBezTo>
                <a:cubicBezTo>
                  <a:pt x="755" y="785"/>
                  <a:pt x="746" y="793"/>
                  <a:pt x="717" y="808"/>
                </a:cubicBezTo>
                <a:cubicBezTo>
                  <a:pt x="688" y="823"/>
                  <a:pt x="635" y="837"/>
                  <a:pt x="603" y="849"/>
                </a:cubicBezTo>
                <a:cubicBezTo>
                  <a:pt x="571" y="861"/>
                  <a:pt x="546" y="874"/>
                  <a:pt x="528" y="877"/>
                </a:cubicBezTo>
                <a:cubicBezTo>
                  <a:pt x="510" y="880"/>
                  <a:pt x="508" y="874"/>
                  <a:pt x="493" y="870"/>
                </a:cubicBezTo>
                <a:cubicBezTo>
                  <a:pt x="478" y="866"/>
                  <a:pt x="453" y="857"/>
                  <a:pt x="439" y="852"/>
                </a:cubicBezTo>
                <a:cubicBezTo>
                  <a:pt x="425" y="847"/>
                  <a:pt x="431" y="842"/>
                  <a:pt x="408" y="840"/>
                </a:cubicBezTo>
                <a:cubicBezTo>
                  <a:pt x="385" y="838"/>
                  <a:pt x="330" y="833"/>
                  <a:pt x="300" y="837"/>
                </a:cubicBezTo>
                <a:cubicBezTo>
                  <a:pt x="270" y="841"/>
                  <a:pt x="243" y="856"/>
                  <a:pt x="226" y="865"/>
                </a:cubicBezTo>
                <a:cubicBezTo>
                  <a:pt x="209" y="874"/>
                  <a:pt x="227" y="872"/>
                  <a:pt x="196" y="894"/>
                </a:cubicBezTo>
                <a:cubicBezTo>
                  <a:pt x="165" y="916"/>
                  <a:pt x="69" y="964"/>
                  <a:pt x="37" y="997"/>
                </a:cubicBezTo>
                <a:cubicBezTo>
                  <a:pt x="5" y="1030"/>
                  <a:pt x="12" y="1066"/>
                  <a:pt x="7" y="1092"/>
                </a:cubicBezTo>
                <a:cubicBezTo>
                  <a:pt x="2" y="1118"/>
                  <a:pt x="0" y="1132"/>
                  <a:pt x="7" y="1153"/>
                </a:cubicBezTo>
                <a:cubicBezTo>
                  <a:pt x="14" y="1174"/>
                  <a:pt x="38" y="1197"/>
                  <a:pt x="49" y="1221"/>
                </a:cubicBezTo>
                <a:cubicBezTo>
                  <a:pt x="60" y="1245"/>
                  <a:pt x="59" y="1271"/>
                  <a:pt x="73" y="1299"/>
                </a:cubicBezTo>
                <a:cubicBezTo>
                  <a:pt x="87" y="1327"/>
                  <a:pt x="111" y="1363"/>
                  <a:pt x="132" y="1390"/>
                </a:cubicBezTo>
                <a:cubicBezTo>
                  <a:pt x="153" y="1417"/>
                  <a:pt x="183" y="1442"/>
                  <a:pt x="201" y="1464"/>
                </a:cubicBezTo>
                <a:cubicBezTo>
                  <a:pt x="219" y="1486"/>
                  <a:pt x="227" y="1508"/>
                  <a:pt x="238" y="1525"/>
                </a:cubicBezTo>
                <a:cubicBezTo>
                  <a:pt x="249" y="1542"/>
                  <a:pt x="250" y="1545"/>
                  <a:pt x="265" y="1564"/>
                </a:cubicBezTo>
                <a:cubicBezTo>
                  <a:pt x="280" y="1583"/>
                  <a:pt x="303" y="1620"/>
                  <a:pt x="328" y="1639"/>
                </a:cubicBezTo>
                <a:cubicBezTo>
                  <a:pt x="353" y="1658"/>
                  <a:pt x="397" y="1666"/>
                  <a:pt x="412" y="1678"/>
                </a:cubicBezTo>
                <a:cubicBezTo>
                  <a:pt x="427" y="1690"/>
                  <a:pt x="411" y="1701"/>
                  <a:pt x="417" y="1711"/>
                </a:cubicBezTo>
                <a:cubicBezTo>
                  <a:pt x="423" y="1721"/>
                  <a:pt x="440" y="1729"/>
                  <a:pt x="448" y="1738"/>
                </a:cubicBezTo>
                <a:cubicBezTo>
                  <a:pt x="456" y="1747"/>
                  <a:pt x="464" y="1753"/>
                  <a:pt x="466" y="1765"/>
                </a:cubicBezTo>
                <a:cubicBezTo>
                  <a:pt x="468" y="1777"/>
                  <a:pt x="470" y="1795"/>
                  <a:pt x="462" y="1810"/>
                </a:cubicBezTo>
                <a:cubicBezTo>
                  <a:pt x="454" y="1825"/>
                  <a:pt x="422" y="1843"/>
                  <a:pt x="420" y="1855"/>
                </a:cubicBezTo>
                <a:cubicBezTo>
                  <a:pt x="418" y="1867"/>
                  <a:pt x="433" y="1886"/>
                  <a:pt x="448" y="1882"/>
                </a:cubicBezTo>
                <a:cubicBezTo>
                  <a:pt x="463" y="1878"/>
                  <a:pt x="499" y="1844"/>
                  <a:pt x="511" y="1831"/>
                </a:cubicBezTo>
                <a:cubicBezTo>
                  <a:pt x="523" y="1818"/>
                  <a:pt x="515" y="1809"/>
                  <a:pt x="520" y="1801"/>
                </a:cubicBezTo>
                <a:cubicBezTo>
                  <a:pt x="525" y="1793"/>
                  <a:pt x="532" y="1781"/>
                  <a:pt x="541" y="1782"/>
                </a:cubicBezTo>
                <a:cubicBezTo>
                  <a:pt x="550" y="1783"/>
                  <a:pt x="564" y="1794"/>
                  <a:pt x="576" y="1806"/>
                </a:cubicBezTo>
                <a:cubicBezTo>
                  <a:pt x="588" y="1818"/>
                  <a:pt x="599" y="1840"/>
                  <a:pt x="615" y="1857"/>
                </a:cubicBezTo>
                <a:cubicBezTo>
                  <a:pt x="631" y="1874"/>
                  <a:pt x="641" y="1896"/>
                  <a:pt x="675" y="1909"/>
                </a:cubicBezTo>
                <a:cubicBezTo>
                  <a:pt x="709" y="1922"/>
                  <a:pt x="784" y="1927"/>
                  <a:pt x="820" y="1932"/>
                </a:cubicBezTo>
                <a:cubicBezTo>
                  <a:pt x="856" y="1937"/>
                  <a:pt x="867" y="1940"/>
                  <a:pt x="891" y="1938"/>
                </a:cubicBezTo>
                <a:cubicBezTo>
                  <a:pt x="915" y="1936"/>
                  <a:pt x="945" y="1929"/>
                  <a:pt x="964" y="1917"/>
                </a:cubicBezTo>
                <a:cubicBezTo>
                  <a:pt x="983" y="1905"/>
                  <a:pt x="1003" y="1888"/>
                  <a:pt x="1008" y="1866"/>
                </a:cubicBezTo>
                <a:cubicBezTo>
                  <a:pt x="1013" y="1844"/>
                  <a:pt x="979" y="1802"/>
                  <a:pt x="993" y="1782"/>
                </a:cubicBezTo>
                <a:cubicBezTo>
                  <a:pt x="1007" y="1762"/>
                  <a:pt x="1067" y="1763"/>
                  <a:pt x="1093" y="1746"/>
                </a:cubicBezTo>
                <a:cubicBezTo>
                  <a:pt x="1119" y="1729"/>
                  <a:pt x="1139" y="1695"/>
                  <a:pt x="1149" y="1681"/>
                </a:cubicBezTo>
                <a:cubicBezTo>
                  <a:pt x="1159" y="1667"/>
                  <a:pt x="1155" y="1670"/>
                  <a:pt x="1155" y="1660"/>
                </a:cubicBezTo>
                <a:cubicBezTo>
                  <a:pt x="1155" y="1650"/>
                  <a:pt x="1141" y="1628"/>
                  <a:pt x="1150" y="1620"/>
                </a:cubicBezTo>
                <a:cubicBezTo>
                  <a:pt x="1159" y="1612"/>
                  <a:pt x="1195" y="1618"/>
                  <a:pt x="1209" y="1612"/>
                </a:cubicBezTo>
                <a:cubicBezTo>
                  <a:pt x="1223" y="1606"/>
                  <a:pt x="1218" y="1589"/>
                  <a:pt x="1236" y="1581"/>
                </a:cubicBezTo>
                <a:cubicBezTo>
                  <a:pt x="1254" y="1573"/>
                  <a:pt x="1293" y="1565"/>
                  <a:pt x="1317" y="1563"/>
                </a:cubicBezTo>
                <a:cubicBezTo>
                  <a:pt x="1341" y="1561"/>
                  <a:pt x="1357" y="1556"/>
                  <a:pt x="1383" y="1569"/>
                </a:cubicBezTo>
                <a:cubicBezTo>
                  <a:pt x="1409" y="1582"/>
                  <a:pt x="1449" y="1628"/>
                  <a:pt x="1474" y="1641"/>
                </a:cubicBezTo>
                <a:cubicBezTo>
                  <a:pt x="1499" y="1654"/>
                  <a:pt x="1516" y="1637"/>
                  <a:pt x="1536" y="1645"/>
                </a:cubicBezTo>
                <a:cubicBezTo>
                  <a:pt x="1556" y="1653"/>
                  <a:pt x="1574" y="1681"/>
                  <a:pt x="1594" y="1690"/>
                </a:cubicBezTo>
                <a:cubicBezTo>
                  <a:pt x="1614" y="1699"/>
                  <a:pt x="1637" y="1702"/>
                  <a:pt x="1657" y="1702"/>
                </a:cubicBezTo>
                <a:cubicBezTo>
                  <a:pt x="1677" y="1702"/>
                  <a:pt x="1701" y="1695"/>
                  <a:pt x="1717" y="1692"/>
                </a:cubicBezTo>
                <a:cubicBezTo>
                  <a:pt x="1733" y="1689"/>
                  <a:pt x="1742" y="1688"/>
                  <a:pt x="1753" y="1686"/>
                </a:cubicBezTo>
                <a:cubicBezTo>
                  <a:pt x="1764" y="1684"/>
                  <a:pt x="1773" y="1686"/>
                  <a:pt x="1785" y="1680"/>
                </a:cubicBezTo>
                <a:cubicBezTo>
                  <a:pt x="1797" y="1674"/>
                  <a:pt x="1813" y="1653"/>
                  <a:pt x="1825" y="1653"/>
                </a:cubicBezTo>
                <a:cubicBezTo>
                  <a:pt x="1837" y="1653"/>
                  <a:pt x="1843" y="1674"/>
                  <a:pt x="1857" y="1681"/>
                </a:cubicBezTo>
                <a:cubicBezTo>
                  <a:pt x="1871" y="1688"/>
                  <a:pt x="1891" y="1695"/>
                  <a:pt x="1912" y="1698"/>
                </a:cubicBezTo>
                <a:cubicBezTo>
                  <a:pt x="1933" y="1701"/>
                  <a:pt x="1968" y="1701"/>
                  <a:pt x="1983" y="1698"/>
                </a:cubicBezTo>
                <a:cubicBezTo>
                  <a:pt x="1998" y="1695"/>
                  <a:pt x="1999" y="1680"/>
                  <a:pt x="2005" y="1680"/>
                </a:cubicBezTo>
                <a:cubicBezTo>
                  <a:pt x="2011" y="1680"/>
                  <a:pt x="2019" y="1688"/>
                  <a:pt x="2017" y="1698"/>
                </a:cubicBezTo>
                <a:cubicBezTo>
                  <a:pt x="2015" y="1708"/>
                  <a:pt x="1997" y="1728"/>
                  <a:pt x="1995" y="1743"/>
                </a:cubicBezTo>
                <a:cubicBezTo>
                  <a:pt x="1993" y="1758"/>
                  <a:pt x="2007" y="1773"/>
                  <a:pt x="2002" y="1786"/>
                </a:cubicBezTo>
                <a:cubicBezTo>
                  <a:pt x="1997" y="1799"/>
                  <a:pt x="1972" y="1812"/>
                  <a:pt x="1965" y="1822"/>
                </a:cubicBezTo>
                <a:cubicBezTo>
                  <a:pt x="1958" y="1832"/>
                  <a:pt x="1962" y="1838"/>
                  <a:pt x="1960" y="1846"/>
                </a:cubicBezTo>
                <a:cubicBezTo>
                  <a:pt x="1958" y="1854"/>
                  <a:pt x="1949" y="1862"/>
                  <a:pt x="1954" y="1870"/>
                </a:cubicBezTo>
                <a:cubicBezTo>
                  <a:pt x="1959" y="1878"/>
                  <a:pt x="1995" y="1879"/>
                  <a:pt x="1989" y="1893"/>
                </a:cubicBezTo>
                <a:cubicBezTo>
                  <a:pt x="1983" y="1907"/>
                  <a:pt x="1935" y="1946"/>
                  <a:pt x="1918" y="1953"/>
                </a:cubicBezTo>
                <a:cubicBezTo>
                  <a:pt x="1901" y="1960"/>
                  <a:pt x="1893" y="1943"/>
                  <a:pt x="1888" y="1933"/>
                </a:cubicBezTo>
                <a:cubicBezTo>
                  <a:pt x="1883" y="1923"/>
                  <a:pt x="1889" y="1903"/>
                  <a:pt x="1885" y="1894"/>
                </a:cubicBezTo>
                <a:cubicBezTo>
                  <a:pt x="1881" y="1885"/>
                  <a:pt x="1873" y="1876"/>
                  <a:pt x="1863" y="1879"/>
                </a:cubicBezTo>
                <a:cubicBezTo>
                  <a:pt x="1853" y="1882"/>
                  <a:pt x="1839" y="1909"/>
                  <a:pt x="1825" y="1914"/>
                </a:cubicBezTo>
                <a:cubicBezTo>
                  <a:pt x="1811" y="1919"/>
                  <a:pt x="1800" y="1898"/>
                  <a:pt x="1776" y="1912"/>
                </a:cubicBezTo>
                <a:cubicBezTo>
                  <a:pt x="1752" y="1926"/>
                  <a:pt x="1707" y="1988"/>
                  <a:pt x="1683" y="1996"/>
                </a:cubicBezTo>
                <a:cubicBezTo>
                  <a:pt x="1659" y="2004"/>
                  <a:pt x="1643" y="1961"/>
                  <a:pt x="1630" y="1959"/>
                </a:cubicBezTo>
                <a:cubicBezTo>
                  <a:pt x="1617" y="1957"/>
                  <a:pt x="1608" y="1972"/>
                  <a:pt x="1603" y="1986"/>
                </a:cubicBezTo>
                <a:cubicBezTo>
                  <a:pt x="1598" y="2000"/>
                  <a:pt x="1610" y="2029"/>
                  <a:pt x="1599" y="2041"/>
                </a:cubicBezTo>
                <a:cubicBezTo>
                  <a:pt x="1588" y="2053"/>
                  <a:pt x="1557" y="2049"/>
                  <a:pt x="1537" y="2058"/>
                </a:cubicBezTo>
                <a:cubicBezTo>
                  <a:pt x="1517" y="2067"/>
                  <a:pt x="1498" y="2092"/>
                  <a:pt x="1476" y="2097"/>
                </a:cubicBezTo>
                <a:cubicBezTo>
                  <a:pt x="1454" y="2102"/>
                  <a:pt x="1423" y="2086"/>
                  <a:pt x="1404" y="2088"/>
                </a:cubicBezTo>
                <a:cubicBezTo>
                  <a:pt x="1385" y="2090"/>
                  <a:pt x="1369" y="2098"/>
                  <a:pt x="1362" y="2106"/>
                </a:cubicBezTo>
                <a:cubicBezTo>
                  <a:pt x="1355" y="2114"/>
                  <a:pt x="1360" y="2131"/>
                  <a:pt x="1362" y="2137"/>
                </a:cubicBezTo>
                <a:cubicBezTo>
                  <a:pt x="1364" y="2143"/>
                  <a:pt x="1366" y="2140"/>
                  <a:pt x="1375" y="2140"/>
                </a:cubicBezTo>
                <a:cubicBezTo>
                  <a:pt x="1384" y="2140"/>
                  <a:pt x="1409" y="2136"/>
                  <a:pt x="1419" y="2137"/>
                </a:cubicBezTo>
                <a:cubicBezTo>
                  <a:pt x="1429" y="2138"/>
                  <a:pt x="1434" y="2140"/>
                  <a:pt x="1434" y="2149"/>
                </a:cubicBezTo>
                <a:cubicBezTo>
                  <a:pt x="1434" y="2158"/>
                  <a:pt x="1428" y="2186"/>
                  <a:pt x="1420" y="2190"/>
                </a:cubicBezTo>
                <a:cubicBezTo>
                  <a:pt x="1412" y="2194"/>
                  <a:pt x="1394" y="2175"/>
                  <a:pt x="1384" y="2175"/>
                </a:cubicBezTo>
                <a:cubicBezTo>
                  <a:pt x="1374" y="2175"/>
                  <a:pt x="1363" y="2187"/>
                  <a:pt x="1357" y="2190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3" name="Freeform 4"/>
          <p:cNvSpPr/>
          <p:nvPr/>
        </p:nvSpPr>
        <p:spPr>
          <a:xfrm>
            <a:off x="7334250" y="1495425"/>
            <a:ext cx="966788" cy="1276350"/>
          </a:xfrm>
          <a:custGeom>
            <a:avLst/>
            <a:gdLst>
              <a:gd name="txL" fmla="*/ 0 w 609"/>
              <a:gd name="txT" fmla="*/ 0 h 804"/>
              <a:gd name="txR" fmla="*/ 609 w 609"/>
              <a:gd name="txB" fmla="*/ 804 h 804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609" h="804">
                <a:moveTo>
                  <a:pt x="186" y="804"/>
                </a:moveTo>
                <a:cubicBezTo>
                  <a:pt x="188" y="802"/>
                  <a:pt x="196" y="796"/>
                  <a:pt x="197" y="791"/>
                </a:cubicBezTo>
                <a:cubicBezTo>
                  <a:pt x="198" y="786"/>
                  <a:pt x="191" y="778"/>
                  <a:pt x="191" y="771"/>
                </a:cubicBezTo>
                <a:cubicBezTo>
                  <a:pt x="191" y="764"/>
                  <a:pt x="197" y="755"/>
                  <a:pt x="195" y="749"/>
                </a:cubicBezTo>
                <a:cubicBezTo>
                  <a:pt x="193" y="743"/>
                  <a:pt x="186" y="742"/>
                  <a:pt x="180" y="732"/>
                </a:cubicBezTo>
                <a:cubicBezTo>
                  <a:pt x="174" y="722"/>
                  <a:pt x="168" y="701"/>
                  <a:pt x="159" y="690"/>
                </a:cubicBezTo>
                <a:cubicBezTo>
                  <a:pt x="150" y="679"/>
                  <a:pt x="138" y="686"/>
                  <a:pt x="125" y="668"/>
                </a:cubicBezTo>
                <a:cubicBezTo>
                  <a:pt x="112" y="650"/>
                  <a:pt x="92" y="604"/>
                  <a:pt x="83" y="585"/>
                </a:cubicBezTo>
                <a:cubicBezTo>
                  <a:pt x="74" y="566"/>
                  <a:pt x="79" y="566"/>
                  <a:pt x="72" y="554"/>
                </a:cubicBezTo>
                <a:cubicBezTo>
                  <a:pt x="65" y="542"/>
                  <a:pt x="50" y="528"/>
                  <a:pt x="38" y="510"/>
                </a:cubicBezTo>
                <a:cubicBezTo>
                  <a:pt x="26" y="492"/>
                  <a:pt x="6" y="474"/>
                  <a:pt x="3" y="449"/>
                </a:cubicBezTo>
                <a:cubicBezTo>
                  <a:pt x="0" y="424"/>
                  <a:pt x="11" y="386"/>
                  <a:pt x="21" y="360"/>
                </a:cubicBezTo>
                <a:cubicBezTo>
                  <a:pt x="31" y="334"/>
                  <a:pt x="56" y="314"/>
                  <a:pt x="65" y="291"/>
                </a:cubicBezTo>
                <a:cubicBezTo>
                  <a:pt x="74" y="268"/>
                  <a:pt x="66" y="234"/>
                  <a:pt x="77" y="221"/>
                </a:cubicBezTo>
                <a:cubicBezTo>
                  <a:pt x="88" y="208"/>
                  <a:pt x="113" y="217"/>
                  <a:pt x="132" y="210"/>
                </a:cubicBezTo>
                <a:cubicBezTo>
                  <a:pt x="151" y="203"/>
                  <a:pt x="177" y="178"/>
                  <a:pt x="194" y="180"/>
                </a:cubicBezTo>
                <a:cubicBezTo>
                  <a:pt x="211" y="182"/>
                  <a:pt x="230" y="210"/>
                  <a:pt x="236" y="222"/>
                </a:cubicBezTo>
                <a:cubicBezTo>
                  <a:pt x="242" y="234"/>
                  <a:pt x="226" y="244"/>
                  <a:pt x="230" y="251"/>
                </a:cubicBezTo>
                <a:cubicBezTo>
                  <a:pt x="234" y="258"/>
                  <a:pt x="253" y="265"/>
                  <a:pt x="260" y="266"/>
                </a:cubicBezTo>
                <a:cubicBezTo>
                  <a:pt x="267" y="267"/>
                  <a:pt x="265" y="260"/>
                  <a:pt x="273" y="258"/>
                </a:cubicBezTo>
                <a:cubicBezTo>
                  <a:pt x="281" y="256"/>
                  <a:pt x="290" y="263"/>
                  <a:pt x="306" y="254"/>
                </a:cubicBezTo>
                <a:cubicBezTo>
                  <a:pt x="322" y="245"/>
                  <a:pt x="350" y="215"/>
                  <a:pt x="369" y="206"/>
                </a:cubicBezTo>
                <a:cubicBezTo>
                  <a:pt x="388" y="197"/>
                  <a:pt x="407" y="203"/>
                  <a:pt x="420" y="200"/>
                </a:cubicBezTo>
                <a:cubicBezTo>
                  <a:pt x="433" y="197"/>
                  <a:pt x="438" y="191"/>
                  <a:pt x="449" y="189"/>
                </a:cubicBezTo>
                <a:cubicBezTo>
                  <a:pt x="460" y="187"/>
                  <a:pt x="471" y="194"/>
                  <a:pt x="486" y="188"/>
                </a:cubicBezTo>
                <a:cubicBezTo>
                  <a:pt x="501" y="182"/>
                  <a:pt x="530" y="162"/>
                  <a:pt x="540" y="150"/>
                </a:cubicBezTo>
                <a:cubicBezTo>
                  <a:pt x="550" y="138"/>
                  <a:pt x="537" y="126"/>
                  <a:pt x="546" y="117"/>
                </a:cubicBezTo>
                <a:cubicBezTo>
                  <a:pt x="555" y="108"/>
                  <a:pt x="583" y="103"/>
                  <a:pt x="593" y="95"/>
                </a:cubicBezTo>
                <a:cubicBezTo>
                  <a:pt x="603" y="87"/>
                  <a:pt x="603" y="87"/>
                  <a:pt x="606" y="71"/>
                </a:cubicBezTo>
                <a:cubicBezTo>
                  <a:pt x="609" y="55"/>
                  <a:pt x="609" y="15"/>
                  <a:pt x="609" y="0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4" name="Freeform 5"/>
          <p:cNvSpPr/>
          <p:nvPr/>
        </p:nvSpPr>
        <p:spPr>
          <a:xfrm>
            <a:off x="7693025" y="2586038"/>
            <a:ext cx="573088" cy="657225"/>
          </a:xfrm>
          <a:custGeom>
            <a:avLst/>
            <a:gdLst>
              <a:gd name="txL" fmla="*/ 0 w 361"/>
              <a:gd name="txT" fmla="*/ 0 h 414"/>
              <a:gd name="txR" fmla="*/ 361 w 361"/>
              <a:gd name="txB" fmla="*/ 414 h 414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61" h="414">
                <a:moveTo>
                  <a:pt x="19" y="162"/>
                </a:moveTo>
                <a:cubicBezTo>
                  <a:pt x="19" y="155"/>
                  <a:pt x="21" y="130"/>
                  <a:pt x="19" y="120"/>
                </a:cubicBezTo>
                <a:cubicBezTo>
                  <a:pt x="17" y="110"/>
                  <a:pt x="9" y="109"/>
                  <a:pt x="8" y="101"/>
                </a:cubicBezTo>
                <a:cubicBezTo>
                  <a:pt x="7" y="93"/>
                  <a:pt x="12" y="82"/>
                  <a:pt x="11" y="74"/>
                </a:cubicBezTo>
                <a:cubicBezTo>
                  <a:pt x="10" y="66"/>
                  <a:pt x="0" y="59"/>
                  <a:pt x="1" y="53"/>
                </a:cubicBezTo>
                <a:cubicBezTo>
                  <a:pt x="2" y="47"/>
                  <a:pt x="16" y="43"/>
                  <a:pt x="17" y="35"/>
                </a:cubicBezTo>
                <a:cubicBezTo>
                  <a:pt x="18" y="27"/>
                  <a:pt x="2" y="9"/>
                  <a:pt x="10" y="5"/>
                </a:cubicBezTo>
                <a:cubicBezTo>
                  <a:pt x="18" y="1"/>
                  <a:pt x="49" y="11"/>
                  <a:pt x="67" y="11"/>
                </a:cubicBezTo>
                <a:cubicBezTo>
                  <a:pt x="85" y="11"/>
                  <a:pt x="105" y="0"/>
                  <a:pt x="121" y="8"/>
                </a:cubicBezTo>
                <a:cubicBezTo>
                  <a:pt x="137" y="16"/>
                  <a:pt x="147" y="52"/>
                  <a:pt x="161" y="59"/>
                </a:cubicBezTo>
                <a:cubicBezTo>
                  <a:pt x="175" y="66"/>
                  <a:pt x="197" y="54"/>
                  <a:pt x="205" y="50"/>
                </a:cubicBezTo>
                <a:cubicBezTo>
                  <a:pt x="213" y="46"/>
                  <a:pt x="207" y="38"/>
                  <a:pt x="212" y="36"/>
                </a:cubicBezTo>
                <a:cubicBezTo>
                  <a:pt x="217" y="34"/>
                  <a:pt x="229" y="33"/>
                  <a:pt x="238" y="36"/>
                </a:cubicBezTo>
                <a:cubicBezTo>
                  <a:pt x="247" y="39"/>
                  <a:pt x="262" y="51"/>
                  <a:pt x="268" y="57"/>
                </a:cubicBezTo>
                <a:cubicBezTo>
                  <a:pt x="274" y="63"/>
                  <a:pt x="273" y="69"/>
                  <a:pt x="275" y="74"/>
                </a:cubicBezTo>
                <a:cubicBezTo>
                  <a:pt x="277" y="79"/>
                  <a:pt x="275" y="86"/>
                  <a:pt x="278" y="90"/>
                </a:cubicBezTo>
                <a:cubicBezTo>
                  <a:pt x="281" y="94"/>
                  <a:pt x="290" y="94"/>
                  <a:pt x="292" y="99"/>
                </a:cubicBezTo>
                <a:cubicBezTo>
                  <a:pt x="294" y="104"/>
                  <a:pt x="288" y="116"/>
                  <a:pt x="292" y="123"/>
                </a:cubicBezTo>
                <a:cubicBezTo>
                  <a:pt x="296" y="130"/>
                  <a:pt x="309" y="136"/>
                  <a:pt x="316" y="140"/>
                </a:cubicBezTo>
                <a:cubicBezTo>
                  <a:pt x="323" y="144"/>
                  <a:pt x="333" y="143"/>
                  <a:pt x="337" y="150"/>
                </a:cubicBezTo>
                <a:cubicBezTo>
                  <a:pt x="341" y="157"/>
                  <a:pt x="340" y="174"/>
                  <a:pt x="338" y="182"/>
                </a:cubicBezTo>
                <a:cubicBezTo>
                  <a:pt x="336" y="190"/>
                  <a:pt x="329" y="195"/>
                  <a:pt x="326" y="201"/>
                </a:cubicBezTo>
                <a:cubicBezTo>
                  <a:pt x="323" y="207"/>
                  <a:pt x="325" y="216"/>
                  <a:pt x="322" y="221"/>
                </a:cubicBezTo>
                <a:cubicBezTo>
                  <a:pt x="319" y="226"/>
                  <a:pt x="309" y="229"/>
                  <a:pt x="308" y="234"/>
                </a:cubicBezTo>
                <a:cubicBezTo>
                  <a:pt x="307" y="239"/>
                  <a:pt x="310" y="246"/>
                  <a:pt x="313" y="254"/>
                </a:cubicBezTo>
                <a:cubicBezTo>
                  <a:pt x="316" y="262"/>
                  <a:pt x="326" y="275"/>
                  <a:pt x="325" y="282"/>
                </a:cubicBezTo>
                <a:cubicBezTo>
                  <a:pt x="324" y="289"/>
                  <a:pt x="312" y="290"/>
                  <a:pt x="304" y="294"/>
                </a:cubicBezTo>
                <a:cubicBezTo>
                  <a:pt x="296" y="298"/>
                  <a:pt x="283" y="299"/>
                  <a:pt x="280" y="305"/>
                </a:cubicBezTo>
                <a:cubicBezTo>
                  <a:pt x="277" y="311"/>
                  <a:pt x="279" y="322"/>
                  <a:pt x="284" y="330"/>
                </a:cubicBezTo>
                <a:cubicBezTo>
                  <a:pt x="289" y="338"/>
                  <a:pt x="302" y="351"/>
                  <a:pt x="310" y="356"/>
                </a:cubicBezTo>
                <a:cubicBezTo>
                  <a:pt x="318" y="361"/>
                  <a:pt x="329" y="357"/>
                  <a:pt x="335" y="362"/>
                </a:cubicBezTo>
                <a:cubicBezTo>
                  <a:pt x="341" y="367"/>
                  <a:pt x="343" y="377"/>
                  <a:pt x="347" y="386"/>
                </a:cubicBezTo>
                <a:cubicBezTo>
                  <a:pt x="351" y="395"/>
                  <a:pt x="358" y="408"/>
                  <a:pt x="361" y="414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5" name="Freeform 6"/>
          <p:cNvSpPr/>
          <p:nvPr/>
        </p:nvSpPr>
        <p:spPr>
          <a:xfrm>
            <a:off x="8491538" y="4987925"/>
            <a:ext cx="1662112" cy="1868488"/>
          </a:xfrm>
          <a:custGeom>
            <a:avLst/>
            <a:gdLst>
              <a:gd name="txL" fmla="*/ 0 w 1047"/>
              <a:gd name="txT" fmla="*/ 0 h 1177"/>
              <a:gd name="txR" fmla="*/ 1047 w 1047"/>
              <a:gd name="txB" fmla="*/ 1177 h 1177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047" h="1177">
                <a:moveTo>
                  <a:pt x="0" y="16"/>
                </a:moveTo>
                <a:cubicBezTo>
                  <a:pt x="11" y="14"/>
                  <a:pt x="51" y="0"/>
                  <a:pt x="68" y="4"/>
                </a:cubicBezTo>
                <a:cubicBezTo>
                  <a:pt x="85" y="8"/>
                  <a:pt x="85" y="23"/>
                  <a:pt x="104" y="37"/>
                </a:cubicBezTo>
                <a:cubicBezTo>
                  <a:pt x="123" y="51"/>
                  <a:pt x="162" y="80"/>
                  <a:pt x="180" y="88"/>
                </a:cubicBezTo>
                <a:cubicBezTo>
                  <a:pt x="198" y="96"/>
                  <a:pt x="199" y="82"/>
                  <a:pt x="213" y="88"/>
                </a:cubicBezTo>
                <a:cubicBezTo>
                  <a:pt x="227" y="94"/>
                  <a:pt x="248" y="116"/>
                  <a:pt x="264" y="121"/>
                </a:cubicBezTo>
                <a:cubicBezTo>
                  <a:pt x="280" y="126"/>
                  <a:pt x="292" y="114"/>
                  <a:pt x="312" y="121"/>
                </a:cubicBezTo>
                <a:cubicBezTo>
                  <a:pt x="332" y="128"/>
                  <a:pt x="362" y="142"/>
                  <a:pt x="384" y="161"/>
                </a:cubicBezTo>
                <a:cubicBezTo>
                  <a:pt x="406" y="180"/>
                  <a:pt x="428" y="212"/>
                  <a:pt x="444" y="238"/>
                </a:cubicBezTo>
                <a:cubicBezTo>
                  <a:pt x="460" y="264"/>
                  <a:pt x="475" y="298"/>
                  <a:pt x="483" y="317"/>
                </a:cubicBezTo>
                <a:cubicBezTo>
                  <a:pt x="491" y="336"/>
                  <a:pt x="486" y="346"/>
                  <a:pt x="489" y="353"/>
                </a:cubicBezTo>
                <a:cubicBezTo>
                  <a:pt x="492" y="360"/>
                  <a:pt x="503" y="356"/>
                  <a:pt x="504" y="362"/>
                </a:cubicBezTo>
                <a:cubicBezTo>
                  <a:pt x="505" y="368"/>
                  <a:pt x="497" y="382"/>
                  <a:pt x="498" y="389"/>
                </a:cubicBezTo>
                <a:cubicBezTo>
                  <a:pt x="499" y="396"/>
                  <a:pt x="506" y="403"/>
                  <a:pt x="513" y="407"/>
                </a:cubicBezTo>
                <a:cubicBezTo>
                  <a:pt x="520" y="411"/>
                  <a:pt x="533" y="404"/>
                  <a:pt x="540" y="413"/>
                </a:cubicBezTo>
                <a:cubicBezTo>
                  <a:pt x="547" y="422"/>
                  <a:pt x="557" y="450"/>
                  <a:pt x="557" y="463"/>
                </a:cubicBezTo>
                <a:cubicBezTo>
                  <a:pt x="557" y="476"/>
                  <a:pt x="536" y="478"/>
                  <a:pt x="543" y="493"/>
                </a:cubicBezTo>
                <a:cubicBezTo>
                  <a:pt x="550" y="508"/>
                  <a:pt x="588" y="536"/>
                  <a:pt x="596" y="553"/>
                </a:cubicBezTo>
                <a:cubicBezTo>
                  <a:pt x="604" y="570"/>
                  <a:pt x="591" y="586"/>
                  <a:pt x="593" y="598"/>
                </a:cubicBezTo>
                <a:cubicBezTo>
                  <a:pt x="595" y="610"/>
                  <a:pt x="600" y="621"/>
                  <a:pt x="606" y="628"/>
                </a:cubicBezTo>
                <a:cubicBezTo>
                  <a:pt x="612" y="635"/>
                  <a:pt x="627" y="635"/>
                  <a:pt x="632" y="643"/>
                </a:cubicBezTo>
                <a:cubicBezTo>
                  <a:pt x="637" y="651"/>
                  <a:pt x="630" y="665"/>
                  <a:pt x="636" y="677"/>
                </a:cubicBezTo>
                <a:cubicBezTo>
                  <a:pt x="642" y="689"/>
                  <a:pt x="655" y="705"/>
                  <a:pt x="666" y="718"/>
                </a:cubicBezTo>
                <a:cubicBezTo>
                  <a:pt x="677" y="731"/>
                  <a:pt x="696" y="745"/>
                  <a:pt x="704" y="758"/>
                </a:cubicBezTo>
                <a:cubicBezTo>
                  <a:pt x="712" y="771"/>
                  <a:pt x="709" y="783"/>
                  <a:pt x="713" y="794"/>
                </a:cubicBezTo>
                <a:cubicBezTo>
                  <a:pt x="717" y="805"/>
                  <a:pt x="724" y="815"/>
                  <a:pt x="726" y="824"/>
                </a:cubicBezTo>
                <a:cubicBezTo>
                  <a:pt x="728" y="833"/>
                  <a:pt x="723" y="836"/>
                  <a:pt x="725" y="848"/>
                </a:cubicBezTo>
                <a:cubicBezTo>
                  <a:pt x="727" y="860"/>
                  <a:pt x="740" y="881"/>
                  <a:pt x="740" y="895"/>
                </a:cubicBezTo>
                <a:cubicBezTo>
                  <a:pt x="740" y="909"/>
                  <a:pt x="723" y="919"/>
                  <a:pt x="723" y="931"/>
                </a:cubicBezTo>
                <a:cubicBezTo>
                  <a:pt x="723" y="943"/>
                  <a:pt x="725" y="956"/>
                  <a:pt x="740" y="965"/>
                </a:cubicBezTo>
                <a:cubicBezTo>
                  <a:pt x="755" y="974"/>
                  <a:pt x="797" y="981"/>
                  <a:pt x="816" y="986"/>
                </a:cubicBezTo>
                <a:cubicBezTo>
                  <a:pt x="835" y="991"/>
                  <a:pt x="840" y="995"/>
                  <a:pt x="852" y="997"/>
                </a:cubicBezTo>
                <a:cubicBezTo>
                  <a:pt x="864" y="999"/>
                  <a:pt x="871" y="987"/>
                  <a:pt x="887" y="998"/>
                </a:cubicBezTo>
                <a:cubicBezTo>
                  <a:pt x="903" y="1009"/>
                  <a:pt x="940" y="1046"/>
                  <a:pt x="948" y="1064"/>
                </a:cubicBezTo>
                <a:cubicBezTo>
                  <a:pt x="956" y="1082"/>
                  <a:pt x="927" y="1092"/>
                  <a:pt x="935" y="1108"/>
                </a:cubicBezTo>
                <a:cubicBezTo>
                  <a:pt x="943" y="1124"/>
                  <a:pt x="982" y="1148"/>
                  <a:pt x="999" y="1157"/>
                </a:cubicBezTo>
                <a:cubicBezTo>
                  <a:pt x="1016" y="1166"/>
                  <a:pt x="1029" y="1159"/>
                  <a:pt x="1037" y="1162"/>
                </a:cubicBezTo>
                <a:cubicBezTo>
                  <a:pt x="1045" y="1165"/>
                  <a:pt x="1045" y="1174"/>
                  <a:pt x="1047" y="1177"/>
                </a:cubicBez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6" name="Freeform 7"/>
          <p:cNvSpPr/>
          <p:nvPr/>
        </p:nvSpPr>
        <p:spPr>
          <a:xfrm>
            <a:off x="9661525" y="6629400"/>
            <a:ext cx="203200" cy="147638"/>
          </a:xfrm>
          <a:custGeom>
            <a:avLst/>
            <a:gdLst>
              <a:gd name="txL" fmla="*/ 0 w 128"/>
              <a:gd name="txT" fmla="*/ 0 h 93"/>
              <a:gd name="txR" fmla="*/ 128 w 128"/>
              <a:gd name="txB" fmla="*/ 93 h 93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txL" t="txT" r="txR" b="txB"/>
            <a:pathLst>
              <a:path w="128" h="93">
                <a:moveTo>
                  <a:pt x="0" y="36"/>
                </a:moveTo>
                <a:cubicBezTo>
                  <a:pt x="0" y="44"/>
                  <a:pt x="13" y="57"/>
                  <a:pt x="21" y="63"/>
                </a:cubicBezTo>
                <a:cubicBezTo>
                  <a:pt x="29" y="69"/>
                  <a:pt x="38" y="69"/>
                  <a:pt x="49" y="74"/>
                </a:cubicBezTo>
                <a:cubicBezTo>
                  <a:pt x="60" y="79"/>
                  <a:pt x="75" y="91"/>
                  <a:pt x="87" y="92"/>
                </a:cubicBezTo>
                <a:cubicBezTo>
                  <a:pt x="99" y="93"/>
                  <a:pt x="120" y="88"/>
                  <a:pt x="124" y="81"/>
                </a:cubicBezTo>
                <a:cubicBezTo>
                  <a:pt x="128" y="74"/>
                  <a:pt x="116" y="60"/>
                  <a:pt x="109" y="50"/>
                </a:cubicBezTo>
                <a:cubicBezTo>
                  <a:pt x="102" y="40"/>
                  <a:pt x="86" y="28"/>
                  <a:pt x="81" y="21"/>
                </a:cubicBezTo>
                <a:cubicBezTo>
                  <a:pt x="76" y="14"/>
                  <a:pt x="84" y="8"/>
                  <a:pt x="79" y="5"/>
                </a:cubicBezTo>
                <a:cubicBezTo>
                  <a:pt x="74" y="2"/>
                  <a:pt x="61" y="0"/>
                  <a:pt x="51" y="2"/>
                </a:cubicBezTo>
                <a:cubicBezTo>
                  <a:pt x="41" y="4"/>
                  <a:pt x="27" y="9"/>
                  <a:pt x="19" y="15"/>
                </a:cubicBezTo>
                <a:cubicBezTo>
                  <a:pt x="11" y="21"/>
                  <a:pt x="4" y="32"/>
                  <a:pt x="0" y="36"/>
                </a:cubicBezTo>
                <a:close/>
              </a:path>
            </a:pathLst>
          </a:custGeom>
          <a:solidFill>
            <a:srgbClr val="FFFFAB">
              <a:alpha val="100000"/>
            </a:srgbClr>
          </a:solidFill>
          <a:ln w="31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7" name="Freeform 8"/>
          <p:cNvSpPr/>
          <p:nvPr/>
        </p:nvSpPr>
        <p:spPr>
          <a:xfrm>
            <a:off x="8496300" y="6824663"/>
            <a:ext cx="365125" cy="36512"/>
          </a:xfrm>
          <a:custGeom>
            <a:avLst/>
            <a:gdLst>
              <a:gd name="txL" fmla="*/ 0 w 230"/>
              <a:gd name="txT" fmla="*/ 0 h 23"/>
              <a:gd name="txR" fmla="*/ 230 w 230"/>
              <a:gd name="txB" fmla="*/ 23 h 23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30" h="23">
                <a:moveTo>
                  <a:pt x="0" y="23"/>
                </a:moveTo>
                <a:cubicBezTo>
                  <a:pt x="12" y="20"/>
                  <a:pt x="48" y="7"/>
                  <a:pt x="75" y="5"/>
                </a:cubicBezTo>
                <a:cubicBezTo>
                  <a:pt x="102" y="3"/>
                  <a:pt x="139" y="10"/>
                  <a:pt x="165" y="9"/>
                </a:cubicBezTo>
                <a:cubicBezTo>
                  <a:pt x="191" y="8"/>
                  <a:pt x="217" y="2"/>
                  <a:pt x="230" y="0"/>
                </a:cubicBezTo>
              </a:path>
            </a:pathLst>
          </a:custGeom>
          <a:noFill/>
          <a:ln w="222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8" name="Freeform 9"/>
          <p:cNvSpPr/>
          <p:nvPr/>
        </p:nvSpPr>
        <p:spPr>
          <a:xfrm>
            <a:off x="5143500" y="5538788"/>
            <a:ext cx="3629025" cy="1163637"/>
          </a:xfrm>
          <a:custGeom>
            <a:avLst/>
            <a:gdLst>
              <a:gd name="txL" fmla="*/ 0 w 2286"/>
              <a:gd name="txT" fmla="*/ 0 h 733"/>
              <a:gd name="txR" fmla="*/ 2286 w 2286"/>
              <a:gd name="txB" fmla="*/ 733 h 733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286" h="733">
                <a:moveTo>
                  <a:pt x="0" y="680"/>
                </a:moveTo>
                <a:cubicBezTo>
                  <a:pt x="5" y="682"/>
                  <a:pt x="18" y="692"/>
                  <a:pt x="29" y="692"/>
                </a:cubicBezTo>
                <a:cubicBezTo>
                  <a:pt x="40" y="692"/>
                  <a:pt x="49" y="685"/>
                  <a:pt x="66" y="680"/>
                </a:cubicBezTo>
                <a:cubicBezTo>
                  <a:pt x="83" y="675"/>
                  <a:pt x="114" y="655"/>
                  <a:pt x="131" y="660"/>
                </a:cubicBezTo>
                <a:cubicBezTo>
                  <a:pt x="148" y="665"/>
                  <a:pt x="159" y="702"/>
                  <a:pt x="171" y="713"/>
                </a:cubicBezTo>
                <a:cubicBezTo>
                  <a:pt x="183" y="724"/>
                  <a:pt x="191" y="727"/>
                  <a:pt x="201" y="725"/>
                </a:cubicBezTo>
                <a:cubicBezTo>
                  <a:pt x="211" y="723"/>
                  <a:pt x="223" y="714"/>
                  <a:pt x="233" y="702"/>
                </a:cubicBezTo>
                <a:cubicBezTo>
                  <a:pt x="243" y="690"/>
                  <a:pt x="250" y="664"/>
                  <a:pt x="263" y="656"/>
                </a:cubicBezTo>
                <a:cubicBezTo>
                  <a:pt x="276" y="648"/>
                  <a:pt x="289" y="641"/>
                  <a:pt x="309" y="653"/>
                </a:cubicBezTo>
                <a:cubicBezTo>
                  <a:pt x="329" y="665"/>
                  <a:pt x="357" y="719"/>
                  <a:pt x="386" y="726"/>
                </a:cubicBezTo>
                <a:cubicBezTo>
                  <a:pt x="415" y="733"/>
                  <a:pt x="453" y="697"/>
                  <a:pt x="486" y="695"/>
                </a:cubicBezTo>
                <a:cubicBezTo>
                  <a:pt x="519" y="693"/>
                  <a:pt x="562" y="713"/>
                  <a:pt x="585" y="714"/>
                </a:cubicBezTo>
                <a:cubicBezTo>
                  <a:pt x="608" y="715"/>
                  <a:pt x="614" y="708"/>
                  <a:pt x="627" y="702"/>
                </a:cubicBezTo>
                <a:cubicBezTo>
                  <a:pt x="640" y="696"/>
                  <a:pt x="650" y="681"/>
                  <a:pt x="663" y="680"/>
                </a:cubicBezTo>
                <a:cubicBezTo>
                  <a:pt x="676" y="679"/>
                  <a:pt x="695" y="691"/>
                  <a:pt x="707" y="693"/>
                </a:cubicBezTo>
                <a:cubicBezTo>
                  <a:pt x="719" y="695"/>
                  <a:pt x="724" y="697"/>
                  <a:pt x="735" y="692"/>
                </a:cubicBezTo>
                <a:cubicBezTo>
                  <a:pt x="746" y="687"/>
                  <a:pt x="758" y="665"/>
                  <a:pt x="773" y="660"/>
                </a:cubicBezTo>
                <a:cubicBezTo>
                  <a:pt x="788" y="655"/>
                  <a:pt x="811" y="671"/>
                  <a:pt x="828" y="663"/>
                </a:cubicBezTo>
                <a:cubicBezTo>
                  <a:pt x="845" y="655"/>
                  <a:pt x="860" y="622"/>
                  <a:pt x="873" y="614"/>
                </a:cubicBezTo>
                <a:cubicBezTo>
                  <a:pt x="886" y="606"/>
                  <a:pt x="891" y="622"/>
                  <a:pt x="909" y="615"/>
                </a:cubicBezTo>
                <a:cubicBezTo>
                  <a:pt x="927" y="608"/>
                  <a:pt x="964" y="575"/>
                  <a:pt x="984" y="569"/>
                </a:cubicBezTo>
                <a:cubicBezTo>
                  <a:pt x="1004" y="563"/>
                  <a:pt x="1016" y="571"/>
                  <a:pt x="1028" y="579"/>
                </a:cubicBezTo>
                <a:cubicBezTo>
                  <a:pt x="1040" y="587"/>
                  <a:pt x="1046" y="607"/>
                  <a:pt x="1053" y="614"/>
                </a:cubicBezTo>
                <a:cubicBezTo>
                  <a:pt x="1060" y="621"/>
                  <a:pt x="1063" y="623"/>
                  <a:pt x="1073" y="620"/>
                </a:cubicBezTo>
                <a:cubicBezTo>
                  <a:pt x="1083" y="617"/>
                  <a:pt x="1098" y="596"/>
                  <a:pt x="1113" y="596"/>
                </a:cubicBezTo>
                <a:cubicBezTo>
                  <a:pt x="1128" y="596"/>
                  <a:pt x="1149" y="619"/>
                  <a:pt x="1164" y="617"/>
                </a:cubicBezTo>
                <a:cubicBezTo>
                  <a:pt x="1179" y="615"/>
                  <a:pt x="1190" y="595"/>
                  <a:pt x="1206" y="585"/>
                </a:cubicBezTo>
                <a:cubicBezTo>
                  <a:pt x="1222" y="575"/>
                  <a:pt x="1247" y="572"/>
                  <a:pt x="1260" y="558"/>
                </a:cubicBezTo>
                <a:cubicBezTo>
                  <a:pt x="1273" y="544"/>
                  <a:pt x="1264" y="505"/>
                  <a:pt x="1283" y="498"/>
                </a:cubicBezTo>
                <a:cubicBezTo>
                  <a:pt x="1302" y="491"/>
                  <a:pt x="1352" y="527"/>
                  <a:pt x="1377" y="513"/>
                </a:cubicBezTo>
                <a:cubicBezTo>
                  <a:pt x="1402" y="499"/>
                  <a:pt x="1416" y="437"/>
                  <a:pt x="1436" y="414"/>
                </a:cubicBezTo>
                <a:cubicBezTo>
                  <a:pt x="1456" y="391"/>
                  <a:pt x="1475" y="381"/>
                  <a:pt x="1500" y="372"/>
                </a:cubicBezTo>
                <a:cubicBezTo>
                  <a:pt x="1525" y="363"/>
                  <a:pt x="1555" y="367"/>
                  <a:pt x="1586" y="359"/>
                </a:cubicBezTo>
                <a:cubicBezTo>
                  <a:pt x="1617" y="351"/>
                  <a:pt x="1667" y="333"/>
                  <a:pt x="1689" y="323"/>
                </a:cubicBezTo>
                <a:cubicBezTo>
                  <a:pt x="1711" y="313"/>
                  <a:pt x="1712" y="307"/>
                  <a:pt x="1718" y="297"/>
                </a:cubicBezTo>
                <a:cubicBezTo>
                  <a:pt x="1724" y="287"/>
                  <a:pt x="1718" y="271"/>
                  <a:pt x="1727" y="263"/>
                </a:cubicBezTo>
                <a:cubicBezTo>
                  <a:pt x="1736" y="255"/>
                  <a:pt x="1758" y="248"/>
                  <a:pt x="1775" y="248"/>
                </a:cubicBezTo>
                <a:cubicBezTo>
                  <a:pt x="1792" y="248"/>
                  <a:pt x="1809" y="251"/>
                  <a:pt x="1830" y="260"/>
                </a:cubicBezTo>
                <a:cubicBezTo>
                  <a:pt x="1851" y="269"/>
                  <a:pt x="1885" y="297"/>
                  <a:pt x="1904" y="300"/>
                </a:cubicBezTo>
                <a:cubicBezTo>
                  <a:pt x="1923" y="303"/>
                  <a:pt x="1927" y="285"/>
                  <a:pt x="1943" y="281"/>
                </a:cubicBezTo>
                <a:cubicBezTo>
                  <a:pt x="1959" y="277"/>
                  <a:pt x="1988" y="280"/>
                  <a:pt x="2003" y="273"/>
                </a:cubicBezTo>
                <a:cubicBezTo>
                  <a:pt x="2018" y="266"/>
                  <a:pt x="2020" y="260"/>
                  <a:pt x="2033" y="242"/>
                </a:cubicBezTo>
                <a:cubicBezTo>
                  <a:pt x="2046" y="224"/>
                  <a:pt x="2063" y="172"/>
                  <a:pt x="2079" y="167"/>
                </a:cubicBezTo>
                <a:cubicBezTo>
                  <a:pt x="2095" y="162"/>
                  <a:pt x="2117" y="205"/>
                  <a:pt x="2129" y="210"/>
                </a:cubicBezTo>
                <a:cubicBezTo>
                  <a:pt x="2141" y="215"/>
                  <a:pt x="2150" y="210"/>
                  <a:pt x="2153" y="195"/>
                </a:cubicBezTo>
                <a:cubicBezTo>
                  <a:pt x="2156" y="180"/>
                  <a:pt x="2147" y="135"/>
                  <a:pt x="2150" y="120"/>
                </a:cubicBezTo>
                <a:cubicBezTo>
                  <a:pt x="2153" y="105"/>
                  <a:pt x="2154" y="103"/>
                  <a:pt x="2169" y="104"/>
                </a:cubicBezTo>
                <a:cubicBezTo>
                  <a:pt x="2184" y="105"/>
                  <a:pt x="2223" y="136"/>
                  <a:pt x="2240" y="126"/>
                </a:cubicBezTo>
                <a:cubicBezTo>
                  <a:pt x="2257" y="116"/>
                  <a:pt x="2263" y="63"/>
                  <a:pt x="2271" y="42"/>
                </a:cubicBezTo>
                <a:cubicBezTo>
                  <a:pt x="2279" y="21"/>
                  <a:pt x="2283" y="9"/>
                  <a:pt x="2286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299" name="Freeform 10"/>
          <p:cNvSpPr/>
          <p:nvPr/>
        </p:nvSpPr>
        <p:spPr>
          <a:xfrm>
            <a:off x="1524000" y="5207000"/>
            <a:ext cx="1600200" cy="327025"/>
          </a:xfrm>
          <a:custGeom>
            <a:avLst/>
            <a:gdLst>
              <a:gd name="txL" fmla="*/ 0 w 1008"/>
              <a:gd name="txT" fmla="*/ 0 h 206"/>
              <a:gd name="txR" fmla="*/ 1008 w 1008"/>
              <a:gd name="txB" fmla="*/ 206 h 20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1008" h="206">
                <a:moveTo>
                  <a:pt x="0" y="136"/>
                </a:moveTo>
                <a:cubicBezTo>
                  <a:pt x="20" y="144"/>
                  <a:pt x="84" y="173"/>
                  <a:pt x="123" y="184"/>
                </a:cubicBezTo>
                <a:cubicBezTo>
                  <a:pt x="162" y="195"/>
                  <a:pt x="207" y="200"/>
                  <a:pt x="237" y="203"/>
                </a:cubicBezTo>
                <a:cubicBezTo>
                  <a:pt x="267" y="206"/>
                  <a:pt x="281" y="205"/>
                  <a:pt x="302" y="203"/>
                </a:cubicBezTo>
                <a:cubicBezTo>
                  <a:pt x="323" y="201"/>
                  <a:pt x="345" y="197"/>
                  <a:pt x="365" y="188"/>
                </a:cubicBezTo>
                <a:cubicBezTo>
                  <a:pt x="385" y="179"/>
                  <a:pt x="406" y="161"/>
                  <a:pt x="423" y="151"/>
                </a:cubicBezTo>
                <a:cubicBezTo>
                  <a:pt x="440" y="141"/>
                  <a:pt x="445" y="137"/>
                  <a:pt x="467" y="130"/>
                </a:cubicBezTo>
                <a:cubicBezTo>
                  <a:pt x="489" y="123"/>
                  <a:pt x="529" y="111"/>
                  <a:pt x="555" y="106"/>
                </a:cubicBezTo>
                <a:cubicBezTo>
                  <a:pt x="581" y="101"/>
                  <a:pt x="605" y="108"/>
                  <a:pt x="623" y="101"/>
                </a:cubicBezTo>
                <a:cubicBezTo>
                  <a:pt x="641" y="94"/>
                  <a:pt x="648" y="68"/>
                  <a:pt x="665" y="62"/>
                </a:cubicBezTo>
                <a:cubicBezTo>
                  <a:pt x="682" y="56"/>
                  <a:pt x="702" y="65"/>
                  <a:pt x="725" y="62"/>
                </a:cubicBezTo>
                <a:cubicBezTo>
                  <a:pt x="748" y="59"/>
                  <a:pt x="775" y="51"/>
                  <a:pt x="801" y="43"/>
                </a:cubicBezTo>
                <a:cubicBezTo>
                  <a:pt x="827" y="35"/>
                  <a:pt x="852" y="18"/>
                  <a:pt x="882" y="13"/>
                </a:cubicBezTo>
                <a:cubicBezTo>
                  <a:pt x="912" y="8"/>
                  <a:pt x="960" y="18"/>
                  <a:pt x="981" y="16"/>
                </a:cubicBezTo>
                <a:cubicBezTo>
                  <a:pt x="1002" y="14"/>
                  <a:pt x="1003" y="3"/>
                  <a:pt x="1008" y="0"/>
                </a:cubicBezTo>
              </a:path>
            </a:pathLst>
          </a:custGeom>
          <a:noFill/>
          <a:ln w="158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0" name="Freeform 11"/>
          <p:cNvSpPr/>
          <p:nvPr/>
        </p:nvSpPr>
        <p:spPr>
          <a:xfrm>
            <a:off x="1524000" y="341313"/>
            <a:ext cx="5805488" cy="4941887"/>
          </a:xfrm>
          <a:custGeom>
            <a:avLst/>
            <a:gdLst>
              <a:gd name="txL" fmla="*/ 0 w 3657"/>
              <a:gd name="txT" fmla="*/ 0 h 3113"/>
              <a:gd name="txR" fmla="*/ 3657 w 3657"/>
              <a:gd name="txB" fmla="*/ 3113 h 3113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657" h="3113">
                <a:moveTo>
                  <a:pt x="0" y="33"/>
                </a:moveTo>
                <a:cubicBezTo>
                  <a:pt x="12" y="28"/>
                  <a:pt x="43" y="6"/>
                  <a:pt x="72" y="3"/>
                </a:cubicBezTo>
                <a:cubicBezTo>
                  <a:pt x="101" y="0"/>
                  <a:pt x="142" y="9"/>
                  <a:pt x="176" y="15"/>
                </a:cubicBezTo>
                <a:cubicBezTo>
                  <a:pt x="210" y="21"/>
                  <a:pt x="250" y="32"/>
                  <a:pt x="279" y="37"/>
                </a:cubicBezTo>
                <a:cubicBezTo>
                  <a:pt x="308" y="42"/>
                  <a:pt x="325" y="43"/>
                  <a:pt x="351" y="46"/>
                </a:cubicBezTo>
                <a:cubicBezTo>
                  <a:pt x="377" y="49"/>
                  <a:pt x="404" y="43"/>
                  <a:pt x="437" y="52"/>
                </a:cubicBezTo>
                <a:cubicBezTo>
                  <a:pt x="470" y="61"/>
                  <a:pt x="451" y="55"/>
                  <a:pt x="548" y="103"/>
                </a:cubicBezTo>
                <a:cubicBezTo>
                  <a:pt x="645" y="151"/>
                  <a:pt x="895" y="284"/>
                  <a:pt x="1020" y="340"/>
                </a:cubicBezTo>
                <a:cubicBezTo>
                  <a:pt x="1145" y="396"/>
                  <a:pt x="1235" y="413"/>
                  <a:pt x="1296" y="442"/>
                </a:cubicBezTo>
                <a:cubicBezTo>
                  <a:pt x="1357" y="471"/>
                  <a:pt x="1364" y="494"/>
                  <a:pt x="1386" y="511"/>
                </a:cubicBezTo>
                <a:cubicBezTo>
                  <a:pt x="1408" y="528"/>
                  <a:pt x="1412" y="528"/>
                  <a:pt x="1425" y="544"/>
                </a:cubicBezTo>
                <a:cubicBezTo>
                  <a:pt x="1438" y="560"/>
                  <a:pt x="1458" y="586"/>
                  <a:pt x="1467" y="610"/>
                </a:cubicBezTo>
                <a:cubicBezTo>
                  <a:pt x="1476" y="634"/>
                  <a:pt x="1482" y="667"/>
                  <a:pt x="1482" y="688"/>
                </a:cubicBezTo>
                <a:cubicBezTo>
                  <a:pt x="1482" y="709"/>
                  <a:pt x="1468" y="718"/>
                  <a:pt x="1467" y="738"/>
                </a:cubicBezTo>
                <a:cubicBezTo>
                  <a:pt x="1466" y="758"/>
                  <a:pt x="1479" y="789"/>
                  <a:pt x="1478" y="808"/>
                </a:cubicBezTo>
                <a:cubicBezTo>
                  <a:pt x="1477" y="827"/>
                  <a:pt x="1469" y="838"/>
                  <a:pt x="1460" y="852"/>
                </a:cubicBezTo>
                <a:cubicBezTo>
                  <a:pt x="1451" y="866"/>
                  <a:pt x="1435" y="895"/>
                  <a:pt x="1422" y="892"/>
                </a:cubicBezTo>
                <a:cubicBezTo>
                  <a:pt x="1409" y="889"/>
                  <a:pt x="1393" y="842"/>
                  <a:pt x="1380" y="835"/>
                </a:cubicBezTo>
                <a:cubicBezTo>
                  <a:pt x="1367" y="828"/>
                  <a:pt x="1349" y="838"/>
                  <a:pt x="1346" y="850"/>
                </a:cubicBezTo>
                <a:cubicBezTo>
                  <a:pt x="1343" y="862"/>
                  <a:pt x="1352" y="889"/>
                  <a:pt x="1361" y="910"/>
                </a:cubicBezTo>
                <a:cubicBezTo>
                  <a:pt x="1370" y="931"/>
                  <a:pt x="1403" y="948"/>
                  <a:pt x="1400" y="975"/>
                </a:cubicBezTo>
                <a:cubicBezTo>
                  <a:pt x="1397" y="1002"/>
                  <a:pt x="1360" y="1025"/>
                  <a:pt x="1343" y="1075"/>
                </a:cubicBezTo>
                <a:cubicBezTo>
                  <a:pt x="1326" y="1125"/>
                  <a:pt x="1319" y="1231"/>
                  <a:pt x="1298" y="1278"/>
                </a:cubicBezTo>
                <a:cubicBezTo>
                  <a:pt x="1277" y="1325"/>
                  <a:pt x="1244" y="1326"/>
                  <a:pt x="1215" y="1360"/>
                </a:cubicBezTo>
                <a:cubicBezTo>
                  <a:pt x="1186" y="1394"/>
                  <a:pt x="1135" y="1448"/>
                  <a:pt x="1124" y="1485"/>
                </a:cubicBezTo>
                <a:cubicBezTo>
                  <a:pt x="1113" y="1522"/>
                  <a:pt x="1142" y="1559"/>
                  <a:pt x="1149" y="1584"/>
                </a:cubicBezTo>
                <a:cubicBezTo>
                  <a:pt x="1156" y="1609"/>
                  <a:pt x="1155" y="1618"/>
                  <a:pt x="1167" y="1635"/>
                </a:cubicBezTo>
                <a:cubicBezTo>
                  <a:pt x="1179" y="1652"/>
                  <a:pt x="1209" y="1666"/>
                  <a:pt x="1220" y="1686"/>
                </a:cubicBezTo>
                <a:cubicBezTo>
                  <a:pt x="1231" y="1706"/>
                  <a:pt x="1238" y="1729"/>
                  <a:pt x="1232" y="1752"/>
                </a:cubicBezTo>
                <a:cubicBezTo>
                  <a:pt x="1226" y="1775"/>
                  <a:pt x="1194" y="1789"/>
                  <a:pt x="1181" y="1822"/>
                </a:cubicBezTo>
                <a:cubicBezTo>
                  <a:pt x="1168" y="1855"/>
                  <a:pt x="1173" y="1920"/>
                  <a:pt x="1155" y="1950"/>
                </a:cubicBezTo>
                <a:cubicBezTo>
                  <a:pt x="1137" y="1980"/>
                  <a:pt x="1082" y="1984"/>
                  <a:pt x="1071" y="2002"/>
                </a:cubicBezTo>
                <a:cubicBezTo>
                  <a:pt x="1060" y="2020"/>
                  <a:pt x="1090" y="2032"/>
                  <a:pt x="1092" y="2058"/>
                </a:cubicBezTo>
                <a:cubicBezTo>
                  <a:pt x="1094" y="2084"/>
                  <a:pt x="1076" y="2133"/>
                  <a:pt x="1080" y="2158"/>
                </a:cubicBezTo>
                <a:cubicBezTo>
                  <a:pt x="1084" y="2183"/>
                  <a:pt x="1109" y="2195"/>
                  <a:pt x="1115" y="2209"/>
                </a:cubicBezTo>
                <a:cubicBezTo>
                  <a:pt x="1121" y="2223"/>
                  <a:pt x="1118" y="2226"/>
                  <a:pt x="1116" y="2242"/>
                </a:cubicBezTo>
                <a:cubicBezTo>
                  <a:pt x="1114" y="2258"/>
                  <a:pt x="1105" y="2290"/>
                  <a:pt x="1104" y="2305"/>
                </a:cubicBezTo>
                <a:cubicBezTo>
                  <a:pt x="1103" y="2320"/>
                  <a:pt x="1107" y="2313"/>
                  <a:pt x="1107" y="2331"/>
                </a:cubicBezTo>
                <a:cubicBezTo>
                  <a:pt x="1107" y="2349"/>
                  <a:pt x="1104" y="2389"/>
                  <a:pt x="1104" y="2413"/>
                </a:cubicBezTo>
                <a:cubicBezTo>
                  <a:pt x="1104" y="2437"/>
                  <a:pt x="1103" y="2449"/>
                  <a:pt x="1107" y="2475"/>
                </a:cubicBezTo>
                <a:cubicBezTo>
                  <a:pt x="1111" y="2501"/>
                  <a:pt x="1123" y="2543"/>
                  <a:pt x="1128" y="2569"/>
                </a:cubicBezTo>
                <a:cubicBezTo>
                  <a:pt x="1133" y="2595"/>
                  <a:pt x="1140" y="2611"/>
                  <a:pt x="1137" y="2632"/>
                </a:cubicBezTo>
                <a:cubicBezTo>
                  <a:pt x="1134" y="2653"/>
                  <a:pt x="1114" y="2676"/>
                  <a:pt x="1107" y="2697"/>
                </a:cubicBezTo>
                <a:cubicBezTo>
                  <a:pt x="1100" y="2718"/>
                  <a:pt x="1102" y="2739"/>
                  <a:pt x="1094" y="2757"/>
                </a:cubicBezTo>
                <a:cubicBezTo>
                  <a:pt x="1086" y="2775"/>
                  <a:pt x="1068" y="2782"/>
                  <a:pt x="1062" y="2802"/>
                </a:cubicBezTo>
                <a:cubicBezTo>
                  <a:pt x="1056" y="2822"/>
                  <a:pt x="1064" y="2856"/>
                  <a:pt x="1058" y="2878"/>
                </a:cubicBezTo>
                <a:cubicBezTo>
                  <a:pt x="1052" y="2900"/>
                  <a:pt x="1034" y="2904"/>
                  <a:pt x="1026" y="2935"/>
                </a:cubicBezTo>
                <a:cubicBezTo>
                  <a:pt x="1018" y="2966"/>
                  <a:pt x="993" y="3038"/>
                  <a:pt x="1010" y="3067"/>
                </a:cubicBezTo>
                <a:cubicBezTo>
                  <a:pt x="1027" y="3096"/>
                  <a:pt x="1090" y="3109"/>
                  <a:pt x="1125" y="3111"/>
                </a:cubicBezTo>
                <a:cubicBezTo>
                  <a:pt x="1160" y="3113"/>
                  <a:pt x="1193" y="3085"/>
                  <a:pt x="1220" y="3078"/>
                </a:cubicBezTo>
                <a:cubicBezTo>
                  <a:pt x="1247" y="3071"/>
                  <a:pt x="1267" y="3075"/>
                  <a:pt x="1287" y="3067"/>
                </a:cubicBezTo>
                <a:cubicBezTo>
                  <a:pt x="1307" y="3059"/>
                  <a:pt x="1319" y="3036"/>
                  <a:pt x="1341" y="3027"/>
                </a:cubicBezTo>
                <a:cubicBezTo>
                  <a:pt x="1363" y="3018"/>
                  <a:pt x="1394" y="3017"/>
                  <a:pt x="1418" y="3013"/>
                </a:cubicBezTo>
                <a:cubicBezTo>
                  <a:pt x="1442" y="3009"/>
                  <a:pt x="1466" y="3012"/>
                  <a:pt x="1488" y="3001"/>
                </a:cubicBezTo>
                <a:cubicBezTo>
                  <a:pt x="1510" y="2990"/>
                  <a:pt x="1525" y="2967"/>
                  <a:pt x="1550" y="2946"/>
                </a:cubicBezTo>
                <a:cubicBezTo>
                  <a:pt x="1575" y="2925"/>
                  <a:pt x="1585" y="2875"/>
                  <a:pt x="1638" y="2878"/>
                </a:cubicBezTo>
                <a:cubicBezTo>
                  <a:pt x="1691" y="2881"/>
                  <a:pt x="1802" y="2947"/>
                  <a:pt x="1866" y="2964"/>
                </a:cubicBezTo>
                <a:cubicBezTo>
                  <a:pt x="1930" y="2981"/>
                  <a:pt x="1971" y="2982"/>
                  <a:pt x="2024" y="2977"/>
                </a:cubicBezTo>
                <a:cubicBezTo>
                  <a:pt x="2077" y="2972"/>
                  <a:pt x="2139" y="2946"/>
                  <a:pt x="2184" y="2932"/>
                </a:cubicBezTo>
                <a:cubicBezTo>
                  <a:pt x="2229" y="2918"/>
                  <a:pt x="2244" y="2918"/>
                  <a:pt x="2295" y="2895"/>
                </a:cubicBezTo>
                <a:cubicBezTo>
                  <a:pt x="2346" y="2872"/>
                  <a:pt x="2447" y="2817"/>
                  <a:pt x="2489" y="2791"/>
                </a:cubicBezTo>
                <a:cubicBezTo>
                  <a:pt x="2531" y="2765"/>
                  <a:pt x="2525" y="2758"/>
                  <a:pt x="2546" y="2739"/>
                </a:cubicBezTo>
                <a:cubicBezTo>
                  <a:pt x="2567" y="2720"/>
                  <a:pt x="2595" y="2697"/>
                  <a:pt x="2615" y="2677"/>
                </a:cubicBezTo>
                <a:cubicBezTo>
                  <a:pt x="2635" y="2657"/>
                  <a:pt x="2648" y="2632"/>
                  <a:pt x="2666" y="2620"/>
                </a:cubicBezTo>
                <a:cubicBezTo>
                  <a:pt x="2684" y="2608"/>
                  <a:pt x="2710" y="2608"/>
                  <a:pt x="2726" y="2602"/>
                </a:cubicBezTo>
                <a:cubicBezTo>
                  <a:pt x="2742" y="2596"/>
                  <a:pt x="2753" y="2592"/>
                  <a:pt x="2765" y="2583"/>
                </a:cubicBezTo>
                <a:cubicBezTo>
                  <a:pt x="2777" y="2574"/>
                  <a:pt x="2791" y="2561"/>
                  <a:pt x="2798" y="2545"/>
                </a:cubicBezTo>
                <a:cubicBezTo>
                  <a:pt x="2805" y="2529"/>
                  <a:pt x="2809" y="2512"/>
                  <a:pt x="2810" y="2485"/>
                </a:cubicBezTo>
                <a:cubicBezTo>
                  <a:pt x="2811" y="2458"/>
                  <a:pt x="2790" y="2418"/>
                  <a:pt x="2804" y="2380"/>
                </a:cubicBezTo>
                <a:cubicBezTo>
                  <a:pt x="2818" y="2342"/>
                  <a:pt x="2854" y="2300"/>
                  <a:pt x="2892" y="2257"/>
                </a:cubicBezTo>
                <a:cubicBezTo>
                  <a:pt x="2930" y="2214"/>
                  <a:pt x="2986" y="2145"/>
                  <a:pt x="3035" y="2119"/>
                </a:cubicBezTo>
                <a:cubicBezTo>
                  <a:pt x="3084" y="2093"/>
                  <a:pt x="3147" y="2115"/>
                  <a:pt x="3186" y="2100"/>
                </a:cubicBezTo>
                <a:cubicBezTo>
                  <a:pt x="3225" y="2085"/>
                  <a:pt x="3254" y="2051"/>
                  <a:pt x="3270" y="2028"/>
                </a:cubicBezTo>
                <a:cubicBezTo>
                  <a:pt x="3286" y="2005"/>
                  <a:pt x="3282" y="1987"/>
                  <a:pt x="3281" y="1963"/>
                </a:cubicBezTo>
                <a:cubicBezTo>
                  <a:pt x="3280" y="1939"/>
                  <a:pt x="3263" y="1911"/>
                  <a:pt x="3266" y="1885"/>
                </a:cubicBezTo>
                <a:cubicBezTo>
                  <a:pt x="3269" y="1859"/>
                  <a:pt x="3297" y="1847"/>
                  <a:pt x="3297" y="1810"/>
                </a:cubicBezTo>
                <a:cubicBezTo>
                  <a:pt x="3297" y="1773"/>
                  <a:pt x="3268" y="1711"/>
                  <a:pt x="3267" y="1662"/>
                </a:cubicBezTo>
                <a:cubicBezTo>
                  <a:pt x="3266" y="1613"/>
                  <a:pt x="3273" y="1565"/>
                  <a:pt x="3294" y="1518"/>
                </a:cubicBezTo>
                <a:cubicBezTo>
                  <a:pt x="3315" y="1471"/>
                  <a:pt x="3363" y="1414"/>
                  <a:pt x="3392" y="1381"/>
                </a:cubicBezTo>
                <a:cubicBezTo>
                  <a:pt x="3421" y="1348"/>
                  <a:pt x="3440" y="1332"/>
                  <a:pt x="3467" y="1318"/>
                </a:cubicBezTo>
                <a:cubicBezTo>
                  <a:pt x="3494" y="1304"/>
                  <a:pt x="3525" y="1299"/>
                  <a:pt x="3557" y="1294"/>
                </a:cubicBezTo>
                <a:cubicBezTo>
                  <a:pt x="3589" y="1289"/>
                  <a:pt x="3636" y="1288"/>
                  <a:pt x="3657" y="1287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1" name="Freeform 12"/>
          <p:cNvSpPr/>
          <p:nvPr/>
        </p:nvSpPr>
        <p:spPr>
          <a:xfrm>
            <a:off x="1527175" y="657225"/>
            <a:ext cx="528638" cy="217488"/>
          </a:xfrm>
          <a:custGeom>
            <a:avLst/>
            <a:gdLst>
              <a:gd name="txL" fmla="*/ 0 w 333"/>
              <a:gd name="txT" fmla="*/ 0 h 137"/>
              <a:gd name="txR" fmla="*/ 333 w 333"/>
              <a:gd name="txB" fmla="*/ 137 h 137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33" h="137">
                <a:moveTo>
                  <a:pt x="0" y="137"/>
                </a:moveTo>
                <a:cubicBezTo>
                  <a:pt x="8" y="128"/>
                  <a:pt x="30" y="97"/>
                  <a:pt x="51" y="81"/>
                </a:cubicBezTo>
                <a:cubicBezTo>
                  <a:pt x="72" y="65"/>
                  <a:pt x="100" y="52"/>
                  <a:pt x="129" y="39"/>
                </a:cubicBezTo>
                <a:cubicBezTo>
                  <a:pt x="158" y="26"/>
                  <a:pt x="192" y="10"/>
                  <a:pt x="226" y="5"/>
                </a:cubicBezTo>
                <a:cubicBezTo>
                  <a:pt x="260" y="0"/>
                  <a:pt x="311" y="10"/>
                  <a:pt x="333" y="11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2" name="Freeform 13"/>
          <p:cNvSpPr/>
          <p:nvPr/>
        </p:nvSpPr>
        <p:spPr>
          <a:xfrm>
            <a:off x="3319463" y="2114550"/>
            <a:ext cx="1116012" cy="2463800"/>
          </a:xfrm>
          <a:custGeom>
            <a:avLst/>
            <a:gdLst>
              <a:gd name="txL" fmla="*/ 0 w 703"/>
              <a:gd name="txT" fmla="*/ 0 h 1552"/>
              <a:gd name="txR" fmla="*/ 703 w 703"/>
              <a:gd name="txB" fmla="*/ 1552 h 1552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703" h="1552">
                <a:moveTo>
                  <a:pt x="0" y="1539"/>
                </a:moveTo>
                <a:cubicBezTo>
                  <a:pt x="42" y="1535"/>
                  <a:pt x="199" y="1552"/>
                  <a:pt x="251" y="1515"/>
                </a:cubicBezTo>
                <a:cubicBezTo>
                  <a:pt x="303" y="1478"/>
                  <a:pt x="288" y="1375"/>
                  <a:pt x="314" y="1319"/>
                </a:cubicBezTo>
                <a:cubicBezTo>
                  <a:pt x="340" y="1263"/>
                  <a:pt x="394" y="1231"/>
                  <a:pt x="408" y="1178"/>
                </a:cubicBezTo>
                <a:cubicBezTo>
                  <a:pt x="422" y="1125"/>
                  <a:pt x="393" y="1040"/>
                  <a:pt x="396" y="1001"/>
                </a:cubicBezTo>
                <a:cubicBezTo>
                  <a:pt x="399" y="962"/>
                  <a:pt x="416" y="966"/>
                  <a:pt x="426" y="941"/>
                </a:cubicBezTo>
                <a:cubicBezTo>
                  <a:pt x="436" y="916"/>
                  <a:pt x="428" y="890"/>
                  <a:pt x="455" y="848"/>
                </a:cubicBezTo>
                <a:cubicBezTo>
                  <a:pt x="482" y="806"/>
                  <a:pt x="551" y="733"/>
                  <a:pt x="587" y="690"/>
                </a:cubicBezTo>
                <a:cubicBezTo>
                  <a:pt x="623" y="647"/>
                  <a:pt x="653" y="628"/>
                  <a:pt x="672" y="590"/>
                </a:cubicBezTo>
                <a:cubicBezTo>
                  <a:pt x="691" y="552"/>
                  <a:pt x="703" y="489"/>
                  <a:pt x="701" y="462"/>
                </a:cubicBezTo>
                <a:cubicBezTo>
                  <a:pt x="699" y="435"/>
                  <a:pt x="674" y="428"/>
                  <a:pt x="657" y="428"/>
                </a:cubicBezTo>
                <a:cubicBezTo>
                  <a:pt x="640" y="428"/>
                  <a:pt x="624" y="468"/>
                  <a:pt x="596" y="461"/>
                </a:cubicBezTo>
                <a:cubicBezTo>
                  <a:pt x="568" y="454"/>
                  <a:pt x="507" y="413"/>
                  <a:pt x="485" y="387"/>
                </a:cubicBezTo>
                <a:cubicBezTo>
                  <a:pt x="463" y="361"/>
                  <a:pt x="463" y="330"/>
                  <a:pt x="465" y="302"/>
                </a:cubicBezTo>
                <a:cubicBezTo>
                  <a:pt x="467" y="274"/>
                  <a:pt x="487" y="246"/>
                  <a:pt x="494" y="221"/>
                </a:cubicBezTo>
                <a:cubicBezTo>
                  <a:pt x="501" y="196"/>
                  <a:pt x="495" y="171"/>
                  <a:pt x="507" y="149"/>
                </a:cubicBezTo>
                <a:cubicBezTo>
                  <a:pt x="519" y="127"/>
                  <a:pt x="562" y="114"/>
                  <a:pt x="567" y="89"/>
                </a:cubicBezTo>
                <a:cubicBezTo>
                  <a:pt x="572" y="64"/>
                  <a:pt x="546" y="19"/>
                  <a:pt x="540" y="0"/>
                </a:cubicBezTo>
              </a:path>
            </a:pathLst>
          </a:custGeom>
          <a:noFill/>
          <a:ln w="158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3" name="Freeform 14"/>
          <p:cNvSpPr/>
          <p:nvPr/>
        </p:nvSpPr>
        <p:spPr>
          <a:xfrm>
            <a:off x="4629150" y="1779588"/>
            <a:ext cx="2559050" cy="895350"/>
          </a:xfrm>
          <a:custGeom>
            <a:avLst/>
            <a:gdLst>
              <a:gd name="txL" fmla="*/ 0 w 1612"/>
              <a:gd name="txT" fmla="*/ 0 h 564"/>
              <a:gd name="txR" fmla="*/ 1612 w 1612"/>
              <a:gd name="txB" fmla="*/ 564 h 564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612" h="564">
                <a:moveTo>
                  <a:pt x="353" y="0"/>
                </a:moveTo>
                <a:cubicBezTo>
                  <a:pt x="331" y="7"/>
                  <a:pt x="264" y="27"/>
                  <a:pt x="219" y="45"/>
                </a:cubicBezTo>
                <a:cubicBezTo>
                  <a:pt x="174" y="63"/>
                  <a:pt x="115" y="85"/>
                  <a:pt x="81" y="109"/>
                </a:cubicBezTo>
                <a:cubicBezTo>
                  <a:pt x="47" y="133"/>
                  <a:pt x="24" y="161"/>
                  <a:pt x="12" y="189"/>
                </a:cubicBezTo>
                <a:cubicBezTo>
                  <a:pt x="0" y="217"/>
                  <a:pt x="5" y="254"/>
                  <a:pt x="6" y="279"/>
                </a:cubicBezTo>
                <a:cubicBezTo>
                  <a:pt x="7" y="304"/>
                  <a:pt x="8" y="327"/>
                  <a:pt x="17" y="339"/>
                </a:cubicBezTo>
                <a:cubicBezTo>
                  <a:pt x="26" y="351"/>
                  <a:pt x="48" y="353"/>
                  <a:pt x="60" y="352"/>
                </a:cubicBezTo>
                <a:cubicBezTo>
                  <a:pt x="72" y="351"/>
                  <a:pt x="77" y="338"/>
                  <a:pt x="87" y="333"/>
                </a:cubicBezTo>
                <a:cubicBezTo>
                  <a:pt x="97" y="328"/>
                  <a:pt x="107" y="320"/>
                  <a:pt x="119" y="322"/>
                </a:cubicBezTo>
                <a:cubicBezTo>
                  <a:pt x="131" y="324"/>
                  <a:pt x="148" y="334"/>
                  <a:pt x="158" y="348"/>
                </a:cubicBezTo>
                <a:cubicBezTo>
                  <a:pt x="168" y="362"/>
                  <a:pt x="159" y="397"/>
                  <a:pt x="177" y="408"/>
                </a:cubicBezTo>
                <a:cubicBezTo>
                  <a:pt x="195" y="419"/>
                  <a:pt x="239" y="409"/>
                  <a:pt x="266" y="412"/>
                </a:cubicBezTo>
                <a:cubicBezTo>
                  <a:pt x="293" y="415"/>
                  <a:pt x="314" y="413"/>
                  <a:pt x="341" y="423"/>
                </a:cubicBezTo>
                <a:cubicBezTo>
                  <a:pt x="368" y="433"/>
                  <a:pt x="391" y="465"/>
                  <a:pt x="431" y="474"/>
                </a:cubicBezTo>
                <a:cubicBezTo>
                  <a:pt x="471" y="483"/>
                  <a:pt x="526" y="461"/>
                  <a:pt x="579" y="475"/>
                </a:cubicBezTo>
                <a:cubicBezTo>
                  <a:pt x="632" y="489"/>
                  <a:pt x="688" y="552"/>
                  <a:pt x="749" y="558"/>
                </a:cubicBezTo>
                <a:cubicBezTo>
                  <a:pt x="810" y="564"/>
                  <a:pt x="891" y="528"/>
                  <a:pt x="945" y="510"/>
                </a:cubicBezTo>
                <a:cubicBezTo>
                  <a:pt x="999" y="492"/>
                  <a:pt x="1052" y="482"/>
                  <a:pt x="1076" y="448"/>
                </a:cubicBezTo>
                <a:cubicBezTo>
                  <a:pt x="1100" y="414"/>
                  <a:pt x="1086" y="343"/>
                  <a:pt x="1091" y="303"/>
                </a:cubicBezTo>
                <a:cubicBezTo>
                  <a:pt x="1096" y="263"/>
                  <a:pt x="1098" y="228"/>
                  <a:pt x="1107" y="205"/>
                </a:cubicBezTo>
                <a:cubicBezTo>
                  <a:pt x="1116" y="182"/>
                  <a:pt x="1137" y="173"/>
                  <a:pt x="1148" y="166"/>
                </a:cubicBezTo>
                <a:cubicBezTo>
                  <a:pt x="1159" y="159"/>
                  <a:pt x="1163" y="168"/>
                  <a:pt x="1176" y="165"/>
                </a:cubicBezTo>
                <a:cubicBezTo>
                  <a:pt x="1189" y="162"/>
                  <a:pt x="1207" y="158"/>
                  <a:pt x="1227" y="145"/>
                </a:cubicBezTo>
                <a:cubicBezTo>
                  <a:pt x="1247" y="132"/>
                  <a:pt x="1271" y="98"/>
                  <a:pt x="1295" y="84"/>
                </a:cubicBezTo>
                <a:cubicBezTo>
                  <a:pt x="1319" y="70"/>
                  <a:pt x="1343" y="66"/>
                  <a:pt x="1373" y="63"/>
                </a:cubicBezTo>
                <a:cubicBezTo>
                  <a:pt x="1403" y="60"/>
                  <a:pt x="1442" y="68"/>
                  <a:pt x="1473" y="63"/>
                </a:cubicBezTo>
                <a:cubicBezTo>
                  <a:pt x="1504" y="58"/>
                  <a:pt x="1536" y="38"/>
                  <a:pt x="1559" y="31"/>
                </a:cubicBezTo>
                <a:cubicBezTo>
                  <a:pt x="1582" y="24"/>
                  <a:pt x="1601" y="25"/>
                  <a:pt x="1612" y="23"/>
                </a:cubicBezTo>
              </a:path>
            </a:pathLst>
          </a:custGeom>
          <a:noFill/>
          <a:ln w="158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4" name="Freeform 15"/>
          <p:cNvSpPr/>
          <p:nvPr/>
        </p:nvSpPr>
        <p:spPr>
          <a:xfrm>
            <a:off x="5038725" y="3127375"/>
            <a:ext cx="3055938" cy="1925638"/>
          </a:xfrm>
          <a:custGeom>
            <a:avLst/>
            <a:gdLst>
              <a:gd name="txL" fmla="*/ 0 w 1925"/>
              <a:gd name="txT" fmla="*/ 0 h 1213"/>
              <a:gd name="txR" fmla="*/ 1925 w 1925"/>
              <a:gd name="txB" fmla="*/ 1213 h 1213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1925" h="1213">
                <a:moveTo>
                  <a:pt x="0" y="1170"/>
                </a:moveTo>
                <a:cubicBezTo>
                  <a:pt x="19" y="1177"/>
                  <a:pt x="75" y="1213"/>
                  <a:pt x="117" y="1210"/>
                </a:cubicBezTo>
                <a:cubicBezTo>
                  <a:pt x="159" y="1207"/>
                  <a:pt x="215" y="1164"/>
                  <a:pt x="251" y="1153"/>
                </a:cubicBezTo>
                <a:cubicBezTo>
                  <a:pt x="287" y="1142"/>
                  <a:pt x="264" y="1139"/>
                  <a:pt x="335" y="1141"/>
                </a:cubicBezTo>
                <a:cubicBezTo>
                  <a:pt x="406" y="1143"/>
                  <a:pt x="606" y="1182"/>
                  <a:pt x="678" y="1164"/>
                </a:cubicBezTo>
                <a:cubicBezTo>
                  <a:pt x="750" y="1146"/>
                  <a:pt x="744" y="1057"/>
                  <a:pt x="768" y="1030"/>
                </a:cubicBezTo>
                <a:cubicBezTo>
                  <a:pt x="792" y="1003"/>
                  <a:pt x="803" y="1009"/>
                  <a:pt x="825" y="1003"/>
                </a:cubicBezTo>
                <a:cubicBezTo>
                  <a:pt x="847" y="997"/>
                  <a:pt x="874" y="1008"/>
                  <a:pt x="899" y="996"/>
                </a:cubicBezTo>
                <a:cubicBezTo>
                  <a:pt x="924" y="984"/>
                  <a:pt x="957" y="969"/>
                  <a:pt x="977" y="930"/>
                </a:cubicBezTo>
                <a:cubicBezTo>
                  <a:pt x="997" y="891"/>
                  <a:pt x="1008" y="817"/>
                  <a:pt x="1019" y="760"/>
                </a:cubicBezTo>
                <a:cubicBezTo>
                  <a:pt x="1030" y="703"/>
                  <a:pt x="1032" y="626"/>
                  <a:pt x="1041" y="589"/>
                </a:cubicBezTo>
                <a:cubicBezTo>
                  <a:pt x="1050" y="552"/>
                  <a:pt x="1056" y="553"/>
                  <a:pt x="1073" y="537"/>
                </a:cubicBezTo>
                <a:cubicBezTo>
                  <a:pt x="1090" y="521"/>
                  <a:pt x="1128" y="515"/>
                  <a:pt x="1146" y="492"/>
                </a:cubicBezTo>
                <a:cubicBezTo>
                  <a:pt x="1164" y="469"/>
                  <a:pt x="1164" y="424"/>
                  <a:pt x="1181" y="397"/>
                </a:cubicBezTo>
                <a:cubicBezTo>
                  <a:pt x="1198" y="370"/>
                  <a:pt x="1225" y="344"/>
                  <a:pt x="1247" y="330"/>
                </a:cubicBezTo>
                <a:cubicBezTo>
                  <a:pt x="1269" y="316"/>
                  <a:pt x="1291" y="326"/>
                  <a:pt x="1316" y="312"/>
                </a:cubicBezTo>
                <a:cubicBezTo>
                  <a:pt x="1341" y="298"/>
                  <a:pt x="1356" y="266"/>
                  <a:pt x="1397" y="249"/>
                </a:cubicBezTo>
                <a:cubicBezTo>
                  <a:pt x="1438" y="232"/>
                  <a:pt x="1515" y="229"/>
                  <a:pt x="1565" y="210"/>
                </a:cubicBezTo>
                <a:cubicBezTo>
                  <a:pt x="1615" y="191"/>
                  <a:pt x="1658" y="154"/>
                  <a:pt x="1698" y="136"/>
                </a:cubicBezTo>
                <a:cubicBezTo>
                  <a:pt x="1738" y="118"/>
                  <a:pt x="1767" y="126"/>
                  <a:pt x="1805" y="103"/>
                </a:cubicBezTo>
                <a:cubicBezTo>
                  <a:pt x="1843" y="80"/>
                  <a:pt x="1900" y="21"/>
                  <a:pt x="1925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5" name="Freeform 16"/>
          <p:cNvSpPr/>
          <p:nvPr/>
        </p:nvSpPr>
        <p:spPr>
          <a:xfrm>
            <a:off x="6491288" y="4457700"/>
            <a:ext cx="212725" cy="234950"/>
          </a:xfrm>
          <a:custGeom>
            <a:avLst/>
            <a:gdLst>
              <a:gd name="txL" fmla="*/ 0 w 134"/>
              <a:gd name="txT" fmla="*/ 0 h 148"/>
              <a:gd name="txR" fmla="*/ 134 w 134"/>
              <a:gd name="txB" fmla="*/ 148 h 148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34" h="148">
                <a:moveTo>
                  <a:pt x="84" y="3"/>
                </a:moveTo>
                <a:cubicBezTo>
                  <a:pt x="97" y="0"/>
                  <a:pt x="109" y="10"/>
                  <a:pt x="117" y="26"/>
                </a:cubicBezTo>
                <a:cubicBezTo>
                  <a:pt x="125" y="42"/>
                  <a:pt x="134" y="80"/>
                  <a:pt x="129" y="96"/>
                </a:cubicBezTo>
                <a:cubicBezTo>
                  <a:pt x="124" y="112"/>
                  <a:pt x="99" y="117"/>
                  <a:pt x="84" y="125"/>
                </a:cubicBezTo>
                <a:cubicBezTo>
                  <a:pt x="69" y="133"/>
                  <a:pt x="51" y="144"/>
                  <a:pt x="39" y="146"/>
                </a:cubicBezTo>
                <a:cubicBezTo>
                  <a:pt x="27" y="148"/>
                  <a:pt x="19" y="147"/>
                  <a:pt x="14" y="140"/>
                </a:cubicBezTo>
                <a:cubicBezTo>
                  <a:pt x="9" y="133"/>
                  <a:pt x="0" y="119"/>
                  <a:pt x="6" y="104"/>
                </a:cubicBezTo>
                <a:cubicBezTo>
                  <a:pt x="12" y="89"/>
                  <a:pt x="35" y="65"/>
                  <a:pt x="48" y="48"/>
                </a:cubicBezTo>
                <a:cubicBezTo>
                  <a:pt x="61" y="31"/>
                  <a:pt x="77" y="12"/>
                  <a:pt x="84" y="3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6" name="Freeform 17"/>
          <p:cNvSpPr/>
          <p:nvPr/>
        </p:nvSpPr>
        <p:spPr>
          <a:xfrm>
            <a:off x="1520825" y="0"/>
            <a:ext cx="4546600" cy="487363"/>
          </a:xfrm>
          <a:custGeom>
            <a:avLst/>
            <a:gdLst>
              <a:gd name="txL" fmla="*/ 0 w 2864"/>
              <a:gd name="txT" fmla="*/ 0 h 307"/>
              <a:gd name="txR" fmla="*/ 2864 w 2864"/>
              <a:gd name="txB" fmla="*/ 307 h 307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864" h="307">
                <a:moveTo>
                  <a:pt x="1753" y="128"/>
                </a:moveTo>
                <a:lnTo>
                  <a:pt x="1754" y="131"/>
                </a:lnTo>
                <a:cubicBezTo>
                  <a:pt x="1759" y="134"/>
                  <a:pt x="1769" y="135"/>
                  <a:pt x="1784" y="144"/>
                </a:cubicBezTo>
                <a:cubicBezTo>
                  <a:pt x="1799" y="153"/>
                  <a:pt x="1823" y="175"/>
                  <a:pt x="1843" y="186"/>
                </a:cubicBezTo>
                <a:cubicBezTo>
                  <a:pt x="1863" y="197"/>
                  <a:pt x="1878" y="196"/>
                  <a:pt x="1903" y="209"/>
                </a:cubicBezTo>
                <a:cubicBezTo>
                  <a:pt x="1928" y="222"/>
                  <a:pt x="1960" y="246"/>
                  <a:pt x="1994" y="261"/>
                </a:cubicBezTo>
                <a:cubicBezTo>
                  <a:pt x="2028" y="276"/>
                  <a:pt x="2026" y="291"/>
                  <a:pt x="2107" y="297"/>
                </a:cubicBezTo>
                <a:cubicBezTo>
                  <a:pt x="2188" y="303"/>
                  <a:pt x="2411" y="307"/>
                  <a:pt x="2482" y="300"/>
                </a:cubicBezTo>
                <a:lnTo>
                  <a:pt x="2531" y="255"/>
                </a:lnTo>
                <a:lnTo>
                  <a:pt x="2584" y="293"/>
                </a:lnTo>
                <a:lnTo>
                  <a:pt x="2633" y="252"/>
                </a:lnTo>
                <a:lnTo>
                  <a:pt x="2600" y="201"/>
                </a:lnTo>
                <a:lnTo>
                  <a:pt x="2639" y="150"/>
                </a:lnTo>
                <a:lnTo>
                  <a:pt x="2704" y="192"/>
                </a:lnTo>
                <a:lnTo>
                  <a:pt x="2747" y="144"/>
                </a:lnTo>
                <a:lnTo>
                  <a:pt x="2702" y="90"/>
                </a:lnTo>
                <a:lnTo>
                  <a:pt x="2746" y="39"/>
                </a:lnTo>
                <a:lnTo>
                  <a:pt x="2816" y="92"/>
                </a:lnTo>
                <a:lnTo>
                  <a:pt x="2864" y="47"/>
                </a:lnTo>
                <a:lnTo>
                  <a:pt x="2845" y="0"/>
                </a:lnTo>
                <a:lnTo>
                  <a:pt x="0" y="0"/>
                </a:lnTo>
                <a:lnTo>
                  <a:pt x="0" y="57"/>
                </a:lnTo>
                <a:lnTo>
                  <a:pt x="19" y="60"/>
                </a:lnTo>
                <a:lnTo>
                  <a:pt x="22" y="140"/>
                </a:lnTo>
                <a:lnTo>
                  <a:pt x="98" y="146"/>
                </a:lnTo>
                <a:lnTo>
                  <a:pt x="107" y="59"/>
                </a:lnTo>
                <a:lnTo>
                  <a:pt x="178" y="62"/>
                </a:lnTo>
                <a:lnTo>
                  <a:pt x="181" y="143"/>
                </a:lnTo>
                <a:lnTo>
                  <a:pt x="260" y="146"/>
                </a:lnTo>
                <a:lnTo>
                  <a:pt x="268" y="60"/>
                </a:lnTo>
                <a:lnTo>
                  <a:pt x="347" y="68"/>
                </a:lnTo>
                <a:lnTo>
                  <a:pt x="340" y="155"/>
                </a:lnTo>
                <a:lnTo>
                  <a:pt x="418" y="161"/>
                </a:lnTo>
                <a:lnTo>
                  <a:pt x="442" y="80"/>
                </a:lnTo>
                <a:lnTo>
                  <a:pt x="523" y="107"/>
                </a:lnTo>
                <a:lnTo>
                  <a:pt x="503" y="173"/>
                </a:lnTo>
                <a:lnTo>
                  <a:pt x="590" y="177"/>
                </a:lnTo>
                <a:lnTo>
                  <a:pt x="611" y="102"/>
                </a:lnTo>
                <a:lnTo>
                  <a:pt x="679" y="116"/>
                </a:lnTo>
                <a:lnTo>
                  <a:pt x="676" y="192"/>
                </a:lnTo>
                <a:lnTo>
                  <a:pt x="746" y="201"/>
                </a:lnTo>
                <a:lnTo>
                  <a:pt x="781" y="128"/>
                </a:lnTo>
                <a:lnTo>
                  <a:pt x="841" y="162"/>
                </a:lnTo>
                <a:lnTo>
                  <a:pt x="830" y="221"/>
                </a:lnTo>
                <a:lnTo>
                  <a:pt x="901" y="242"/>
                </a:lnTo>
                <a:lnTo>
                  <a:pt x="937" y="174"/>
                </a:lnTo>
                <a:lnTo>
                  <a:pt x="1013" y="204"/>
                </a:lnTo>
                <a:lnTo>
                  <a:pt x="988" y="266"/>
                </a:lnTo>
                <a:lnTo>
                  <a:pt x="1072" y="291"/>
                </a:lnTo>
                <a:lnTo>
                  <a:pt x="1102" y="213"/>
                </a:lnTo>
                <a:lnTo>
                  <a:pt x="1165" y="236"/>
                </a:lnTo>
                <a:lnTo>
                  <a:pt x="1151" y="284"/>
                </a:lnTo>
                <a:lnTo>
                  <a:pt x="1229" y="299"/>
                </a:lnTo>
                <a:lnTo>
                  <a:pt x="1240" y="239"/>
                </a:lnTo>
                <a:lnTo>
                  <a:pt x="1309" y="230"/>
                </a:lnTo>
                <a:lnTo>
                  <a:pt x="1336" y="296"/>
                </a:lnTo>
                <a:lnTo>
                  <a:pt x="1405" y="278"/>
                </a:lnTo>
                <a:lnTo>
                  <a:pt x="1391" y="209"/>
                </a:lnTo>
                <a:lnTo>
                  <a:pt x="1451" y="182"/>
                </a:lnTo>
                <a:lnTo>
                  <a:pt x="1511" y="251"/>
                </a:lnTo>
                <a:lnTo>
                  <a:pt x="1595" y="209"/>
                </a:lnTo>
                <a:lnTo>
                  <a:pt x="1570" y="131"/>
                </a:lnTo>
                <a:lnTo>
                  <a:pt x="1642" y="96"/>
                </a:lnTo>
                <a:lnTo>
                  <a:pt x="1691" y="170"/>
                </a:lnTo>
                <a:lnTo>
                  <a:pt x="1753" y="128"/>
                </a:lnTo>
                <a:close/>
              </a:path>
            </a:pathLst>
          </a:custGeom>
          <a:solidFill>
            <a:srgbClr val="FFCC66">
              <a:alpha val="100000"/>
            </a:srgbClr>
          </a:solidFill>
          <a:ln w="31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7" name="Freeform 18"/>
          <p:cNvSpPr/>
          <p:nvPr/>
        </p:nvSpPr>
        <p:spPr>
          <a:xfrm>
            <a:off x="1520825" y="88900"/>
            <a:ext cx="2789238" cy="385763"/>
          </a:xfrm>
          <a:custGeom>
            <a:avLst/>
            <a:gdLst>
              <a:gd name="txL" fmla="*/ 0 w 1757"/>
              <a:gd name="txT" fmla="*/ 0 h 243"/>
              <a:gd name="txR" fmla="*/ 1757 w 1757"/>
              <a:gd name="txB" fmla="*/ 243 h 243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1757" h="243">
                <a:moveTo>
                  <a:pt x="0" y="4"/>
                </a:moveTo>
                <a:lnTo>
                  <a:pt x="22" y="6"/>
                </a:lnTo>
                <a:lnTo>
                  <a:pt x="23" y="84"/>
                </a:lnTo>
                <a:lnTo>
                  <a:pt x="101" y="90"/>
                </a:lnTo>
                <a:lnTo>
                  <a:pt x="107" y="3"/>
                </a:lnTo>
                <a:lnTo>
                  <a:pt x="182" y="9"/>
                </a:lnTo>
                <a:lnTo>
                  <a:pt x="181" y="85"/>
                </a:lnTo>
                <a:lnTo>
                  <a:pt x="260" y="90"/>
                </a:lnTo>
                <a:lnTo>
                  <a:pt x="269" y="3"/>
                </a:lnTo>
                <a:lnTo>
                  <a:pt x="347" y="12"/>
                </a:lnTo>
                <a:lnTo>
                  <a:pt x="340" y="102"/>
                </a:lnTo>
                <a:lnTo>
                  <a:pt x="416" y="105"/>
                </a:lnTo>
                <a:lnTo>
                  <a:pt x="439" y="27"/>
                </a:lnTo>
                <a:lnTo>
                  <a:pt x="521" y="45"/>
                </a:lnTo>
                <a:lnTo>
                  <a:pt x="505" y="115"/>
                </a:lnTo>
                <a:lnTo>
                  <a:pt x="590" y="121"/>
                </a:lnTo>
                <a:lnTo>
                  <a:pt x="613" y="48"/>
                </a:lnTo>
                <a:lnTo>
                  <a:pt x="679" y="60"/>
                </a:lnTo>
                <a:lnTo>
                  <a:pt x="677" y="136"/>
                </a:lnTo>
                <a:lnTo>
                  <a:pt x="751" y="145"/>
                </a:lnTo>
                <a:lnTo>
                  <a:pt x="781" y="73"/>
                </a:lnTo>
                <a:lnTo>
                  <a:pt x="844" y="102"/>
                </a:lnTo>
                <a:lnTo>
                  <a:pt x="832" y="162"/>
                </a:lnTo>
                <a:lnTo>
                  <a:pt x="902" y="189"/>
                </a:lnTo>
                <a:lnTo>
                  <a:pt x="934" y="121"/>
                </a:lnTo>
                <a:lnTo>
                  <a:pt x="1010" y="148"/>
                </a:lnTo>
                <a:lnTo>
                  <a:pt x="992" y="211"/>
                </a:lnTo>
                <a:lnTo>
                  <a:pt x="1069" y="235"/>
                </a:lnTo>
                <a:lnTo>
                  <a:pt x="1103" y="156"/>
                </a:lnTo>
                <a:lnTo>
                  <a:pt x="1163" y="178"/>
                </a:lnTo>
                <a:lnTo>
                  <a:pt x="1153" y="234"/>
                </a:lnTo>
                <a:lnTo>
                  <a:pt x="1231" y="238"/>
                </a:lnTo>
                <a:lnTo>
                  <a:pt x="1238" y="180"/>
                </a:lnTo>
                <a:lnTo>
                  <a:pt x="1306" y="174"/>
                </a:lnTo>
                <a:lnTo>
                  <a:pt x="1337" y="243"/>
                </a:lnTo>
                <a:lnTo>
                  <a:pt x="1409" y="219"/>
                </a:lnTo>
                <a:lnTo>
                  <a:pt x="1393" y="156"/>
                </a:lnTo>
                <a:lnTo>
                  <a:pt x="1448" y="127"/>
                </a:lnTo>
                <a:lnTo>
                  <a:pt x="1508" y="195"/>
                </a:lnTo>
                <a:lnTo>
                  <a:pt x="1595" y="151"/>
                </a:lnTo>
                <a:lnTo>
                  <a:pt x="1567" y="79"/>
                </a:lnTo>
                <a:lnTo>
                  <a:pt x="1642" y="42"/>
                </a:lnTo>
                <a:lnTo>
                  <a:pt x="1694" y="111"/>
                </a:lnTo>
                <a:lnTo>
                  <a:pt x="1757" y="72"/>
                </a:lnTo>
                <a:lnTo>
                  <a:pt x="1730" y="0"/>
                </a:lnTo>
              </a:path>
            </a:pathLst>
          </a:custGeom>
          <a:noFill/>
          <a:ln w="2222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8" name="Freeform 19"/>
          <p:cNvSpPr/>
          <p:nvPr/>
        </p:nvSpPr>
        <p:spPr>
          <a:xfrm>
            <a:off x="4079875" y="342900"/>
            <a:ext cx="263525" cy="114300"/>
          </a:xfrm>
          <a:custGeom>
            <a:avLst/>
            <a:gdLst>
              <a:gd name="txL" fmla="*/ 0 w 166"/>
              <a:gd name="txT" fmla="*/ 0 h 72"/>
              <a:gd name="txR" fmla="*/ 166 w 166"/>
              <a:gd name="txB" fmla="*/ 72 h 72"/>
            </a:gdLst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66" h="72">
                <a:moveTo>
                  <a:pt x="21" y="72"/>
                </a:moveTo>
                <a:lnTo>
                  <a:pt x="0" y="33"/>
                </a:lnTo>
                <a:lnTo>
                  <a:pt x="64" y="0"/>
                </a:lnTo>
                <a:lnTo>
                  <a:pt x="115" y="63"/>
                </a:lnTo>
                <a:lnTo>
                  <a:pt x="166" y="18"/>
                </a:lnTo>
              </a:path>
            </a:pathLst>
          </a:custGeom>
          <a:noFill/>
          <a:ln w="2222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309" name="Freeform 20"/>
          <p:cNvSpPr/>
          <p:nvPr/>
        </p:nvSpPr>
        <p:spPr>
          <a:xfrm>
            <a:off x="5472113" y="9525"/>
            <a:ext cx="595312" cy="460375"/>
          </a:xfrm>
          <a:custGeom>
            <a:avLst/>
            <a:gdLst>
              <a:gd name="txL" fmla="*/ 0 w 375"/>
              <a:gd name="txT" fmla="*/ 0 h 290"/>
              <a:gd name="txR" fmla="*/ 375 w 375"/>
              <a:gd name="txB" fmla="*/ 290 h 29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375" h="290">
                <a:moveTo>
                  <a:pt x="0" y="287"/>
                </a:moveTo>
                <a:lnTo>
                  <a:pt x="45" y="251"/>
                </a:lnTo>
                <a:lnTo>
                  <a:pt x="93" y="290"/>
                </a:lnTo>
                <a:lnTo>
                  <a:pt x="146" y="248"/>
                </a:lnTo>
                <a:lnTo>
                  <a:pt x="108" y="197"/>
                </a:lnTo>
                <a:lnTo>
                  <a:pt x="149" y="147"/>
                </a:lnTo>
                <a:lnTo>
                  <a:pt x="215" y="186"/>
                </a:lnTo>
                <a:lnTo>
                  <a:pt x="261" y="138"/>
                </a:lnTo>
                <a:lnTo>
                  <a:pt x="212" y="86"/>
                </a:lnTo>
                <a:lnTo>
                  <a:pt x="257" y="35"/>
                </a:lnTo>
                <a:lnTo>
                  <a:pt x="329" y="84"/>
                </a:lnTo>
                <a:lnTo>
                  <a:pt x="375" y="45"/>
                </a:lnTo>
                <a:lnTo>
                  <a:pt x="359" y="0"/>
                </a:lnTo>
              </a:path>
            </a:pathLst>
          </a:custGeom>
          <a:noFill/>
          <a:ln w="2222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310" name="Group 23"/>
          <p:cNvGrpSpPr/>
          <p:nvPr/>
        </p:nvGrpSpPr>
        <p:grpSpPr>
          <a:xfrm>
            <a:off x="2098675" y="5119688"/>
            <a:ext cx="269875" cy="215900"/>
            <a:chOff x="362" y="3225"/>
            <a:chExt cx="170" cy="136"/>
          </a:xfrm>
        </p:grpSpPr>
        <p:sp>
          <p:nvSpPr>
            <p:cNvPr id="12394" name="Oval 24"/>
            <p:cNvSpPr/>
            <p:nvPr/>
          </p:nvSpPr>
          <p:spPr>
            <a:xfrm>
              <a:off x="362" y="3225"/>
              <a:ext cx="170" cy="13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95" name="Oval 25"/>
            <p:cNvSpPr/>
            <p:nvPr/>
          </p:nvSpPr>
          <p:spPr>
            <a:xfrm>
              <a:off x="410" y="3266"/>
              <a:ext cx="70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11" name="Group 26"/>
          <p:cNvGrpSpPr/>
          <p:nvPr/>
        </p:nvGrpSpPr>
        <p:grpSpPr>
          <a:xfrm>
            <a:off x="6565900" y="1233488"/>
            <a:ext cx="269875" cy="215900"/>
            <a:chOff x="362" y="3225"/>
            <a:chExt cx="170" cy="136"/>
          </a:xfrm>
        </p:grpSpPr>
        <p:sp>
          <p:nvSpPr>
            <p:cNvPr id="12392" name="Oval 27"/>
            <p:cNvSpPr/>
            <p:nvPr/>
          </p:nvSpPr>
          <p:spPr>
            <a:xfrm>
              <a:off x="362" y="3225"/>
              <a:ext cx="170" cy="13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93" name="Oval 28"/>
            <p:cNvSpPr/>
            <p:nvPr/>
          </p:nvSpPr>
          <p:spPr>
            <a:xfrm>
              <a:off x="410" y="3266"/>
              <a:ext cx="70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12" name="Group 29"/>
          <p:cNvGrpSpPr/>
          <p:nvPr/>
        </p:nvGrpSpPr>
        <p:grpSpPr>
          <a:xfrm>
            <a:off x="7810500" y="3465513"/>
            <a:ext cx="269875" cy="215900"/>
            <a:chOff x="362" y="3225"/>
            <a:chExt cx="170" cy="136"/>
          </a:xfrm>
        </p:grpSpPr>
        <p:sp>
          <p:nvSpPr>
            <p:cNvPr id="12390" name="Oval 30"/>
            <p:cNvSpPr/>
            <p:nvPr/>
          </p:nvSpPr>
          <p:spPr>
            <a:xfrm>
              <a:off x="362" y="3225"/>
              <a:ext cx="170" cy="13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91" name="Oval 31"/>
            <p:cNvSpPr/>
            <p:nvPr/>
          </p:nvSpPr>
          <p:spPr>
            <a:xfrm>
              <a:off x="410" y="3266"/>
              <a:ext cx="70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13" name="Group 32"/>
          <p:cNvGrpSpPr/>
          <p:nvPr/>
        </p:nvGrpSpPr>
        <p:grpSpPr>
          <a:xfrm>
            <a:off x="5453063" y="3548063"/>
            <a:ext cx="269875" cy="215900"/>
            <a:chOff x="362" y="3225"/>
            <a:chExt cx="170" cy="136"/>
          </a:xfrm>
        </p:grpSpPr>
        <p:sp>
          <p:nvSpPr>
            <p:cNvPr id="12388" name="Oval 33"/>
            <p:cNvSpPr/>
            <p:nvPr/>
          </p:nvSpPr>
          <p:spPr>
            <a:xfrm>
              <a:off x="362" y="3225"/>
              <a:ext cx="170" cy="13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89" name="Oval 34"/>
            <p:cNvSpPr/>
            <p:nvPr/>
          </p:nvSpPr>
          <p:spPr>
            <a:xfrm>
              <a:off x="410" y="3266"/>
              <a:ext cx="70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14" name="Group 35"/>
          <p:cNvGrpSpPr/>
          <p:nvPr/>
        </p:nvGrpSpPr>
        <p:grpSpPr>
          <a:xfrm>
            <a:off x="5441950" y="5022850"/>
            <a:ext cx="269875" cy="215900"/>
            <a:chOff x="362" y="3225"/>
            <a:chExt cx="170" cy="136"/>
          </a:xfrm>
        </p:grpSpPr>
        <p:sp>
          <p:nvSpPr>
            <p:cNvPr id="12386" name="Oval 36"/>
            <p:cNvSpPr/>
            <p:nvPr/>
          </p:nvSpPr>
          <p:spPr>
            <a:xfrm>
              <a:off x="362" y="3225"/>
              <a:ext cx="170" cy="13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87" name="Oval 37"/>
            <p:cNvSpPr/>
            <p:nvPr/>
          </p:nvSpPr>
          <p:spPr>
            <a:xfrm>
              <a:off x="410" y="3266"/>
              <a:ext cx="70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15" name="Group 38"/>
          <p:cNvGrpSpPr/>
          <p:nvPr/>
        </p:nvGrpSpPr>
        <p:grpSpPr>
          <a:xfrm>
            <a:off x="5064125" y="5221288"/>
            <a:ext cx="269875" cy="215900"/>
            <a:chOff x="362" y="3225"/>
            <a:chExt cx="170" cy="136"/>
          </a:xfrm>
        </p:grpSpPr>
        <p:sp>
          <p:nvSpPr>
            <p:cNvPr id="12384" name="Oval 39"/>
            <p:cNvSpPr/>
            <p:nvPr/>
          </p:nvSpPr>
          <p:spPr>
            <a:xfrm>
              <a:off x="362" y="3225"/>
              <a:ext cx="170" cy="13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85" name="Oval 40"/>
            <p:cNvSpPr/>
            <p:nvPr/>
          </p:nvSpPr>
          <p:spPr>
            <a:xfrm>
              <a:off x="410" y="3266"/>
              <a:ext cx="70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16" name="Group 41"/>
          <p:cNvGrpSpPr/>
          <p:nvPr/>
        </p:nvGrpSpPr>
        <p:grpSpPr>
          <a:xfrm>
            <a:off x="7037388" y="6516688"/>
            <a:ext cx="269875" cy="215900"/>
            <a:chOff x="362" y="3225"/>
            <a:chExt cx="170" cy="136"/>
          </a:xfrm>
        </p:grpSpPr>
        <p:sp>
          <p:nvSpPr>
            <p:cNvPr id="12382" name="Oval 42"/>
            <p:cNvSpPr/>
            <p:nvPr/>
          </p:nvSpPr>
          <p:spPr>
            <a:xfrm>
              <a:off x="362" y="3225"/>
              <a:ext cx="170" cy="136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83" name="Oval 43"/>
            <p:cNvSpPr/>
            <p:nvPr/>
          </p:nvSpPr>
          <p:spPr>
            <a:xfrm>
              <a:off x="410" y="3266"/>
              <a:ext cx="70" cy="48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2" name="Group 44"/>
          <p:cNvGrpSpPr/>
          <p:nvPr/>
        </p:nvGrpSpPr>
        <p:grpSpPr>
          <a:xfrm>
            <a:off x="2703513" y="5114925"/>
            <a:ext cx="2333625" cy="474663"/>
            <a:chOff x="743" y="3222"/>
            <a:chExt cx="1470" cy="299"/>
          </a:xfrm>
        </p:grpSpPr>
        <p:sp>
          <p:nvSpPr>
            <p:cNvPr id="12380" name="Freeform 45"/>
            <p:cNvSpPr/>
            <p:nvPr/>
          </p:nvSpPr>
          <p:spPr>
            <a:xfrm>
              <a:off x="743" y="3222"/>
              <a:ext cx="1470" cy="245"/>
            </a:xfrm>
            <a:custGeom>
              <a:avLst/>
              <a:gdLst>
                <a:gd name="txL" fmla="*/ 0 w 1470"/>
                <a:gd name="txT" fmla="*/ 0 h 245"/>
                <a:gd name="txR" fmla="*/ 1470 w 1470"/>
                <a:gd name="txB" fmla="*/ 245 h 245"/>
              </a:gdLst>
              <a:ahLst/>
              <a:cxnLst>
                <a:cxn ang="0">
                  <a:pos x="10" y="243"/>
                </a:cxn>
                <a:cxn ang="0">
                  <a:pos x="12" y="245"/>
                </a:cxn>
                <a:cxn ang="0">
                  <a:pos x="181" y="201"/>
                </a:cxn>
                <a:cxn ang="0">
                  <a:pos x="432" y="165"/>
                </a:cxn>
                <a:cxn ang="0">
                  <a:pos x="718" y="143"/>
                </a:cxn>
                <a:cxn ang="0">
                  <a:pos x="1065" y="128"/>
                </a:cxn>
                <a:cxn ang="0">
                  <a:pos x="1282" y="123"/>
                </a:cxn>
                <a:cxn ang="0">
                  <a:pos x="1282" y="126"/>
                </a:cxn>
                <a:cxn ang="0">
                  <a:pos x="1258" y="173"/>
                </a:cxn>
                <a:cxn ang="0">
                  <a:pos x="1470" y="99"/>
                </a:cxn>
                <a:cxn ang="0">
                  <a:pos x="1266" y="0"/>
                </a:cxn>
                <a:cxn ang="0">
                  <a:pos x="1287" y="48"/>
                </a:cxn>
                <a:cxn ang="0">
                  <a:pos x="1284" y="47"/>
                </a:cxn>
                <a:cxn ang="0">
                  <a:pos x="1060" y="33"/>
                </a:cxn>
                <a:cxn ang="0">
                  <a:pos x="733" y="24"/>
                </a:cxn>
                <a:cxn ang="0">
                  <a:pos x="331" y="29"/>
                </a:cxn>
                <a:cxn ang="0">
                  <a:pos x="1" y="77"/>
                </a:cxn>
                <a:cxn ang="0">
                  <a:pos x="0" y="77"/>
                </a:cxn>
                <a:cxn ang="0">
                  <a:pos x="10" y="243"/>
                </a:cxn>
              </a:cxnLst>
              <a:rect l="txL" t="txT" r="txR" b="txB"/>
              <a:pathLst>
                <a:path w="1470" h="245">
                  <a:moveTo>
                    <a:pt x="10" y="243"/>
                  </a:moveTo>
                  <a:lnTo>
                    <a:pt x="12" y="245"/>
                  </a:lnTo>
                  <a:cubicBezTo>
                    <a:pt x="40" y="238"/>
                    <a:pt x="111" y="214"/>
                    <a:pt x="181" y="201"/>
                  </a:cubicBezTo>
                  <a:cubicBezTo>
                    <a:pt x="251" y="188"/>
                    <a:pt x="343" y="175"/>
                    <a:pt x="432" y="165"/>
                  </a:cubicBezTo>
                  <a:cubicBezTo>
                    <a:pt x="521" y="155"/>
                    <a:pt x="613" y="149"/>
                    <a:pt x="718" y="143"/>
                  </a:cubicBezTo>
                  <a:cubicBezTo>
                    <a:pt x="823" y="137"/>
                    <a:pt x="971" y="131"/>
                    <a:pt x="1065" y="128"/>
                  </a:cubicBezTo>
                  <a:cubicBezTo>
                    <a:pt x="1159" y="125"/>
                    <a:pt x="1246" y="123"/>
                    <a:pt x="1282" y="123"/>
                  </a:cubicBezTo>
                  <a:lnTo>
                    <a:pt x="1282" y="126"/>
                  </a:lnTo>
                  <a:lnTo>
                    <a:pt x="1258" y="173"/>
                  </a:lnTo>
                  <a:lnTo>
                    <a:pt x="1470" y="99"/>
                  </a:lnTo>
                  <a:lnTo>
                    <a:pt x="1266" y="0"/>
                  </a:lnTo>
                  <a:lnTo>
                    <a:pt x="1287" y="48"/>
                  </a:lnTo>
                  <a:lnTo>
                    <a:pt x="1284" y="47"/>
                  </a:lnTo>
                  <a:cubicBezTo>
                    <a:pt x="1246" y="45"/>
                    <a:pt x="1152" y="37"/>
                    <a:pt x="1060" y="33"/>
                  </a:cubicBezTo>
                  <a:cubicBezTo>
                    <a:pt x="968" y="29"/>
                    <a:pt x="854" y="25"/>
                    <a:pt x="733" y="24"/>
                  </a:cubicBezTo>
                  <a:cubicBezTo>
                    <a:pt x="612" y="23"/>
                    <a:pt x="453" y="20"/>
                    <a:pt x="331" y="29"/>
                  </a:cubicBezTo>
                  <a:cubicBezTo>
                    <a:pt x="209" y="38"/>
                    <a:pt x="56" y="69"/>
                    <a:pt x="1" y="77"/>
                  </a:cubicBezTo>
                  <a:lnTo>
                    <a:pt x="0" y="77"/>
                  </a:lnTo>
                  <a:lnTo>
                    <a:pt x="10" y="243"/>
                  </a:lnTo>
                  <a:close/>
                </a:path>
              </a:pathLst>
            </a:custGeom>
            <a:solidFill>
              <a:srgbClr val="FF3300">
                <a:alpha val="100000"/>
              </a:srgbClr>
            </a:soli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1226" y="3378"/>
              <a:ext cx="656" cy="1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前</a:t>
              </a:r>
              <a:r>
                <a:rPr kumimoji="0" lang="en-US" altLang="zh-CN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230</a:t>
              </a: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年灭韩</a:t>
              </a:r>
              <a:endParaRPr kumimoji="0" lang="zh-CN" altLang="en-US" sz="3600" b="0" i="0" u="none" strike="noStrike" kern="10" cap="none" spc="0" normalizeH="0" baseline="0" noProof="0">
                <a:ln w="9525">
                  <a:solidFill>
                    <a:srgbClr val="CC33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45" name="Group 47"/>
          <p:cNvGrpSpPr/>
          <p:nvPr/>
        </p:nvGrpSpPr>
        <p:grpSpPr>
          <a:xfrm>
            <a:off x="2508250" y="4005263"/>
            <a:ext cx="2795588" cy="1250950"/>
            <a:chOff x="620" y="2523"/>
            <a:chExt cx="1761" cy="788"/>
          </a:xfrm>
        </p:grpSpPr>
        <p:sp>
          <p:nvSpPr>
            <p:cNvPr id="12378" name="Freeform 48"/>
            <p:cNvSpPr/>
            <p:nvPr/>
          </p:nvSpPr>
          <p:spPr>
            <a:xfrm>
              <a:off x="620" y="2687"/>
              <a:ext cx="1761" cy="624"/>
            </a:xfrm>
            <a:custGeom>
              <a:avLst/>
              <a:gdLst>
                <a:gd name="txL" fmla="*/ 0 w 1761"/>
                <a:gd name="txT" fmla="*/ 0 h 624"/>
                <a:gd name="txR" fmla="*/ 1761 w 1761"/>
                <a:gd name="txB" fmla="*/ 624 h 624"/>
              </a:gdLst>
              <a:ahLst/>
              <a:cxnLst>
                <a:cxn ang="0">
                  <a:pos x="88" y="265"/>
                </a:cxn>
                <a:cxn ang="0">
                  <a:pos x="87" y="265"/>
                </a:cxn>
                <a:cxn ang="0">
                  <a:pos x="310" y="100"/>
                </a:cxn>
                <a:cxn ang="0">
                  <a:pos x="592" y="12"/>
                </a:cxn>
                <a:cxn ang="0">
                  <a:pos x="948" y="27"/>
                </a:cxn>
                <a:cxn ang="0">
                  <a:pos x="1282" y="124"/>
                </a:cxn>
                <a:cxn ang="0">
                  <a:pos x="1620" y="294"/>
                </a:cxn>
                <a:cxn ang="0">
                  <a:pos x="1621" y="295"/>
                </a:cxn>
                <a:cxn ang="0">
                  <a:pos x="1630" y="244"/>
                </a:cxn>
                <a:cxn ang="0">
                  <a:pos x="1761" y="412"/>
                </a:cxn>
                <a:cxn ang="0">
                  <a:pos x="1552" y="378"/>
                </a:cxn>
                <a:cxn ang="0">
                  <a:pos x="1593" y="351"/>
                </a:cxn>
                <a:cxn ang="0">
                  <a:pos x="1594" y="352"/>
                </a:cxn>
                <a:cxn ang="0">
                  <a:pos x="1209" y="198"/>
                </a:cxn>
                <a:cxn ang="0">
                  <a:pos x="813" y="142"/>
                </a:cxn>
                <a:cxn ang="0">
                  <a:pos x="391" y="255"/>
                </a:cxn>
                <a:cxn ang="0">
                  <a:pos x="1" y="624"/>
                </a:cxn>
                <a:cxn ang="0">
                  <a:pos x="0" y="622"/>
                </a:cxn>
                <a:cxn ang="0">
                  <a:pos x="88" y="265"/>
                </a:cxn>
              </a:cxnLst>
              <a:rect l="txL" t="txT" r="txR" b="txB"/>
              <a:pathLst>
                <a:path w="1761" h="624">
                  <a:moveTo>
                    <a:pt x="88" y="265"/>
                  </a:moveTo>
                  <a:lnTo>
                    <a:pt x="87" y="265"/>
                  </a:lnTo>
                  <a:cubicBezTo>
                    <a:pt x="124" y="238"/>
                    <a:pt x="226" y="142"/>
                    <a:pt x="310" y="100"/>
                  </a:cubicBezTo>
                  <a:cubicBezTo>
                    <a:pt x="394" y="58"/>
                    <a:pt x="486" y="24"/>
                    <a:pt x="592" y="12"/>
                  </a:cubicBezTo>
                  <a:cubicBezTo>
                    <a:pt x="698" y="0"/>
                    <a:pt x="833" y="8"/>
                    <a:pt x="948" y="27"/>
                  </a:cubicBezTo>
                  <a:cubicBezTo>
                    <a:pt x="1063" y="46"/>
                    <a:pt x="1170" y="80"/>
                    <a:pt x="1282" y="124"/>
                  </a:cubicBezTo>
                  <a:cubicBezTo>
                    <a:pt x="1394" y="168"/>
                    <a:pt x="1564" y="266"/>
                    <a:pt x="1620" y="294"/>
                  </a:cubicBezTo>
                  <a:lnTo>
                    <a:pt x="1621" y="295"/>
                  </a:lnTo>
                  <a:lnTo>
                    <a:pt x="1630" y="244"/>
                  </a:lnTo>
                  <a:lnTo>
                    <a:pt x="1761" y="412"/>
                  </a:lnTo>
                  <a:lnTo>
                    <a:pt x="1552" y="378"/>
                  </a:lnTo>
                  <a:lnTo>
                    <a:pt x="1593" y="351"/>
                  </a:lnTo>
                  <a:lnTo>
                    <a:pt x="1594" y="352"/>
                  </a:lnTo>
                  <a:cubicBezTo>
                    <a:pt x="1530" y="326"/>
                    <a:pt x="1339" y="233"/>
                    <a:pt x="1209" y="198"/>
                  </a:cubicBezTo>
                  <a:cubicBezTo>
                    <a:pt x="1079" y="163"/>
                    <a:pt x="949" y="133"/>
                    <a:pt x="813" y="142"/>
                  </a:cubicBezTo>
                  <a:cubicBezTo>
                    <a:pt x="677" y="151"/>
                    <a:pt x="526" y="175"/>
                    <a:pt x="391" y="255"/>
                  </a:cubicBezTo>
                  <a:cubicBezTo>
                    <a:pt x="256" y="335"/>
                    <a:pt x="66" y="563"/>
                    <a:pt x="1" y="624"/>
                  </a:cubicBezTo>
                  <a:lnTo>
                    <a:pt x="0" y="622"/>
                  </a:lnTo>
                  <a:lnTo>
                    <a:pt x="88" y="265"/>
                  </a:lnTo>
                  <a:close/>
                </a:path>
              </a:pathLst>
            </a:custGeom>
            <a:solidFill>
              <a:srgbClr val="FF3300">
                <a:alpha val="100000"/>
              </a:srgbClr>
            </a:soli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1135" y="2523"/>
              <a:ext cx="656" cy="1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前</a:t>
              </a:r>
              <a:r>
                <a:rPr kumimoji="0" lang="en-US" altLang="zh-CN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225</a:t>
              </a: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年灭魏</a:t>
              </a:r>
              <a:endParaRPr kumimoji="0" lang="zh-CN" altLang="en-US" sz="3600" b="0" i="0" u="none" strike="noStrike" kern="10" cap="none" spc="0" normalizeH="0" baseline="0" noProof="0">
                <a:ln w="9525">
                  <a:solidFill>
                    <a:srgbClr val="CC33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48" name="Freeform 50"/>
          <p:cNvSpPr/>
          <p:nvPr/>
        </p:nvSpPr>
        <p:spPr>
          <a:xfrm>
            <a:off x="2120900" y="3660775"/>
            <a:ext cx="1160463" cy="1368425"/>
          </a:xfrm>
          <a:custGeom>
            <a:avLst/>
            <a:gdLst>
              <a:gd name="txL" fmla="*/ 0 w 731"/>
              <a:gd name="txT" fmla="*/ 0 h 862"/>
              <a:gd name="txR" fmla="*/ 731 w 731"/>
              <a:gd name="txB" fmla="*/ 862 h 86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</a:cxnLst>
            <a:rect l="txL" t="txT" r="txR" b="txB"/>
            <a:pathLst>
              <a:path w="731" h="862">
                <a:moveTo>
                  <a:pt x="1" y="759"/>
                </a:moveTo>
                <a:cubicBezTo>
                  <a:pt x="44" y="689"/>
                  <a:pt x="183" y="442"/>
                  <a:pt x="257" y="340"/>
                </a:cubicBezTo>
                <a:cubicBezTo>
                  <a:pt x="331" y="238"/>
                  <a:pt x="384" y="198"/>
                  <a:pt x="444" y="148"/>
                </a:cubicBezTo>
                <a:cubicBezTo>
                  <a:pt x="504" y="98"/>
                  <a:pt x="575" y="62"/>
                  <a:pt x="619" y="37"/>
                </a:cubicBezTo>
                <a:cubicBezTo>
                  <a:pt x="663" y="12"/>
                  <a:pt x="694" y="6"/>
                  <a:pt x="709" y="0"/>
                </a:cubicBezTo>
                <a:lnTo>
                  <a:pt x="710" y="0"/>
                </a:lnTo>
                <a:lnTo>
                  <a:pt x="731" y="169"/>
                </a:lnTo>
                <a:lnTo>
                  <a:pt x="665" y="214"/>
                </a:lnTo>
                <a:cubicBezTo>
                  <a:pt x="627" y="244"/>
                  <a:pt x="552" y="298"/>
                  <a:pt x="503" y="351"/>
                </a:cubicBezTo>
                <a:cubicBezTo>
                  <a:pt x="454" y="404"/>
                  <a:pt x="420" y="447"/>
                  <a:pt x="371" y="532"/>
                </a:cubicBezTo>
                <a:cubicBezTo>
                  <a:pt x="322" y="617"/>
                  <a:pt x="235" y="804"/>
                  <a:pt x="208" y="859"/>
                </a:cubicBezTo>
                <a:lnTo>
                  <a:pt x="208" y="862"/>
                </a:lnTo>
                <a:lnTo>
                  <a:pt x="0" y="758"/>
                </a:lnTo>
                <a:lnTo>
                  <a:pt x="1" y="759"/>
                </a:lnTo>
                <a:close/>
              </a:path>
            </a:pathLst>
          </a:custGeom>
          <a:solidFill>
            <a:srgbClr val="FF3300">
              <a:alpha val="100000"/>
            </a:srgbClr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49" name="Group 51"/>
          <p:cNvGrpSpPr/>
          <p:nvPr/>
        </p:nvGrpSpPr>
        <p:grpSpPr>
          <a:xfrm>
            <a:off x="3130550" y="3284538"/>
            <a:ext cx="2289175" cy="654050"/>
            <a:chOff x="1012" y="2069"/>
            <a:chExt cx="1442" cy="412"/>
          </a:xfrm>
        </p:grpSpPr>
        <p:sp>
          <p:nvSpPr>
            <p:cNvPr id="50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292" y="2069"/>
              <a:ext cx="656" cy="1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前</a:t>
              </a:r>
              <a:r>
                <a:rPr kumimoji="0" lang="en-US" altLang="zh-CN" sz="3600" b="0" i="0" u="none" strike="noStrike" kern="10" cap="none" spc="0" normalizeH="0" baseline="0" noProof="0" dirty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228</a:t>
              </a: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年灭赵</a:t>
              </a:r>
              <a:endParaRPr kumimoji="0" lang="zh-CN" altLang="en-US" sz="3600" b="0" i="0" u="none" strike="noStrike" kern="10" cap="none" spc="0" normalizeH="0" baseline="0" noProof="0" dirty="0">
                <a:ln w="9525">
                  <a:solidFill>
                    <a:srgbClr val="CC33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77" name="Freeform 53"/>
            <p:cNvSpPr/>
            <p:nvPr/>
          </p:nvSpPr>
          <p:spPr>
            <a:xfrm>
              <a:off x="1012" y="2198"/>
              <a:ext cx="1442" cy="283"/>
            </a:xfrm>
            <a:custGeom>
              <a:avLst/>
              <a:gdLst>
                <a:gd name="txL" fmla="*/ 0 w 1442"/>
                <a:gd name="txT" fmla="*/ 0 h 283"/>
                <a:gd name="txR" fmla="*/ 1442 w 1442"/>
                <a:gd name="txB" fmla="*/ 283 h 283"/>
              </a:gdLst>
              <a:ahLst/>
              <a:cxnLst>
                <a:cxn ang="0">
                  <a:pos x="0" y="136"/>
                </a:cxn>
                <a:cxn ang="0">
                  <a:pos x="71" y="106"/>
                </a:cxn>
                <a:cxn ang="0">
                  <a:pos x="344" y="31"/>
                </a:cxn>
                <a:cxn ang="0">
                  <a:pos x="802" y="6"/>
                </a:cxn>
                <a:cxn ang="0">
                  <a:pos x="1270" y="66"/>
                </a:cxn>
                <a:cxn ang="0">
                  <a:pos x="1270" y="66"/>
                </a:cxn>
                <a:cxn ang="0">
                  <a:pos x="1252" y="24"/>
                </a:cxn>
                <a:cxn ang="0">
                  <a:pos x="1442" y="120"/>
                </a:cxn>
                <a:cxn ang="0">
                  <a:pos x="1241" y="166"/>
                </a:cxn>
                <a:cxn ang="0">
                  <a:pos x="1264" y="124"/>
                </a:cxn>
                <a:cxn ang="0">
                  <a:pos x="1262" y="123"/>
                </a:cxn>
                <a:cxn ang="0">
                  <a:pos x="830" y="99"/>
                </a:cxn>
                <a:cxn ang="0">
                  <a:pos x="481" y="138"/>
                </a:cxn>
                <a:cxn ang="0">
                  <a:pos x="232" y="208"/>
                </a:cxn>
                <a:cxn ang="0">
                  <a:pos x="83" y="283"/>
                </a:cxn>
                <a:cxn ang="0">
                  <a:pos x="94" y="279"/>
                </a:cxn>
                <a:cxn ang="0">
                  <a:pos x="0" y="136"/>
                </a:cxn>
              </a:cxnLst>
              <a:rect l="txL" t="txT" r="txR" b="txB"/>
              <a:pathLst>
                <a:path w="1442" h="283">
                  <a:moveTo>
                    <a:pt x="0" y="136"/>
                  </a:moveTo>
                  <a:lnTo>
                    <a:pt x="71" y="106"/>
                  </a:lnTo>
                  <a:cubicBezTo>
                    <a:pt x="128" y="88"/>
                    <a:pt x="222" y="48"/>
                    <a:pt x="344" y="31"/>
                  </a:cubicBezTo>
                  <a:cubicBezTo>
                    <a:pt x="466" y="14"/>
                    <a:pt x="648" y="0"/>
                    <a:pt x="802" y="6"/>
                  </a:cubicBezTo>
                  <a:cubicBezTo>
                    <a:pt x="956" y="12"/>
                    <a:pt x="1192" y="56"/>
                    <a:pt x="1270" y="66"/>
                  </a:cubicBezTo>
                  <a:lnTo>
                    <a:pt x="1252" y="24"/>
                  </a:lnTo>
                  <a:lnTo>
                    <a:pt x="1442" y="120"/>
                  </a:lnTo>
                  <a:lnTo>
                    <a:pt x="1241" y="166"/>
                  </a:lnTo>
                  <a:lnTo>
                    <a:pt x="1264" y="124"/>
                  </a:lnTo>
                  <a:lnTo>
                    <a:pt x="1262" y="123"/>
                  </a:lnTo>
                  <a:cubicBezTo>
                    <a:pt x="1190" y="119"/>
                    <a:pt x="960" y="97"/>
                    <a:pt x="830" y="99"/>
                  </a:cubicBezTo>
                  <a:cubicBezTo>
                    <a:pt x="700" y="101"/>
                    <a:pt x="581" y="120"/>
                    <a:pt x="481" y="138"/>
                  </a:cubicBezTo>
                  <a:cubicBezTo>
                    <a:pt x="381" y="156"/>
                    <a:pt x="298" y="184"/>
                    <a:pt x="232" y="208"/>
                  </a:cubicBezTo>
                  <a:cubicBezTo>
                    <a:pt x="166" y="232"/>
                    <a:pt x="106" y="271"/>
                    <a:pt x="83" y="283"/>
                  </a:cubicBezTo>
                  <a:lnTo>
                    <a:pt x="94" y="279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3300">
                <a:alpha val="100000"/>
              </a:srgbClr>
            </a:soli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52" name="Group 54"/>
          <p:cNvGrpSpPr/>
          <p:nvPr/>
        </p:nvGrpSpPr>
        <p:grpSpPr>
          <a:xfrm>
            <a:off x="2568575" y="5568950"/>
            <a:ext cx="4381500" cy="892175"/>
            <a:chOff x="658" y="3508"/>
            <a:chExt cx="2760" cy="562"/>
          </a:xfrm>
        </p:grpSpPr>
        <p:sp>
          <p:nvSpPr>
            <p:cNvPr id="12374" name="Freeform 55"/>
            <p:cNvSpPr/>
            <p:nvPr/>
          </p:nvSpPr>
          <p:spPr>
            <a:xfrm>
              <a:off x="658" y="3508"/>
              <a:ext cx="2760" cy="562"/>
            </a:xfrm>
            <a:custGeom>
              <a:avLst/>
              <a:gdLst>
                <a:gd name="txL" fmla="*/ 0 w 2760"/>
                <a:gd name="txT" fmla="*/ 0 h 562"/>
                <a:gd name="txR" fmla="*/ 2760 w 2760"/>
                <a:gd name="txB" fmla="*/ 562 h 562"/>
              </a:gdLst>
              <a:ahLst/>
              <a:cxnLst>
                <a:cxn ang="0">
                  <a:pos x="0" y="156"/>
                </a:cxn>
                <a:cxn ang="0">
                  <a:pos x="0" y="156"/>
                </a:cxn>
                <a:cxn ang="0">
                  <a:pos x="420" y="404"/>
                </a:cxn>
                <a:cxn ang="0">
                  <a:pos x="776" y="476"/>
                </a:cxn>
                <a:cxn ang="0">
                  <a:pos x="1090" y="432"/>
                </a:cxn>
                <a:cxn ang="0">
                  <a:pos x="1580" y="278"/>
                </a:cxn>
                <a:cxn ang="0">
                  <a:pos x="1916" y="250"/>
                </a:cxn>
                <a:cxn ang="0">
                  <a:pos x="2226" y="288"/>
                </a:cxn>
                <a:cxn ang="0">
                  <a:pos x="2422" y="368"/>
                </a:cxn>
                <a:cxn ang="0">
                  <a:pos x="2580" y="454"/>
                </a:cxn>
                <a:cxn ang="0">
                  <a:pos x="2508" y="482"/>
                </a:cxn>
                <a:cxn ang="0">
                  <a:pos x="2760" y="562"/>
                </a:cxn>
                <a:cxn ang="0">
                  <a:pos x="2624" y="352"/>
                </a:cxn>
                <a:cxn ang="0">
                  <a:pos x="2606" y="408"/>
                </a:cxn>
                <a:cxn ang="0">
                  <a:pos x="2604" y="406"/>
                </a:cxn>
                <a:cxn ang="0">
                  <a:pos x="2336" y="230"/>
                </a:cxn>
                <a:cxn ang="0">
                  <a:pos x="2026" y="148"/>
                </a:cxn>
                <a:cxn ang="0">
                  <a:pos x="1650" y="148"/>
                </a:cxn>
                <a:cxn ang="0">
                  <a:pos x="1058" y="282"/>
                </a:cxn>
                <a:cxn ang="0">
                  <a:pos x="652" y="284"/>
                </a:cxn>
                <a:cxn ang="0">
                  <a:pos x="386" y="204"/>
                </a:cxn>
                <a:cxn ang="0">
                  <a:pos x="80" y="0"/>
                </a:cxn>
                <a:cxn ang="0">
                  <a:pos x="82" y="2"/>
                </a:cxn>
                <a:cxn ang="0">
                  <a:pos x="0" y="156"/>
                </a:cxn>
              </a:cxnLst>
              <a:rect l="txL" t="txT" r="txR" b="txB"/>
              <a:pathLst>
                <a:path w="2760" h="562">
                  <a:moveTo>
                    <a:pt x="0" y="156"/>
                  </a:moveTo>
                  <a:lnTo>
                    <a:pt x="0" y="156"/>
                  </a:lnTo>
                  <a:cubicBezTo>
                    <a:pt x="70" y="197"/>
                    <a:pt x="291" y="351"/>
                    <a:pt x="420" y="404"/>
                  </a:cubicBezTo>
                  <a:cubicBezTo>
                    <a:pt x="549" y="457"/>
                    <a:pt x="664" y="471"/>
                    <a:pt x="776" y="476"/>
                  </a:cubicBezTo>
                  <a:cubicBezTo>
                    <a:pt x="888" y="481"/>
                    <a:pt x="956" y="465"/>
                    <a:pt x="1090" y="432"/>
                  </a:cubicBezTo>
                  <a:cubicBezTo>
                    <a:pt x="1224" y="399"/>
                    <a:pt x="1442" y="308"/>
                    <a:pt x="1580" y="278"/>
                  </a:cubicBezTo>
                  <a:cubicBezTo>
                    <a:pt x="1718" y="248"/>
                    <a:pt x="1808" y="248"/>
                    <a:pt x="1916" y="250"/>
                  </a:cubicBezTo>
                  <a:cubicBezTo>
                    <a:pt x="2024" y="252"/>
                    <a:pt x="2142" y="268"/>
                    <a:pt x="2226" y="288"/>
                  </a:cubicBezTo>
                  <a:cubicBezTo>
                    <a:pt x="2310" y="308"/>
                    <a:pt x="2363" y="340"/>
                    <a:pt x="2422" y="368"/>
                  </a:cubicBezTo>
                  <a:lnTo>
                    <a:pt x="2580" y="454"/>
                  </a:lnTo>
                  <a:lnTo>
                    <a:pt x="2508" y="482"/>
                  </a:lnTo>
                  <a:lnTo>
                    <a:pt x="2760" y="562"/>
                  </a:lnTo>
                  <a:lnTo>
                    <a:pt x="2624" y="352"/>
                  </a:lnTo>
                  <a:lnTo>
                    <a:pt x="2606" y="408"/>
                  </a:lnTo>
                  <a:lnTo>
                    <a:pt x="2604" y="406"/>
                  </a:lnTo>
                  <a:cubicBezTo>
                    <a:pt x="2559" y="376"/>
                    <a:pt x="2432" y="273"/>
                    <a:pt x="2336" y="230"/>
                  </a:cubicBezTo>
                  <a:cubicBezTo>
                    <a:pt x="2240" y="187"/>
                    <a:pt x="2140" y="162"/>
                    <a:pt x="2026" y="148"/>
                  </a:cubicBezTo>
                  <a:cubicBezTo>
                    <a:pt x="1912" y="134"/>
                    <a:pt x="1811" y="126"/>
                    <a:pt x="1650" y="148"/>
                  </a:cubicBezTo>
                  <a:cubicBezTo>
                    <a:pt x="1489" y="170"/>
                    <a:pt x="1224" y="259"/>
                    <a:pt x="1058" y="282"/>
                  </a:cubicBezTo>
                  <a:cubicBezTo>
                    <a:pt x="892" y="305"/>
                    <a:pt x="764" y="297"/>
                    <a:pt x="652" y="284"/>
                  </a:cubicBezTo>
                  <a:cubicBezTo>
                    <a:pt x="540" y="271"/>
                    <a:pt x="481" y="251"/>
                    <a:pt x="386" y="204"/>
                  </a:cubicBezTo>
                  <a:cubicBezTo>
                    <a:pt x="291" y="157"/>
                    <a:pt x="131" y="34"/>
                    <a:pt x="80" y="0"/>
                  </a:cubicBezTo>
                  <a:lnTo>
                    <a:pt x="82" y="2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3300">
                <a:alpha val="100000"/>
              </a:srgbClr>
            </a:soli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200" y="3793"/>
              <a:ext cx="656" cy="1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前</a:t>
              </a:r>
              <a:r>
                <a:rPr kumimoji="0" lang="en-US" altLang="zh-CN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223</a:t>
              </a: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年灭楚</a:t>
              </a:r>
              <a:endParaRPr kumimoji="0" lang="zh-CN" altLang="en-US" sz="3600" b="0" i="0" u="none" strike="noStrike" kern="10" cap="none" spc="0" normalizeH="0" baseline="0" noProof="0">
                <a:ln w="9525">
                  <a:solidFill>
                    <a:srgbClr val="CC33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55" name="Freeform 57"/>
          <p:cNvSpPr/>
          <p:nvPr/>
        </p:nvSpPr>
        <p:spPr>
          <a:xfrm>
            <a:off x="5443538" y="1455738"/>
            <a:ext cx="1055687" cy="2028825"/>
          </a:xfrm>
          <a:custGeom>
            <a:avLst/>
            <a:gdLst>
              <a:gd name="txL" fmla="*/ 0 w 665"/>
              <a:gd name="txT" fmla="*/ 0 h 1278"/>
              <a:gd name="txR" fmla="*/ 665 w 665"/>
              <a:gd name="txB" fmla="*/ 1278 h 1278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</a:cxnLst>
            <a:rect l="txL" t="txT" r="txR" b="txB"/>
            <a:pathLst>
              <a:path w="665" h="1278">
                <a:moveTo>
                  <a:pt x="197" y="1276"/>
                </a:moveTo>
                <a:lnTo>
                  <a:pt x="198" y="1278"/>
                </a:lnTo>
                <a:cubicBezTo>
                  <a:pt x="211" y="1212"/>
                  <a:pt x="240" y="1006"/>
                  <a:pt x="276" y="882"/>
                </a:cubicBezTo>
                <a:cubicBezTo>
                  <a:pt x="312" y="758"/>
                  <a:pt x="363" y="649"/>
                  <a:pt x="414" y="531"/>
                </a:cubicBezTo>
                <a:cubicBezTo>
                  <a:pt x="465" y="413"/>
                  <a:pt x="553" y="234"/>
                  <a:pt x="581" y="175"/>
                </a:cubicBezTo>
                <a:lnTo>
                  <a:pt x="581" y="178"/>
                </a:lnTo>
                <a:lnTo>
                  <a:pt x="612" y="219"/>
                </a:lnTo>
                <a:lnTo>
                  <a:pt x="665" y="0"/>
                </a:lnTo>
                <a:lnTo>
                  <a:pt x="477" y="147"/>
                </a:lnTo>
                <a:lnTo>
                  <a:pt x="536" y="156"/>
                </a:lnTo>
                <a:lnTo>
                  <a:pt x="534" y="154"/>
                </a:lnTo>
                <a:cubicBezTo>
                  <a:pt x="497" y="211"/>
                  <a:pt x="376" y="390"/>
                  <a:pt x="314" y="499"/>
                </a:cubicBezTo>
                <a:cubicBezTo>
                  <a:pt x="252" y="608"/>
                  <a:pt x="216" y="685"/>
                  <a:pt x="164" y="808"/>
                </a:cubicBezTo>
                <a:cubicBezTo>
                  <a:pt x="112" y="931"/>
                  <a:pt x="29" y="1165"/>
                  <a:pt x="2" y="1236"/>
                </a:cubicBezTo>
                <a:lnTo>
                  <a:pt x="0" y="1236"/>
                </a:lnTo>
                <a:lnTo>
                  <a:pt x="197" y="1276"/>
                </a:lnTo>
                <a:close/>
              </a:path>
            </a:pathLst>
          </a:custGeom>
          <a:solidFill>
            <a:srgbClr val="FF3300">
              <a:alpha val="100000"/>
            </a:srgbClr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" name="WordArt 59"/>
          <p:cNvSpPr>
            <a:spLocks noChangeArrowheads="1" noChangeShapeType="1" noTextEdit="1"/>
          </p:cNvSpPr>
          <p:nvPr/>
        </p:nvSpPr>
        <p:spPr bwMode="auto">
          <a:xfrm rot="18168852">
            <a:off x="5234305" y="2165350"/>
            <a:ext cx="1041400" cy="2273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srgbClr val="CC33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前</a:t>
            </a:r>
            <a:r>
              <a:rPr kumimoji="0" lang="en-US" altLang="zh-CN" sz="3600" b="0" i="0" u="none" strike="noStrike" kern="10" cap="none" spc="0" normalizeH="0" baseline="0" noProof="0" dirty="0">
                <a:ln w="9525">
                  <a:solidFill>
                    <a:srgbClr val="CC33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222</a:t>
            </a: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srgbClr val="CC33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年灭燕</a:t>
            </a:r>
            <a:endParaRPr kumimoji="0" lang="zh-CN" altLang="en-US" sz="3600" b="0" i="0" u="none" strike="noStrike" kern="10" cap="none" spc="0" normalizeH="0" baseline="0" noProof="0" dirty="0">
              <a:ln w="9525">
                <a:solidFill>
                  <a:srgbClr val="CC3300"/>
                </a:solidFill>
                <a:round/>
              </a:ln>
              <a:solidFill>
                <a:srgbClr val="CC33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59" name="Group 61"/>
          <p:cNvGrpSpPr/>
          <p:nvPr/>
        </p:nvGrpSpPr>
        <p:grpSpPr>
          <a:xfrm>
            <a:off x="6634163" y="1484313"/>
            <a:ext cx="1122362" cy="1785937"/>
            <a:chOff x="3219" y="935"/>
            <a:chExt cx="707" cy="1125"/>
          </a:xfrm>
        </p:grpSpPr>
        <p:sp>
          <p:nvSpPr>
            <p:cNvPr id="12372" name="Freeform 62"/>
            <p:cNvSpPr/>
            <p:nvPr/>
          </p:nvSpPr>
          <p:spPr>
            <a:xfrm>
              <a:off x="3219" y="935"/>
              <a:ext cx="707" cy="1125"/>
            </a:xfrm>
            <a:custGeom>
              <a:avLst/>
              <a:gdLst>
                <a:gd name="txL" fmla="*/ 0 w 707"/>
                <a:gd name="txT" fmla="*/ 0 h 1125"/>
                <a:gd name="txR" fmla="*/ 707 w 707"/>
                <a:gd name="txB" fmla="*/ 1125 h 1125"/>
              </a:gdLst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109" y="313"/>
                </a:cxn>
                <a:cxn ang="0">
                  <a:pos x="277" y="617"/>
                </a:cxn>
                <a:cxn ang="0">
                  <a:pos x="557" y="1006"/>
                </a:cxn>
                <a:cxn ang="0">
                  <a:pos x="558" y="1006"/>
                </a:cxn>
                <a:cxn ang="0">
                  <a:pos x="512" y="1020"/>
                </a:cxn>
                <a:cxn ang="0">
                  <a:pos x="707" y="1125"/>
                </a:cxn>
                <a:cxn ang="0">
                  <a:pos x="641" y="915"/>
                </a:cxn>
                <a:cxn ang="0">
                  <a:pos x="621" y="970"/>
                </a:cxn>
                <a:cxn ang="0">
                  <a:pos x="620" y="970"/>
                </a:cxn>
                <a:cxn ang="0">
                  <a:pos x="393" y="595"/>
                </a:cxn>
                <a:cxn ang="0">
                  <a:pos x="269" y="298"/>
                </a:cxn>
                <a:cxn ang="0">
                  <a:pos x="207" y="0"/>
                </a:cxn>
                <a:cxn ang="0">
                  <a:pos x="204" y="1"/>
                </a:cxn>
                <a:cxn ang="0">
                  <a:pos x="0" y="60"/>
                </a:cxn>
              </a:cxnLst>
              <a:rect l="txL" t="txT" r="txR" b="txB"/>
              <a:pathLst>
                <a:path w="707" h="1125">
                  <a:moveTo>
                    <a:pt x="0" y="60"/>
                  </a:moveTo>
                  <a:lnTo>
                    <a:pt x="0" y="60"/>
                  </a:lnTo>
                  <a:cubicBezTo>
                    <a:pt x="18" y="102"/>
                    <a:pt x="63" y="220"/>
                    <a:pt x="109" y="313"/>
                  </a:cubicBezTo>
                  <a:cubicBezTo>
                    <a:pt x="155" y="406"/>
                    <a:pt x="202" y="501"/>
                    <a:pt x="277" y="617"/>
                  </a:cubicBezTo>
                  <a:cubicBezTo>
                    <a:pt x="352" y="733"/>
                    <a:pt x="510" y="941"/>
                    <a:pt x="557" y="1006"/>
                  </a:cubicBezTo>
                  <a:lnTo>
                    <a:pt x="558" y="1006"/>
                  </a:lnTo>
                  <a:lnTo>
                    <a:pt x="512" y="1020"/>
                  </a:lnTo>
                  <a:lnTo>
                    <a:pt x="707" y="1125"/>
                  </a:lnTo>
                  <a:lnTo>
                    <a:pt x="641" y="915"/>
                  </a:lnTo>
                  <a:lnTo>
                    <a:pt x="621" y="970"/>
                  </a:lnTo>
                  <a:lnTo>
                    <a:pt x="620" y="970"/>
                  </a:lnTo>
                  <a:cubicBezTo>
                    <a:pt x="582" y="908"/>
                    <a:pt x="451" y="707"/>
                    <a:pt x="393" y="595"/>
                  </a:cubicBezTo>
                  <a:cubicBezTo>
                    <a:pt x="335" y="483"/>
                    <a:pt x="300" y="397"/>
                    <a:pt x="269" y="298"/>
                  </a:cubicBezTo>
                  <a:cubicBezTo>
                    <a:pt x="238" y="199"/>
                    <a:pt x="218" y="49"/>
                    <a:pt x="207" y="0"/>
                  </a:cubicBezTo>
                  <a:lnTo>
                    <a:pt x="204" y="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3300">
                <a:alpha val="100000"/>
              </a:srgbClr>
            </a:solidFill>
            <a:ln w="317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" name="WordArt 63"/>
            <p:cNvSpPr>
              <a:spLocks noChangeArrowheads="1" noChangeShapeType="1" noTextEdit="1"/>
            </p:cNvSpPr>
            <p:nvPr/>
          </p:nvSpPr>
          <p:spPr bwMode="auto">
            <a:xfrm rot="3566056">
              <a:off x="3078" y="1509"/>
              <a:ext cx="656" cy="14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前</a:t>
              </a:r>
              <a:r>
                <a:rPr kumimoji="0" lang="en-US" altLang="zh-CN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221</a:t>
              </a: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年灭齐</a:t>
              </a:r>
              <a:endParaRPr kumimoji="0" lang="zh-CN" altLang="en-US" sz="3600" b="0" i="0" u="none" strike="noStrike" kern="10" cap="none" spc="0" normalizeH="0" baseline="0" noProof="0">
                <a:ln w="9525">
                  <a:solidFill>
                    <a:srgbClr val="CC33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62" name="Group 64"/>
          <p:cNvGrpSpPr/>
          <p:nvPr/>
        </p:nvGrpSpPr>
        <p:grpSpPr>
          <a:xfrm>
            <a:off x="1992313" y="981075"/>
            <a:ext cx="6145212" cy="5281613"/>
            <a:chOff x="295" y="618"/>
            <a:chExt cx="3871" cy="3327"/>
          </a:xfrm>
        </p:grpSpPr>
        <p:sp>
          <p:nvSpPr>
            <p:cNvPr id="12365" name="WordArt 65"/>
            <p:cNvSpPr>
              <a:spLocks noTextEdit="1"/>
            </p:cNvSpPr>
            <p:nvPr/>
          </p:nvSpPr>
          <p:spPr>
            <a:xfrm>
              <a:off x="295" y="3475"/>
              <a:ext cx="288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秦</a:t>
              </a:r>
              <a:endParaRPr lang="zh-CN" altLang="en-US" sz="3600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366" name="WordArt 66"/>
            <p:cNvSpPr>
              <a:spLocks noTextEdit="1"/>
            </p:cNvSpPr>
            <p:nvPr/>
          </p:nvSpPr>
          <p:spPr>
            <a:xfrm>
              <a:off x="3379" y="3657"/>
              <a:ext cx="288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楚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367" name="WordArt 67"/>
            <p:cNvSpPr>
              <a:spLocks noTextEdit="1"/>
            </p:cNvSpPr>
            <p:nvPr/>
          </p:nvSpPr>
          <p:spPr>
            <a:xfrm>
              <a:off x="3878" y="2341"/>
              <a:ext cx="288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齐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368" name="WordArt 68"/>
            <p:cNvSpPr>
              <a:spLocks noTextEdit="1"/>
            </p:cNvSpPr>
            <p:nvPr/>
          </p:nvSpPr>
          <p:spPr>
            <a:xfrm>
              <a:off x="1973" y="3385"/>
              <a:ext cx="288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韩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369" name="WordArt 69"/>
            <p:cNvSpPr>
              <a:spLocks noTextEdit="1"/>
            </p:cNvSpPr>
            <p:nvPr/>
          </p:nvSpPr>
          <p:spPr>
            <a:xfrm>
              <a:off x="2200" y="2387"/>
              <a:ext cx="288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赵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370" name="WordArt 70"/>
            <p:cNvSpPr>
              <a:spLocks noTextEdit="1"/>
            </p:cNvSpPr>
            <p:nvPr/>
          </p:nvSpPr>
          <p:spPr>
            <a:xfrm>
              <a:off x="2472" y="2795"/>
              <a:ext cx="288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魏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371" name="WordArt 71"/>
            <p:cNvSpPr>
              <a:spLocks noTextEdit="1"/>
            </p:cNvSpPr>
            <p:nvPr/>
          </p:nvSpPr>
          <p:spPr>
            <a:xfrm>
              <a:off x="2699" y="618"/>
              <a:ext cx="288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燕</a:t>
              </a:r>
              <a:endPara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2326" name="WordArt 72"/>
          <p:cNvSpPr>
            <a:spLocks noChangeAspect="1" noTextEdit="1"/>
          </p:cNvSpPr>
          <p:nvPr/>
        </p:nvSpPr>
        <p:spPr>
          <a:xfrm>
            <a:off x="7391400" y="6453188"/>
            <a:ext cx="576263" cy="288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寿春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27" name="WordArt 73"/>
          <p:cNvSpPr>
            <a:spLocks noChangeAspect="1" noTextEdit="1"/>
          </p:cNvSpPr>
          <p:nvPr/>
        </p:nvSpPr>
        <p:spPr>
          <a:xfrm>
            <a:off x="8183563" y="3429000"/>
            <a:ext cx="571500" cy="28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临淄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28" name="WordArt 74"/>
          <p:cNvSpPr>
            <a:spLocks noChangeAspect="1" noTextEdit="1"/>
          </p:cNvSpPr>
          <p:nvPr/>
        </p:nvSpPr>
        <p:spPr>
          <a:xfrm>
            <a:off x="5808663" y="3429000"/>
            <a:ext cx="571500" cy="28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邯郸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29" name="WordArt 75"/>
          <p:cNvSpPr>
            <a:spLocks noChangeAspect="1" noTextEdit="1"/>
          </p:cNvSpPr>
          <p:nvPr/>
        </p:nvSpPr>
        <p:spPr>
          <a:xfrm>
            <a:off x="5808663" y="5013325"/>
            <a:ext cx="571500" cy="28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大梁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30" name="WordArt 76"/>
          <p:cNvSpPr>
            <a:spLocks noTextEdit="1"/>
          </p:cNvSpPr>
          <p:nvPr/>
        </p:nvSpPr>
        <p:spPr>
          <a:xfrm>
            <a:off x="5376863" y="5300663"/>
            <a:ext cx="287337" cy="287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郑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31" name="WordArt 77"/>
          <p:cNvSpPr>
            <a:spLocks noTextEdit="1"/>
          </p:cNvSpPr>
          <p:nvPr/>
        </p:nvSpPr>
        <p:spPr>
          <a:xfrm>
            <a:off x="6383338" y="908050"/>
            <a:ext cx="287337" cy="28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蓟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32" name="WordArt 78"/>
          <p:cNvSpPr>
            <a:spLocks noTextEdit="1"/>
          </p:cNvSpPr>
          <p:nvPr/>
        </p:nvSpPr>
        <p:spPr>
          <a:xfrm>
            <a:off x="8040688" y="2133600"/>
            <a:ext cx="287337" cy="28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勃</a:t>
            </a:r>
            <a:endParaRPr lang="zh-CN" altLang="en-US" sz="3600" b="1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33" name="WordArt 79"/>
          <p:cNvSpPr>
            <a:spLocks noTextEdit="1"/>
          </p:cNvSpPr>
          <p:nvPr/>
        </p:nvSpPr>
        <p:spPr>
          <a:xfrm>
            <a:off x="8759825" y="2133600"/>
            <a:ext cx="287338" cy="28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</a:t>
            </a:r>
            <a:endParaRPr lang="zh-CN" altLang="en-US" sz="3600" b="1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34" name="WordArt 80"/>
          <p:cNvSpPr>
            <a:spLocks noTextEdit="1"/>
          </p:cNvSpPr>
          <p:nvPr/>
        </p:nvSpPr>
        <p:spPr>
          <a:xfrm>
            <a:off x="9840913" y="5661025"/>
            <a:ext cx="287337" cy="28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</a:t>
            </a:r>
            <a:endParaRPr lang="zh-CN" altLang="en-US" sz="3600" b="1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35" name="WordArt 81"/>
          <p:cNvSpPr>
            <a:spLocks noTextEdit="1"/>
          </p:cNvSpPr>
          <p:nvPr/>
        </p:nvSpPr>
        <p:spPr>
          <a:xfrm>
            <a:off x="9625013" y="4292600"/>
            <a:ext cx="287337" cy="28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</a:t>
            </a:r>
            <a:endParaRPr lang="zh-CN" altLang="en-US" sz="3600" b="1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36" name="WordArt 82"/>
          <p:cNvSpPr>
            <a:spLocks noChangeAspect="1" noTextEdit="1"/>
          </p:cNvSpPr>
          <p:nvPr/>
        </p:nvSpPr>
        <p:spPr>
          <a:xfrm>
            <a:off x="3359150" y="1700213"/>
            <a:ext cx="215900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</a:t>
            </a:r>
            <a:endParaRPr lang="zh-CN" altLang="en-US" sz="3600" b="1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37" name="WordArt 83"/>
          <p:cNvSpPr>
            <a:spLocks noChangeAspect="1" noTextEdit="1"/>
          </p:cNvSpPr>
          <p:nvPr/>
        </p:nvSpPr>
        <p:spPr>
          <a:xfrm>
            <a:off x="3000375" y="4076700"/>
            <a:ext cx="215900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  <a:endParaRPr lang="zh-CN" altLang="en-US" sz="3600" b="1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38" name="WordArt 84"/>
          <p:cNvSpPr>
            <a:spLocks noChangeAspect="1" noTextEdit="1"/>
          </p:cNvSpPr>
          <p:nvPr/>
        </p:nvSpPr>
        <p:spPr>
          <a:xfrm>
            <a:off x="4008438" y="3716338"/>
            <a:ext cx="215900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  <a:endParaRPr lang="zh-CN" altLang="en-US" sz="3600" b="1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39" name="WordArt 85"/>
          <p:cNvSpPr>
            <a:spLocks noChangeAspect="1" noTextEdit="1"/>
          </p:cNvSpPr>
          <p:nvPr/>
        </p:nvSpPr>
        <p:spPr>
          <a:xfrm>
            <a:off x="4151313" y="2492375"/>
            <a:ext cx="215900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汾</a:t>
            </a:r>
            <a:endParaRPr lang="zh-CN" altLang="en-US" sz="3600" b="1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40" name="WordArt 86"/>
          <p:cNvSpPr>
            <a:spLocks noChangeAspect="1" noTextEdit="1"/>
          </p:cNvSpPr>
          <p:nvPr/>
        </p:nvSpPr>
        <p:spPr>
          <a:xfrm>
            <a:off x="1558925" y="4868863"/>
            <a:ext cx="576263" cy="288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咸阳</a:t>
            </a:r>
            <a:endParaRPr lang="zh-CN" alt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5" name="Group 87"/>
          <p:cNvGrpSpPr/>
          <p:nvPr/>
        </p:nvGrpSpPr>
        <p:grpSpPr>
          <a:xfrm>
            <a:off x="4295775" y="3429000"/>
            <a:ext cx="3040063" cy="900113"/>
            <a:chOff x="1746" y="2160"/>
            <a:chExt cx="1915" cy="567"/>
          </a:xfrm>
        </p:grpSpPr>
        <p:sp>
          <p:nvSpPr>
            <p:cNvPr id="12363" name="WordArt 88"/>
            <p:cNvSpPr>
              <a:spLocks noChangeAspect="1" noTextEdit="1"/>
            </p:cNvSpPr>
            <p:nvPr/>
          </p:nvSpPr>
          <p:spPr>
            <a:xfrm>
              <a:off x="1746" y="2160"/>
              <a:ext cx="871" cy="5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秦</a:t>
              </a:r>
              <a:endParaRPr lang="zh-CN" altLang="en-US" sz="3600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7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653" y="2387"/>
              <a:ext cx="1008" cy="2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前</a:t>
              </a:r>
              <a:r>
                <a:rPr kumimoji="0" lang="en-US" altLang="zh-CN" sz="3600" b="0" i="0" u="none" strike="noStrike" kern="10" cap="none" spc="0" normalizeH="0" baseline="0" noProof="0" dirty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221</a:t>
              </a:r>
              <a:r>
                <a:rPr kumimoji="0" lang="zh-CN" altLang="en-US" sz="3600" b="0" i="0" u="none" strike="noStrike" kern="10" cap="none" spc="0" normalizeH="0" baseline="0" noProof="0" dirty="0">
                  <a:ln w="9525">
                    <a:solidFill>
                      <a:srgbClr val="CC3300"/>
                    </a:solidFill>
                    <a:round/>
                  </a:ln>
                  <a:solidFill>
                    <a:srgbClr val="CC33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年</a:t>
              </a:r>
              <a:endParaRPr kumimoji="0" lang="zh-CN" altLang="en-US" sz="3600" b="0" i="0" u="none" strike="noStrike" kern="10" cap="none" spc="0" normalizeH="0" baseline="0" noProof="0" dirty="0">
                <a:ln w="9525">
                  <a:solidFill>
                    <a:srgbClr val="CC33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88" name="Group 92"/>
          <p:cNvGrpSpPr/>
          <p:nvPr/>
        </p:nvGrpSpPr>
        <p:grpSpPr>
          <a:xfrm>
            <a:off x="4638675" y="5384800"/>
            <a:ext cx="479425" cy="458788"/>
            <a:chOff x="1962" y="3392"/>
            <a:chExt cx="302" cy="289"/>
          </a:xfrm>
        </p:grpSpPr>
        <p:sp>
          <p:nvSpPr>
            <p:cNvPr id="12361" name="Freeform 90"/>
            <p:cNvSpPr/>
            <p:nvPr/>
          </p:nvSpPr>
          <p:spPr>
            <a:xfrm>
              <a:off x="1968" y="3408"/>
              <a:ext cx="296" cy="260"/>
            </a:xfrm>
            <a:custGeom>
              <a:avLst/>
              <a:gdLst>
                <a:gd name="txL" fmla="*/ 0 w 296"/>
                <a:gd name="txT" fmla="*/ 0 h 260"/>
                <a:gd name="txR" fmla="*/ 296 w 296"/>
                <a:gd name="txB" fmla="*/ 260 h 260"/>
              </a:gdLst>
              <a:ahLst/>
              <a:cxnLst>
                <a:cxn ang="0">
                  <a:pos x="0" y="0"/>
                </a:cxn>
                <a:cxn ang="0">
                  <a:pos x="296" y="260"/>
                </a:cxn>
              </a:cxnLst>
              <a:rect l="txL" t="txT" r="txR" b="txB"/>
              <a:pathLst>
                <a:path w="296" h="260">
                  <a:moveTo>
                    <a:pt x="0" y="0"/>
                  </a:moveTo>
                  <a:lnTo>
                    <a:pt x="296" y="26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62" name="Freeform 91"/>
            <p:cNvSpPr/>
            <p:nvPr/>
          </p:nvSpPr>
          <p:spPr>
            <a:xfrm>
              <a:off x="1962" y="3392"/>
              <a:ext cx="293" cy="289"/>
            </a:xfrm>
            <a:custGeom>
              <a:avLst/>
              <a:gdLst>
                <a:gd name="txL" fmla="*/ 0 w 293"/>
                <a:gd name="txT" fmla="*/ 0 h 289"/>
                <a:gd name="txR" fmla="*/ 293 w 293"/>
                <a:gd name="txB" fmla="*/ 289 h 289"/>
              </a:gdLst>
              <a:ahLst/>
              <a:cxnLst>
                <a:cxn ang="0">
                  <a:pos x="0" y="289"/>
                </a:cxn>
                <a:cxn ang="0">
                  <a:pos x="293" y="0"/>
                </a:cxn>
              </a:cxnLst>
              <a:rect l="txL" t="txT" r="txR" b="txB"/>
              <a:pathLst>
                <a:path w="293" h="289">
                  <a:moveTo>
                    <a:pt x="0" y="289"/>
                  </a:moveTo>
                  <a:lnTo>
                    <a:pt x="293" y="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1" name="Group 93"/>
          <p:cNvGrpSpPr/>
          <p:nvPr/>
        </p:nvGrpSpPr>
        <p:grpSpPr>
          <a:xfrm>
            <a:off x="5029200" y="3810000"/>
            <a:ext cx="479425" cy="458788"/>
            <a:chOff x="1962" y="3392"/>
            <a:chExt cx="302" cy="289"/>
          </a:xfrm>
        </p:grpSpPr>
        <p:sp>
          <p:nvSpPr>
            <p:cNvPr id="12359" name="Freeform 94"/>
            <p:cNvSpPr/>
            <p:nvPr/>
          </p:nvSpPr>
          <p:spPr>
            <a:xfrm>
              <a:off x="1968" y="3408"/>
              <a:ext cx="296" cy="260"/>
            </a:xfrm>
            <a:custGeom>
              <a:avLst/>
              <a:gdLst>
                <a:gd name="txL" fmla="*/ 0 w 296"/>
                <a:gd name="txT" fmla="*/ 0 h 260"/>
                <a:gd name="txR" fmla="*/ 296 w 296"/>
                <a:gd name="txB" fmla="*/ 260 h 260"/>
              </a:gdLst>
              <a:ahLst/>
              <a:cxnLst>
                <a:cxn ang="0">
                  <a:pos x="0" y="0"/>
                </a:cxn>
                <a:cxn ang="0">
                  <a:pos x="296" y="260"/>
                </a:cxn>
              </a:cxnLst>
              <a:rect l="txL" t="txT" r="txR" b="txB"/>
              <a:pathLst>
                <a:path w="296" h="260">
                  <a:moveTo>
                    <a:pt x="0" y="0"/>
                  </a:moveTo>
                  <a:lnTo>
                    <a:pt x="296" y="26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60" name="Freeform 95"/>
            <p:cNvSpPr/>
            <p:nvPr/>
          </p:nvSpPr>
          <p:spPr>
            <a:xfrm>
              <a:off x="1962" y="3392"/>
              <a:ext cx="293" cy="289"/>
            </a:xfrm>
            <a:custGeom>
              <a:avLst/>
              <a:gdLst>
                <a:gd name="txL" fmla="*/ 0 w 293"/>
                <a:gd name="txT" fmla="*/ 0 h 289"/>
                <a:gd name="txR" fmla="*/ 293 w 293"/>
                <a:gd name="txB" fmla="*/ 289 h 289"/>
              </a:gdLst>
              <a:ahLst/>
              <a:cxnLst>
                <a:cxn ang="0">
                  <a:pos x="0" y="289"/>
                </a:cxn>
                <a:cxn ang="0">
                  <a:pos x="293" y="0"/>
                </a:cxn>
              </a:cxnLst>
              <a:rect l="txL" t="txT" r="txR" b="txB"/>
              <a:pathLst>
                <a:path w="293" h="289">
                  <a:moveTo>
                    <a:pt x="0" y="289"/>
                  </a:moveTo>
                  <a:lnTo>
                    <a:pt x="293" y="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4" name="Group 96"/>
          <p:cNvGrpSpPr/>
          <p:nvPr/>
        </p:nvGrpSpPr>
        <p:grpSpPr>
          <a:xfrm>
            <a:off x="5410200" y="4419600"/>
            <a:ext cx="479425" cy="458788"/>
            <a:chOff x="1962" y="3392"/>
            <a:chExt cx="302" cy="289"/>
          </a:xfrm>
        </p:grpSpPr>
        <p:sp>
          <p:nvSpPr>
            <p:cNvPr id="12357" name="Freeform 97"/>
            <p:cNvSpPr/>
            <p:nvPr/>
          </p:nvSpPr>
          <p:spPr>
            <a:xfrm>
              <a:off x="1968" y="3408"/>
              <a:ext cx="296" cy="260"/>
            </a:xfrm>
            <a:custGeom>
              <a:avLst/>
              <a:gdLst>
                <a:gd name="txL" fmla="*/ 0 w 296"/>
                <a:gd name="txT" fmla="*/ 0 h 260"/>
                <a:gd name="txR" fmla="*/ 296 w 296"/>
                <a:gd name="txB" fmla="*/ 260 h 260"/>
              </a:gdLst>
              <a:ahLst/>
              <a:cxnLst>
                <a:cxn ang="0">
                  <a:pos x="0" y="0"/>
                </a:cxn>
                <a:cxn ang="0">
                  <a:pos x="296" y="260"/>
                </a:cxn>
              </a:cxnLst>
              <a:rect l="txL" t="txT" r="txR" b="txB"/>
              <a:pathLst>
                <a:path w="296" h="260">
                  <a:moveTo>
                    <a:pt x="0" y="0"/>
                  </a:moveTo>
                  <a:lnTo>
                    <a:pt x="296" y="26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58" name="Freeform 98"/>
            <p:cNvSpPr/>
            <p:nvPr/>
          </p:nvSpPr>
          <p:spPr>
            <a:xfrm>
              <a:off x="1962" y="3392"/>
              <a:ext cx="293" cy="289"/>
            </a:xfrm>
            <a:custGeom>
              <a:avLst/>
              <a:gdLst>
                <a:gd name="txL" fmla="*/ 0 w 293"/>
                <a:gd name="txT" fmla="*/ 0 h 289"/>
                <a:gd name="txR" fmla="*/ 293 w 293"/>
                <a:gd name="txB" fmla="*/ 289 h 289"/>
              </a:gdLst>
              <a:ahLst/>
              <a:cxnLst>
                <a:cxn ang="0">
                  <a:pos x="0" y="289"/>
                </a:cxn>
                <a:cxn ang="0">
                  <a:pos x="293" y="0"/>
                </a:cxn>
              </a:cxnLst>
              <a:rect l="txL" t="txT" r="txR" b="txB"/>
              <a:pathLst>
                <a:path w="293" h="289">
                  <a:moveTo>
                    <a:pt x="0" y="289"/>
                  </a:moveTo>
                  <a:lnTo>
                    <a:pt x="293" y="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7" name="Group 99"/>
          <p:cNvGrpSpPr/>
          <p:nvPr/>
        </p:nvGrpSpPr>
        <p:grpSpPr>
          <a:xfrm>
            <a:off x="6911975" y="5791200"/>
            <a:ext cx="479425" cy="458788"/>
            <a:chOff x="1962" y="3392"/>
            <a:chExt cx="302" cy="289"/>
          </a:xfrm>
        </p:grpSpPr>
        <p:sp>
          <p:nvSpPr>
            <p:cNvPr id="12355" name="Freeform 100"/>
            <p:cNvSpPr/>
            <p:nvPr/>
          </p:nvSpPr>
          <p:spPr>
            <a:xfrm>
              <a:off x="1968" y="3408"/>
              <a:ext cx="296" cy="260"/>
            </a:xfrm>
            <a:custGeom>
              <a:avLst/>
              <a:gdLst>
                <a:gd name="txL" fmla="*/ 0 w 296"/>
                <a:gd name="txT" fmla="*/ 0 h 260"/>
                <a:gd name="txR" fmla="*/ 296 w 296"/>
                <a:gd name="txB" fmla="*/ 260 h 260"/>
              </a:gdLst>
              <a:ahLst/>
              <a:cxnLst>
                <a:cxn ang="0">
                  <a:pos x="0" y="0"/>
                </a:cxn>
                <a:cxn ang="0">
                  <a:pos x="296" y="260"/>
                </a:cxn>
              </a:cxnLst>
              <a:rect l="txL" t="txT" r="txR" b="txB"/>
              <a:pathLst>
                <a:path w="296" h="260">
                  <a:moveTo>
                    <a:pt x="0" y="0"/>
                  </a:moveTo>
                  <a:lnTo>
                    <a:pt x="296" y="26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56" name="Freeform 101"/>
            <p:cNvSpPr/>
            <p:nvPr/>
          </p:nvSpPr>
          <p:spPr>
            <a:xfrm>
              <a:off x="1962" y="3392"/>
              <a:ext cx="293" cy="289"/>
            </a:xfrm>
            <a:custGeom>
              <a:avLst/>
              <a:gdLst>
                <a:gd name="txL" fmla="*/ 0 w 293"/>
                <a:gd name="txT" fmla="*/ 0 h 289"/>
                <a:gd name="txR" fmla="*/ 293 w 293"/>
                <a:gd name="txB" fmla="*/ 289 h 289"/>
              </a:gdLst>
              <a:ahLst/>
              <a:cxnLst>
                <a:cxn ang="0">
                  <a:pos x="0" y="289"/>
                </a:cxn>
                <a:cxn ang="0">
                  <a:pos x="293" y="0"/>
                </a:cxn>
              </a:cxnLst>
              <a:rect l="txL" t="txT" r="txR" b="txB"/>
              <a:pathLst>
                <a:path w="293" h="289">
                  <a:moveTo>
                    <a:pt x="0" y="289"/>
                  </a:moveTo>
                  <a:lnTo>
                    <a:pt x="293" y="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0" name="Group 102"/>
          <p:cNvGrpSpPr/>
          <p:nvPr/>
        </p:nvGrpSpPr>
        <p:grpSpPr>
          <a:xfrm>
            <a:off x="5791200" y="990600"/>
            <a:ext cx="479425" cy="458788"/>
            <a:chOff x="1962" y="3392"/>
            <a:chExt cx="302" cy="289"/>
          </a:xfrm>
        </p:grpSpPr>
        <p:sp>
          <p:nvSpPr>
            <p:cNvPr id="12353" name="Freeform 103"/>
            <p:cNvSpPr/>
            <p:nvPr/>
          </p:nvSpPr>
          <p:spPr>
            <a:xfrm>
              <a:off x="1968" y="3408"/>
              <a:ext cx="296" cy="260"/>
            </a:xfrm>
            <a:custGeom>
              <a:avLst/>
              <a:gdLst>
                <a:gd name="txL" fmla="*/ 0 w 296"/>
                <a:gd name="txT" fmla="*/ 0 h 260"/>
                <a:gd name="txR" fmla="*/ 296 w 296"/>
                <a:gd name="txB" fmla="*/ 260 h 260"/>
              </a:gdLst>
              <a:ahLst/>
              <a:cxnLst>
                <a:cxn ang="0">
                  <a:pos x="0" y="0"/>
                </a:cxn>
                <a:cxn ang="0">
                  <a:pos x="296" y="260"/>
                </a:cxn>
              </a:cxnLst>
              <a:rect l="txL" t="txT" r="txR" b="txB"/>
              <a:pathLst>
                <a:path w="296" h="260">
                  <a:moveTo>
                    <a:pt x="0" y="0"/>
                  </a:moveTo>
                  <a:lnTo>
                    <a:pt x="296" y="26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54" name="Freeform 104"/>
            <p:cNvSpPr/>
            <p:nvPr/>
          </p:nvSpPr>
          <p:spPr>
            <a:xfrm>
              <a:off x="1962" y="3392"/>
              <a:ext cx="293" cy="289"/>
            </a:xfrm>
            <a:custGeom>
              <a:avLst/>
              <a:gdLst>
                <a:gd name="txL" fmla="*/ 0 w 293"/>
                <a:gd name="txT" fmla="*/ 0 h 289"/>
                <a:gd name="txR" fmla="*/ 293 w 293"/>
                <a:gd name="txB" fmla="*/ 289 h 289"/>
              </a:gdLst>
              <a:ahLst/>
              <a:cxnLst>
                <a:cxn ang="0">
                  <a:pos x="0" y="289"/>
                </a:cxn>
                <a:cxn ang="0">
                  <a:pos x="293" y="0"/>
                </a:cxn>
              </a:cxnLst>
              <a:rect l="txL" t="txT" r="txR" b="txB"/>
              <a:pathLst>
                <a:path w="293" h="289">
                  <a:moveTo>
                    <a:pt x="0" y="289"/>
                  </a:moveTo>
                  <a:lnTo>
                    <a:pt x="293" y="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3" name="Group 105"/>
          <p:cNvGrpSpPr/>
          <p:nvPr/>
        </p:nvGrpSpPr>
        <p:grpSpPr>
          <a:xfrm>
            <a:off x="7673975" y="3733800"/>
            <a:ext cx="479425" cy="458788"/>
            <a:chOff x="1962" y="3392"/>
            <a:chExt cx="302" cy="289"/>
          </a:xfrm>
        </p:grpSpPr>
        <p:sp>
          <p:nvSpPr>
            <p:cNvPr id="12351" name="Freeform 106"/>
            <p:cNvSpPr/>
            <p:nvPr/>
          </p:nvSpPr>
          <p:spPr>
            <a:xfrm>
              <a:off x="1968" y="3408"/>
              <a:ext cx="296" cy="260"/>
            </a:xfrm>
            <a:custGeom>
              <a:avLst/>
              <a:gdLst>
                <a:gd name="txL" fmla="*/ 0 w 296"/>
                <a:gd name="txT" fmla="*/ 0 h 260"/>
                <a:gd name="txR" fmla="*/ 296 w 296"/>
                <a:gd name="txB" fmla="*/ 260 h 260"/>
              </a:gdLst>
              <a:ahLst/>
              <a:cxnLst>
                <a:cxn ang="0">
                  <a:pos x="0" y="0"/>
                </a:cxn>
                <a:cxn ang="0">
                  <a:pos x="296" y="260"/>
                </a:cxn>
              </a:cxnLst>
              <a:rect l="txL" t="txT" r="txR" b="txB"/>
              <a:pathLst>
                <a:path w="296" h="260">
                  <a:moveTo>
                    <a:pt x="0" y="0"/>
                  </a:moveTo>
                  <a:lnTo>
                    <a:pt x="296" y="26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52" name="Freeform 107"/>
            <p:cNvSpPr/>
            <p:nvPr/>
          </p:nvSpPr>
          <p:spPr>
            <a:xfrm>
              <a:off x="1962" y="3392"/>
              <a:ext cx="293" cy="289"/>
            </a:xfrm>
            <a:custGeom>
              <a:avLst/>
              <a:gdLst>
                <a:gd name="txL" fmla="*/ 0 w 293"/>
                <a:gd name="txT" fmla="*/ 0 h 289"/>
                <a:gd name="txR" fmla="*/ 293 w 293"/>
                <a:gd name="txB" fmla="*/ 289 h 289"/>
              </a:gdLst>
              <a:ahLst/>
              <a:cxnLst>
                <a:cxn ang="0">
                  <a:pos x="0" y="289"/>
                </a:cxn>
                <a:cxn ang="0">
                  <a:pos x="293" y="0"/>
                </a:cxn>
              </a:cxnLst>
              <a:rect l="txL" t="txT" r="txR" b="txB"/>
              <a:pathLst>
                <a:path w="293" h="289">
                  <a:moveTo>
                    <a:pt x="0" y="289"/>
                  </a:moveTo>
                  <a:lnTo>
                    <a:pt x="293" y="0"/>
                  </a:lnTo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348" name="Rectangle 115"/>
          <p:cNvSpPr/>
          <p:nvPr/>
        </p:nvSpPr>
        <p:spPr>
          <a:xfrm>
            <a:off x="2057400" y="503238"/>
            <a:ext cx="2514600" cy="533400"/>
          </a:xfrm>
          <a:prstGeom prst="rect">
            <a:avLst/>
          </a:prstGeom>
          <a:solidFill>
            <a:schemeClr val="bg2"/>
          </a:solidFill>
          <a:ln w="12700">
            <a:noFill/>
          </a:ln>
          <a:effectLst>
            <a:outerShdw dist="35921" dir="2699999" sy="50000" kx="1867311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p>
            <a:pPr algn="ctr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349" name="WordArt 116">
            <a:hlinkClick r:id="rId1" action="ppaction://hlinksldjump"/>
          </p:cNvPr>
          <p:cNvSpPr>
            <a:spLocks noTextEdit="1"/>
          </p:cNvSpPr>
          <p:nvPr/>
        </p:nvSpPr>
        <p:spPr>
          <a:xfrm>
            <a:off x="2208213" y="620713"/>
            <a:ext cx="2212975" cy="323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E568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 灭 六 国</a:t>
            </a:r>
            <a:endParaRPr lang="zh-CN" altLang="en-US" sz="3600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E568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9" name="Text Box 32"/>
          <p:cNvSpPr txBox="1"/>
          <p:nvPr/>
        </p:nvSpPr>
        <p:spPr>
          <a:xfrm>
            <a:off x="1489075" y="6281738"/>
            <a:ext cx="3887788" cy="579437"/>
          </a:xfrm>
          <a:prstGeom prst="rect">
            <a:avLst/>
          </a:prstGeom>
          <a:solidFill>
            <a:srgbClr val="E56866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策略：远交近攻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2" descr="ty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Picture 3" descr="tyq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4" descr="tyq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317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5" descr="tyq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6" descr="tyq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-317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Picture 7" descr="tyq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-317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Picture 8" descr="tyq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-3175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7897" name="Group 9"/>
          <p:cNvGrpSpPr/>
          <p:nvPr/>
        </p:nvGrpSpPr>
        <p:grpSpPr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3323" name="Picture 10" descr="TY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4" name="Oval 11"/>
            <p:cNvSpPr/>
            <p:nvPr/>
          </p:nvSpPr>
          <p:spPr>
            <a:xfrm>
              <a:off x="1776" y="2256"/>
              <a:ext cx="240" cy="19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dirty="0">
                <a:latin typeface="Calibri" panose="020F0502020204030204" pitchFamily="34" charset="0"/>
                <a:ea typeface="楷体" panose="02010609060101010101" pitchFamily="49" charset="-122"/>
              </a:endParaRPr>
            </a:p>
          </p:txBody>
        </p:sp>
        <p:sp>
          <p:nvSpPr>
            <p:cNvPr id="13325" name="Text Box 12"/>
            <p:cNvSpPr txBox="1"/>
            <p:nvPr/>
          </p:nvSpPr>
          <p:spPr>
            <a:xfrm>
              <a:off x="1680" y="2448"/>
              <a:ext cx="540" cy="11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都城咸阳</a:t>
              </a:r>
              <a:endPara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26" name="Text Box 13"/>
            <p:cNvSpPr txBox="1"/>
            <p:nvPr/>
          </p:nvSpPr>
          <p:spPr>
            <a:xfrm>
              <a:off x="2072" y="1536"/>
              <a:ext cx="2292" cy="2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0" hangingPunct="0"/>
              <a:r>
                <a:rPr lang="zh-CN" altLang="en-US" sz="4400" b="1" dirty="0">
                  <a:solidFill>
                    <a:schemeClr val="tx2"/>
                  </a:solidFill>
                  <a:latin typeface="黑体" panose="02010609060101010101" pitchFamily="49" charset="-122"/>
                  <a:ea typeface="宋体" panose="02010600030101010101" pitchFamily="2" charset="-122"/>
                </a:rPr>
                <a:t>公元前</a:t>
              </a:r>
              <a:r>
                <a:rPr lang="en-US" altLang="zh-CN" sz="4400" b="1" dirty="0">
                  <a:solidFill>
                    <a:schemeClr val="tx2"/>
                  </a:solidFill>
                  <a:latin typeface="黑体" panose="02010609060101010101" pitchFamily="49" charset="-122"/>
                  <a:ea typeface="宋体" panose="02010600030101010101" pitchFamily="2" charset="-122"/>
                </a:rPr>
                <a:t>221</a:t>
              </a:r>
              <a:r>
                <a:rPr lang="zh-CN" altLang="en-US" sz="4400" b="1" dirty="0">
                  <a:solidFill>
                    <a:schemeClr val="tx2"/>
                  </a:solidFill>
                  <a:latin typeface="黑体" panose="02010609060101010101" pitchFamily="49" charset="-122"/>
                  <a:ea typeface="宋体" panose="02010600030101010101" pitchFamily="2" charset="-122"/>
                </a:rPr>
                <a:t>年</a:t>
              </a:r>
              <a:r>
                <a:rPr lang="zh-CN" altLang="en-US" sz="20000" dirty="0">
                  <a:latin typeface="Times New Roman" panose="02020603050405020304" pitchFamily="18" charset="0"/>
                  <a:ea typeface="华文隶书" panose="02010800040101010101" charset="-122"/>
                </a:rPr>
                <a:t>秦</a:t>
              </a:r>
              <a:endParaRPr lang="zh-CN" altLang="en-US" sz="20000" dirty="0">
                <a:latin typeface="Times New Roman" panose="02020603050405020304" pitchFamily="18" charset="0"/>
                <a:ea typeface="华文隶书" panose="0201080004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1993900" y="655638"/>
            <a:ext cx="8366125" cy="1212850"/>
          </a:xfrm>
          <a:prstGeom prst="rect">
            <a:avLst/>
          </a:prstGeom>
          <a:solidFill>
            <a:srgbClr val="E2AA79"/>
          </a:solidFill>
          <a:ln w="85725">
            <a:noFill/>
          </a:ln>
        </p:spPr>
        <p:txBody>
          <a:bodyPr lIns="378000" tIns="118800" rIns="378000" bIns="118800" anchor="ctr">
            <a:spAutoFit/>
          </a:bodyPr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秦灭六国统一全国是好事还是坏事？有什么意义？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MH_Other_1"/>
          <p:cNvSpPr/>
          <p:nvPr/>
        </p:nvSpPr>
        <p:spPr>
          <a:xfrm>
            <a:off x="1008063" y="2247900"/>
            <a:ext cx="2517775" cy="3709988"/>
          </a:xfrm>
          <a:custGeom>
            <a:avLst/>
            <a:gdLst>
              <a:gd name="txL" fmla="*/ 0 w 2735036"/>
              <a:gd name="txT" fmla="*/ 0 h 4142441"/>
              <a:gd name="txR" fmla="*/ 2735036 w 2735036"/>
              <a:gd name="txB" fmla="*/ 4142441 h 4142441"/>
            </a:gdLst>
            <a:ahLst/>
            <a:cxnLst>
              <a:cxn ang="0">
                <a:pos x="82165" y="21587"/>
              </a:cxn>
              <a:cxn ang="0">
                <a:pos x="110719" y="20517"/>
              </a:cxn>
              <a:cxn ang="0">
                <a:pos x="97785" y="21349"/>
              </a:cxn>
              <a:cxn ang="0">
                <a:pos x="105302" y="20171"/>
              </a:cxn>
              <a:cxn ang="0">
                <a:pos x="80256" y="19299"/>
              </a:cxn>
              <a:cxn ang="0">
                <a:pos x="46210" y="19268"/>
              </a:cxn>
              <a:cxn ang="0">
                <a:pos x="85329" y="18916"/>
              </a:cxn>
              <a:cxn ang="0">
                <a:pos x="105509" y="20051"/>
              </a:cxn>
              <a:cxn ang="0">
                <a:pos x="31997" y="15575"/>
              </a:cxn>
              <a:cxn ang="0">
                <a:pos x="51867" y="16773"/>
              </a:cxn>
              <a:cxn ang="0">
                <a:pos x="102195" y="17928"/>
              </a:cxn>
              <a:cxn ang="0">
                <a:pos x="20644" y="17737"/>
              </a:cxn>
              <a:cxn ang="0">
                <a:pos x="1501" y="15042"/>
              </a:cxn>
              <a:cxn ang="0">
                <a:pos x="80742" y="14803"/>
              </a:cxn>
              <a:cxn ang="0">
                <a:pos x="94463" y="15765"/>
              </a:cxn>
              <a:cxn ang="0">
                <a:pos x="33152" y="15528"/>
              </a:cxn>
              <a:cxn ang="0">
                <a:pos x="154" y="12754"/>
              </a:cxn>
              <a:cxn ang="0">
                <a:pos x="107491" y="15063"/>
              </a:cxn>
              <a:cxn ang="0">
                <a:pos x="125052" y="9368"/>
              </a:cxn>
              <a:cxn ang="0">
                <a:pos x="79698" y="10021"/>
              </a:cxn>
              <a:cxn ang="0">
                <a:pos x="39639" y="13783"/>
              </a:cxn>
              <a:cxn ang="0">
                <a:pos x="26104" y="13458"/>
              </a:cxn>
              <a:cxn ang="0">
                <a:pos x="29248" y="10042"/>
              </a:cxn>
              <a:cxn ang="0">
                <a:pos x="75878" y="9596"/>
              </a:cxn>
              <a:cxn ang="0">
                <a:pos x="119715" y="9494"/>
              </a:cxn>
              <a:cxn ang="0">
                <a:pos x="137195" y="9293"/>
              </a:cxn>
              <a:cxn ang="0">
                <a:pos x="131843" y="8855"/>
              </a:cxn>
              <a:cxn ang="0">
                <a:pos x="139253" y="7932"/>
              </a:cxn>
              <a:cxn ang="0">
                <a:pos x="111984" y="8304"/>
              </a:cxn>
              <a:cxn ang="0">
                <a:pos x="114263" y="9237"/>
              </a:cxn>
              <a:cxn ang="0">
                <a:pos x="108922" y="12563"/>
              </a:cxn>
              <a:cxn ang="0">
                <a:pos x="80560" y="15015"/>
              </a:cxn>
              <a:cxn ang="0">
                <a:pos x="77348" y="15403"/>
              </a:cxn>
              <a:cxn ang="0">
                <a:pos x="94496" y="12626"/>
              </a:cxn>
              <a:cxn ang="0">
                <a:pos x="106037" y="8960"/>
              </a:cxn>
              <a:cxn ang="0">
                <a:pos x="100677" y="9701"/>
              </a:cxn>
              <a:cxn ang="0">
                <a:pos x="55785" y="15348"/>
              </a:cxn>
              <a:cxn ang="0">
                <a:pos x="50646" y="14218"/>
              </a:cxn>
              <a:cxn ang="0">
                <a:pos x="96128" y="8988"/>
              </a:cxn>
              <a:cxn ang="0">
                <a:pos x="86179" y="9167"/>
              </a:cxn>
              <a:cxn ang="0">
                <a:pos x="92301" y="8226"/>
              </a:cxn>
              <a:cxn ang="0">
                <a:pos x="102688" y="8394"/>
              </a:cxn>
              <a:cxn ang="0">
                <a:pos x="110330" y="8162"/>
              </a:cxn>
              <a:cxn ang="0">
                <a:pos x="71532" y="8061"/>
              </a:cxn>
              <a:cxn ang="0">
                <a:pos x="40164" y="8584"/>
              </a:cxn>
              <a:cxn ang="0">
                <a:pos x="95912" y="3483"/>
              </a:cxn>
              <a:cxn ang="0">
                <a:pos x="102561" y="4698"/>
              </a:cxn>
              <a:cxn ang="0">
                <a:pos x="98101" y="6228"/>
              </a:cxn>
              <a:cxn ang="0">
                <a:pos x="76540" y="6946"/>
              </a:cxn>
              <a:cxn ang="0">
                <a:pos x="92519" y="4122"/>
              </a:cxn>
              <a:cxn ang="0">
                <a:pos x="94877" y="2724"/>
              </a:cxn>
              <a:cxn ang="0">
                <a:pos x="94167" y="2531"/>
              </a:cxn>
              <a:cxn ang="0">
                <a:pos x="87175" y="1662"/>
              </a:cxn>
              <a:cxn ang="0">
                <a:pos x="84986" y="1460"/>
              </a:cxn>
              <a:cxn ang="0">
                <a:pos x="93963" y="1355"/>
              </a:cxn>
              <a:cxn ang="0">
                <a:pos x="86418" y="720"/>
              </a:cxn>
              <a:cxn ang="0">
                <a:pos x="79855" y="2232"/>
              </a:cxn>
              <a:cxn ang="0">
                <a:pos x="68259" y="1291"/>
              </a:cxn>
              <a:cxn ang="0">
                <a:pos x="71526" y="1"/>
              </a:cxn>
            </a:cxnLst>
            <a:rect l="txL" t="txT" r="txR" b="txB"/>
            <a:pathLst>
              <a:path w="2735036" h="4142441">
                <a:moveTo>
                  <a:pt x="1344721" y="3819114"/>
                </a:moveTo>
                <a:lnTo>
                  <a:pt x="1876534" y="3877852"/>
                </a:lnTo>
                <a:cubicBezTo>
                  <a:pt x="1868192" y="3879950"/>
                  <a:pt x="1807711" y="3913514"/>
                  <a:pt x="1807711" y="3913514"/>
                </a:cubicBezTo>
                <a:cubicBezTo>
                  <a:pt x="1715948" y="3936589"/>
                  <a:pt x="1634611" y="3919807"/>
                  <a:pt x="1634611" y="3919807"/>
                </a:cubicBezTo>
                <a:cubicBezTo>
                  <a:pt x="1542848" y="3913514"/>
                  <a:pt x="1344721" y="3819114"/>
                  <a:pt x="1344721" y="3819114"/>
                </a:cubicBezTo>
                <a:close/>
                <a:moveTo>
                  <a:pt x="1129267" y="3765139"/>
                </a:moveTo>
                <a:lnTo>
                  <a:pt x="1570147" y="4015849"/>
                </a:lnTo>
                <a:cubicBezTo>
                  <a:pt x="1545073" y="4065991"/>
                  <a:pt x="1405078" y="4137026"/>
                  <a:pt x="1405078" y="4137026"/>
                </a:cubicBezTo>
                <a:cubicBezTo>
                  <a:pt x="1231652" y="4168364"/>
                  <a:pt x="1120909" y="4053456"/>
                  <a:pt x="1120909" y="4053456"/>
                </a:cubicBezTo>
                <a:cubicBezTo>
                  <a:pt x="1041509" y="3857066"/>
                  <a:pt x="1129267" y="3765139"/>
                  <a:pt x="1129267" y="3765139"/>
                </a:cubicBezTo>
                <a:close/>
                <a:moveTo>
                  <a:pt x="2012275" y="3752439"/>
                </a:moveTo>
                <a:cubicBezTo>
                  <a:pt x="2012275" y="3752439"/>
                  <a:pt x="2012275" y="3752439"/>
                  <a:pt x="2074369" y="3752439"/>
                </a:cubicBezTo>
                <a:cubicBezTo>
                  <a:pt x="2115764" y="3754529"/>
                  <a:pt x="2115764" y="3815125"/>
                  <a:pt x="2115764" y="3815125"/>
                </a:cubicBezTo>
                <a:cubicBezTo>
                  <a:pt x="2115764" y="3815125"/>
                  <a:pt x="2115764" y="3815125"/>
                  <a:pt x="2115797" y="3816921"/>
                </a:cubicBezTo>
                <a:lnTo>
                  <a:pt x="2115831" y="3818812"/>
                </a:lnTo>
                <a:lnTo>
                  <a:pt x="2147378" y="3798476"/>
                </a:lnTo>
                <a:cubicBezTo>
                  <a:pt x="2147378" y="3798476"/>
                  <a:pt x="2222609" y="3833960"/>
                  <a:pt x="2218430" y="3863182"/>
                </a:cubicBezTo>
                <a:cubicBezTo>
                  <a:pt x="2218430" y="3863182"/>
                  <a:pt x="2164096" y="3994679"/>
                  <a:pt x="2078416" y="4011378"/>
                </a:cubicBezTo>
                <a:cubicBezTo>
                  <a:pt x="2078416" y="4011378"/>
                  <a:pt x="2009453" y="4023901"/>
                  <a:pt x="1852721" y="3988418"/>
                </a:cubicBezTo>
                <a:lnTo>
                  <a:pt x="1871885" y="3976065"/>
                </a:lnTo>
                <a:lnTo>
                  <a:pt x="1868596" y="3971752"/>
                </a:lnTo>
                <a:cubicBezTo>
                  <a:pt x="1868596" y="3971752"/>
                  <a:pt x="1920282" y="3906956"/>
                  <a:pt x="1924417" y="3865151"/>
                </a:cubicBezTo>
                <a:cubicBezTo>
                  <a:pt x="1924417" y="3865151"/>
                  <a:pt x="1930103" y="3881350"/>
                  <a:pt x="1936822" y="3902514"/>
                </a:cubicBezTo>
                <a:lnTo>
                  <a:pt x="1944273" y="3929402"/>
                </a:lnTo>
                <a:lnTo>
                  <a:pt x="1963171" y="3917220"/>
                </a:lnTo>
                <a:lnTo>
                  <a:pt x="1962697" y="3910525"/>
                </a:lnTo>
                <a:cubicBezTo>
                  <a:pt x="1960660" y="3881729"/>
                  <a:pt x="1957943" y="3843334"/>
                  <a:pt x="1954321" y="3792140"/>
                </a:cubicBezTo>
                <a:cubicBezTo>
                  <a:pt x="1962600" y="3756618"/>
                  <a:pt x="2012275" y="3752439"/>
                  <a:pt x="2012275" y="3752439"/>
                </a:cubicBezTo>
                <a:close/>
                <a:moveTo>
                  <a:pt x="1089134" y="3652426"/>
                </a:moveTo>
                <a:lnTo>
                  <a:pt x="1066058" y="3866739"/>
                </a:lnTo>
                <a:cubicBezTo>
                  <a:pt x="1030396" y="3798076"/>
                  <a:pt x="1030396" y="3731493"/>
                  <a:pt x="1030396" y="3731493"/>
                </a:cubicBezTo>
                <a:cubicBezTo>
                  <a:pt x="1030396" y="3677395"/>
                  <a:pt x="1089134" y="3652426"/>
                  <a:pt x="1089134" y="3652426"/>
                </a:cubicBezTo>
                <a:close/>
                <a:moveTo>
                  <a:pt x="1533634" y="3590514"/>
                </a:moveTo>
                <a:lnTo>
                  <a:pt x="1789222" y="3825464"/>
                </a:lnTo>
                <a:cubicBezTo>
                  <a:pt x="1611149" y="3754771"/>
                  <a:pt x="1533634" y="3590514"/>
                  <a:pt x="1533634" y="3590514"/>
                </a:cubicBezTo>
                <a:close/>
                <a:moveTo>
                  <a:pt x="1462196" y="3580989"/>
                </a:moveTo>
                <a:lnTo>
                  <a:pt x="1771759" y="3844514"/>
                </a:lnTo>
                <a:cubicBezTo>
                  <a:pt x="1675544" y="3827782"/>
                  <a:pt x="1585603" y="3750398"/>
                  <a:pt x="1585603" y="3750398"/>
                </a:cubicBezTo>
                <a:cubicBezTo>
                  <a:pt x="1545862" y="3727392"/>
                  <a:pt x="1462196" y="3580989"/>
                  <a:pt x="1462196" y="3580989"/>
                </a:cubicBezTo>
                <a:close/>
                <a:moveTo>
                  <a:pt x="843410" y="3560351"/>
                </a:moveTo>
                <a:lnTo>
                  <a:pt x="873064" y="3613859"/>
                </a:lnTo>
                <a:lnTo>
                  <a:pt x="883029" y="3584728"/>
                </a:lnTo>
                <a:cubicBezTo>
                  <a:pt x="887529" y="3576169"/>
                  <a:pt x="891340" y="3571464"/>
                  <a:pt x="891340" y="3571464"/>
                </a:cubicBezTo>
                <a:lnTo>
                  <a:pt x="900324" y="3663048"/>
                </a:lnTo>
                <a:lnTo>
                  <a:pt x="1001821" y="3846192"/>
                </a:lnTo>
                <a:cubicBezTo>
                  <a:pt x="1001821" y="3846192"/>
                  <a:pt x="1001821" y="3846192"/>
                  <a:pt x="897603" y="3852451"/>
                </a:cubicBezTo>
                <a:cubicBezTo>
                  <a:pt x="812145" y="3844106"/>
                  <a:pt x="787133" y="3773167"/>
                  <a:pt x="787133" y="3773167"/>
                </a:cubicBezTo>
                <a:cubicBezTo>
                  <a:pt x="728771" y="3658413"/>
                  <a:pt x="843410" y="3560351"/>
                  <a:pt x="843410" y="3560351"/>
                </a:cubicBezTo>
                <a:close/>
                <a:moveTo>
                  <a:pt x="1630616" y="3519076"/>
                </a:moveTo>
                <a:lnTo>
                  <a:pt x="1838434" y="3823876"/>
                </a:lnTo>
                <a:cubicBezTo>
                  <a:pt x="1609834" y="3732019"/>
                  <a:pt x="1630616" y="3519076"/>
                  <a:pt x="1630616" y="3519076"/>
                </a:cubicBezTo>
                <a:close/>
                <a:moveTo>
                  <a:pt x="1906095" y="3403189"/>
                </a:moveTo>
                <a:lnTo>
                  <a:pt x="1962259" y="3619089"/>
                </a:lnTo>
                <a:cubicBezTo>
                  <a:pt x="1901934" y="3558886"/>
                  <a:pt x="1906095" y="3403189"/>
                  <a:pt x="1906095" y="3403189"/>
                </a:cubicBezTo>
                <a:close/>
                <a:moveTo>
                  <a:pt x="1970470" y="3390489"/>
                </a:moveTo>
                <a:lnTo>
                  <a:pt x="2016234" y="3730214"/>
                </a:lnTo>
                <a:cubicBezTo>
                  <a:pt x="1993352" y="3707288"/>
                  <a:pt x="2003753" y="3642678"/>
                  <a:pt x="2003753" y="3642678"/>
                </a:cubicBezTo>
                <a:cubicBezTo>
                  <a:pt x="1991272" y="3584320"/>
                  <a:pt x="1955909" y="3544720"/>
                  <a:pt x="1955909" y="3544720"/>
                </a:cubicBezTo>
                <a:cubicBezTo>
                  <a:pt x="1895584" y="3440510"/>
                  <a:pt x="1970470" y="3390489"/>
                  <a:pt x="1970470" y="3390489"/>
                </a:cubicBezTo>
                <a:close/>
                <a:moveTo>
                  <a:pt x="2030521" y="2933289"/>
                </a:moveTo>
                <a:lnTo>
                  <a:pt x="1978517" y="3360327"/>
                </a:lnTo>
                <a:cubicBezTo>
                  <a:pt x="1970196" y="3058276"/>
                  <a:pt x="2030521" y="2933289"/>
                  <a:pt x="2030521" y="2933289"/>
                </a:cubicBezTo>
                <a:close/>
                <a:moveTo>
                  <a:pt x="611445" y="2897572"/>
                </a:moveTo>
                <a:cubicBezTo>
                  <a:pt x="607272" y="2937166"/>
                  <a:pt x="659429" y="2924662"/>
                  <a:pt x="659429" y="2924662"/>
                </a:cubicBezTo>
                <a:cubicBezTo>
                  <a:pt x="696982" y="2918411"/>
                  <a:pt x="684464" y="2943417"/>
                  <a:pt x="684464" y="2943417"/>
                </a:cubicBezTo>
                <a:cubicBezTo>
                  <a:pt x="682378" y="2974675"/>
                  <a:pt x="707413" y="2997598"/>
                  <a:pt x="707413" y="2997598"/>
                </a:cubicBezTo>
                <a:cubicBezTo>
                  <a:pt x="717845" y="3020520"/>
                  <a:pt x="759570" y="3043443"/>
                  <a:pt x="759570" y="3043443"/>
                </a:cubicBezTo>
                <a:cubicBezTo>
                  <a:pt x="801295" y="3085120"/>
                  <a:pt x="820072" y="3074700"/>
                  <a:pt x="820072" y="3074700"/>
                </a:cubicBezTo>
                <a:cubicBezTo>
                  <a:pt x="924385" y="2991346"/>
                  <a:pt x="949421" y="3028855"/>
                  <a:pt x="949421" y="3028855"/>
                </a:cubicBezTo>
                <a:cubicBezTo>
                  <a:pt x="1005750" y="3043443"/>
                  <a:pt x="991146" y="3120545"/>
                  <a:pt x="991146" y="3120545"/>
                </a:cubicBezTo>
                <a:cubicBezTo>
                  <a:pt x="993232" y="3189313"/>
                  <a:pt x="1047475" y="3203900"/>
                  <a:pt x="1047475" y="3203900"/>
                </a:cubicBezTo>
                <a:cubicBezTo>
                  <a:pt x="1078769" y="3214319"/>
                  <a:pt x="1089201" y="3203900"/>
                  <a:pt x="1089201" y="3203900"/>
                </a:cubicBezTo>
                <a:cubicBezTo>
                  <a:pt x="1089201" y="3203900"/>
                  <a:pt x="1089201" y="3203900"/>
                  <a:pt x="1093373" y="3216403"/>
                </a:cubicBezTo>
                <a:cubicBezTo>
                  <a:pt x="1037044" y="3260164"/>
                  <a:pt x="1172651" y="3278919"/>
                  <a:pt x="1172651" y="3278919"/>
                </a:cubicBezTo>
                <a:cubicBezTo>
                  <a:pt x="1375020" y="3314345"/>
                  <a:pt x="1506455" y="3216403"/>
                  <a:pt x="1506455" y="3216403"/>
                </a:cubicBezTo>
                <a:cubicBezTo>
                  <a:pt x="1783929" y="3060113"/>
                  <a:pt x="1965434" y="3066365"/>
                  <a:pt x="1965434" y="3066365"/>
                </a:cubicBezTo>
                <a:cubicBezTo>
                  <a:pt x="1965434" y="3066365"/>
                  <a:pt x="1965434" y="3066365"/>
                  <a:pt x="1952917" y="3335183"/>
                </a:cubicBezTo>
                <a:cubicBezTo>
                  <a:pt x="1783929" y="3337267"/>
                  <a:pt x="1435522" y="3570660"/>
                  <a:pt x="1435522" y="3570660"/>
                </a:cubicBezTo>
                <a:cubicBezTo>
                  <a:pt x="1304087" y="3651930"/>
                  <a:pt x="1118408" y="3654014"/>
                  <a:pt x="1118408" y="3654014"/>
                </a:cubicBezTo>
                <a:cubicBezTo>
                  <a:pt x="886832" y="3635259"/>
                  <a:pt x="826331" y="3470634"/>
                  <a:pt x="826331" y="3470634"/>
                </a:cubicBezTo>
                <a:cubicBezTo>
                  <a:pt x="755397" y="3370609"/>
                  <a:pt x="686551" y="3414370"/>
                  <a:pt x="686551" y="3414370"/>
                </a:cubicBezTo>
                <a:cubicBezTo>
                  <a:pt x="544684" y="3376861"/>
                  <a:pt x="584323" y="3203900"/>
                  <a:pt x="584323" y="3203900"/>
                </a:cubicBezTo>
                <a:cubicBezTo>
                  <a:pt x="584323" y="3053862"/>
                  <a:pt x="525908" y="3180977"/>
                  <a:pt x="525908" y="3180977"/>
                </a:cubicBezTo>
                <a:cubicBezTo>
                  <a:pt x="502959" y="3335183"/>
                  <a:pt x="394473" y="3299758"/>
                  <a:pt x="394473" y="3299758"/>
                </a:cubicBezTo>
                <a:cubicBezTo>
                  <a:pt x="235916" y="3283087"/>
                  <a:pt x="263038" y="3118462"/>
                  <a:pt x="263038" y="3118462"/>
                </a:cubicBezTo>
                <a:cubicBezTo>
                  <a:pt x="263038" y="3053862"/>
                  <a:pt x="244261" y="3026772"/>
                  <a:pt x="244261" y="3026772"/>
                </a:cubicBezTo>
                <a:cubicBezTo>
                  <a:pt x="185846" y="2985094"/>
                  <a:pt x="208795" y="2943417"/>
                  <a:pt x="208795" y="2943417"/>
                </a:cubicBezTo>
                <a:cubicBezTo>
                  <a:pt x="221312" y="2880901"/>
                  <a:pt x="344402" y="2912159"/>
                  <a:pt x="344402" y="2912159"/>
                </a:cubicBezTo>
                <a:cubicBezTo>
                  <a:pt x="379869" y="2932998"/>
                  <a:pt x="448716" y="2939249"/>
                  <a:pt x="448716" y="2939249"/>
                </a:cubicBezTo>
                <a:cubicBezTo>
                  <a:pt x="494614" y="2953836"/>
                  <a:pt x="611445" y="2897572"/>
                  <a:pt x="611445" y="2897572"/>
                </a:cubicBezTo>
                <a:close/>
                <a:moveTo>
                  <a:pt x="28684" y="2798351"/>
                </a:moveTo>
                <a:lnTo>
                  <a:pt x="530334" y="2847337"/>
                </a:lnTo>
                <a:cubicBezTo>
                  <a:pt x="321313" y="2855501"/>
                  <a:pt x="28684" y="2798351"/>
                  <a:pt x="28684" y="2798351"/>
                </a:cubicBezTo>
                <a:close/>
                <a:moveTo>
                  <a:pt x="1600828" y="2673279"/>
                </a:moveTo>
                <a:lnTo>
                  <a:pt x="1596738" y="2676423"/>
                </a:lnTo>
                <a:cubicBezTo>
                  <a:pt x="1568334" y="2700463"/>
                  <a:pt x="1548614" y="2722744"/>
                  <a:pt x="1546524" y="2739422"/>
                </a:cubicBezTo>
                <a:cubicBezTo>
                  <a:pt x="1546524" y="2739422"/>
                  <a:pt x="1546002" y="2741019"/>
                  <a:pt x="1545239" y="2743853"/>
                </a:cubicBezTo>
                <a:lnTo>
                  <a:pt x="1542920" y="2753924"/>
                </a:lnTo>
                <a:lnTo>
                  <a:pt x="1600828" y="2673279"/>
                </a:lnTo>
                <a:close/>
                <a:moveTo>
                  <a:pt x="2100371" y="2615789"/>
                </a:moveTo>
                <a:cubicBezTo>
                  <a:pt x="2065888" y="2698297"/>
                  <a:pt x="2005804" y="2754173"/>
                  <a:pt x="1954341" y="2789422"/>
                </a:cubicBezTo>
                <a:lnTo>
                  <a:pt x="1947417" y="2793728"/>
                </a:lnTo>
                <a:lnTo>
                  <a:pt x="2027346" y="2772951"/>
                </a:lnTo>
                <a:cubicBezTo>
                  <a:pt x="2027346" y="2772951"/>
                  <a:pt x="2027346" y="2772951"/>
                  <a:pt x="1901567" y="2889290"/>
                </a:cubicBezTo>
                <a:cubicBezTo>
                  <a:pt x="1847063" y="2941226"/>
                  <a:pt x="1805137" y="2932916"/>
                  <a:pt x="1805137" y="2932916"/>
                </a:cubicBezTo>
                <a:cubicBezTo>
                  <a:pt x="1700321" y="2910064"/>
                  <a:pt x="1771596" y="2839430"/>
                  <a:pt x="1771596" y="2839430"/>
                </a:cubicBezTo>
                <a:lnTo>
                  <a:pt x="1815987" y="2827891"/>
                </a:lnTo>
                <a:lnTo>
                  <a:pt x="1817977" y="2820754"/>
                </a:lnTo>
                <a:cubicBezTo>
                  <a:pt x="1825030" y="2806916"/>
                  <a:pt x="1843317" y="2791250"/>
                  <a:pt x="1843317" y="2791250"/>
                </a:cubicBezTo>
                <a:lnTo>
                  <a:pt x="2100371" y="2615789"/>
                </a:lnTo>
                <a:close/>
                <a:moveTo>
                  <a:pt x="881171" y="2541176"/>
                </a:moveTo>
                <a:cubicBezTo>
                  <a:pt x="881171" y="2541176"/>
                  <a:pt x="872776" y="2782667"/>
                  <a:pt x="633521" y="2888839"/>
                </a:cubicBezTo>
                <a:lnTo>
                  <a:pt x="881171" y="2541176"/>
                </a:lnTo>
                <a:close/>
                <a:moveTo>
                  <a:pt x="2946" y="2372901"/>
                </a:moveTo>
                <a:lnTo>
                  <a:pt x="487472" y="2497191"/>
                </a:lnTo>
                <a:cubicBezTo>
                  <a:pt x="428995" y="2542764"/>
                  <a:pt x="243120" y="2445404"/>
                  <a:pt x="243120" y="2445404"/>
                </a:cubicBezTo>
                <a:cubicBezTo>
                  <a:pt x="190908" y="2424689"/>
                  <a:pt x="159581" y="2441261"/>
                  <a:pt x="159581" y="2441261"/>
                </a:cubicBezTo>
                <a:cubicBezTo>
                  <a:pt x="101104" y="2472333"/>
                  <a:pt x="73954" y="2459904"/>
                  <a:pt x="73954" y="2459904"/>
                </a:cubicBezTo>
                <a:cubicBezTo>
                  <a:pt x="-22116" y="2455761"/>
                  <a:pt x="2946" y="2372901"/>
                  <a:pt x="2946" y="2372901"/>
                </a:cubicBezTo>
                <a:close/>
                <a:moveTo>
                  <a:pt x="2317274" y="2174464"/>
                </a:moveTo>
                <a:cubicBezTo>
                  <a:pt x="2352784" y="2191148"/>
                  <a:pt x="2313097" y="2355906"/>
                  <a:pt x="2313097" y="2355906"/>
                </a:cubicBezTo>
                <a:cubicBezTo>
                  <a:pt x="2285942" y="2418472"/>
                  <a:pt x="2279676" y="2437242"/>
                  <a:pt x="2279676" y="2437242"/>
                </a:cubicBezTo>
                <a:cubicBezTo>
                  <a:pt x="2283853" y="2531092"/>
                  <a:pt x="2204478" y="2695849"/>
                  <a:pt x="2204478" y="2695849"/>
                </a:cubicBezTo>
                <a:cubicBezTo>
                  <a:pt x="2162702" y="2800126"/>
                  <a:pt x="2026929" y="2919002"/>
                  <a:pt x="2026929" y="2919002"/>
                </a:cubicBezTo>
                <a:cubicBezTo>
                  <a:pt x="2026929" y="2919002"/>
                  <a:pt x="2026929" y="2919002"/>
                  <a:pt x="1995596" y="2896061"/>
                </a:cubicBezTo>
                <a:cubicBezTo>
                  <a:pt x="2029017" y="2873120"/>
                  <a:pt x="2054083" y="2802212"/>
                  <a:pt x="2054083" y="2802212"/>
                </a:cubicBezTo>
                <a:cubicBezTo>
                  <a:pt x="2072883" y="2700020"/>
                  <a:pt x="2206567" y="2495637"/>
                  <a:pt x="2206567" y="2495637"/>
                </a:cubicBezTo>
                <a:cubicBezTo>
                  <a:pt x="2300564" y="2401788"/>
                  <a:pt x="2317274" y="2174464"/>
                  <a:pt x="2317274" y="2174464"/>
                </a:cubicBezTo>
                <a:close/>
                <a:moveTo>
                  <a:pt x="2367252" y="1934371"/>
                </a:moveTo>
                <a:lnTo>
                  <a:pt x="2375219" y="1953552"/>
                </a:lnTo>
                <a:cubicBezTo>
                  <a:pt x="2375219" y="1953552"/>
                  <a:pt x="2449622" y="2080919"/>
                  <a:pt x="2340084" y="2166527"/>
                </a:cubicBezTo>
                <a:lnTo>
                  <a:pt x="2367252" y="1934371"/>
                </a:lnTo>
                <a:close/>
                <a:moveTo>
                  <a:pt x="2389686" y="1742664"/>
                </a:moveTo>
                <a:lnTo>
                  <a:pt x="2367252" y="1934371"/>
                </a:lnTo>
                <a:lnTo>
                  <a:pt x="2363497" y="1925331"/>
                </a:lnTo>
                <a:cubicBezTo>
                  <a:pt x="2353906" y="1893913"/>
                  <a:pt x="2350418" y="1857504"/>
                  <a:pt x="2350418" y="1857504"/>
                </a:cubicBezTo>
                <a:cubicBezTo>
                  <a:pt x="2340084" y="1813656"/>
                  <a:pt x="2389686" y="1742664"/>
                  <a:pt x="2389686" y="1742664"/>
                </a:cubicBezTo>
                <a:close/>
                <a:moveTo>
                  <a:pt x="1584319" y="1727847"/>
                </a:moveTo>
                <a:cubicBezTo>
                  <a:pt x="1630213" y="1724307"/>
                  <a:pt x="1682816" y="1737100"/>
                  <a:pt x="1733659" y="1787102"/>
                </a:cubicBezTo>
                <a:cubicBezTo>
                  <a:pt x="1733659" y="1787102"/>
                  <a:pt x="1573047" y="1801686"/>
                  <a:pt x="1522985" y="1864188"/>
                </a:cubicBezTo>
                <a:cubicBezTo>
                  <a:pt x="1522985" y="1864188"/>
                  <a:pt x="1385317" y="2016277"/>
                  <a:pt x="1372802" y="2057945"/>
                </a:cubicBezTo>
                <a:cubicBezTo>
                  <a:pt x="1372802" y="2057945"/>
                  <a:pt x="1374888" y="2072529"/>
                  <a:pt x="1310226" y="2070445"/>
                </a:cubicBezTo>
                <a:cubicBezTo>
                  <a:pt x="1310226" y="2070445"/>
                  <a:pt x="1216361" y="2101696"/>
                  <a:pt x="1195502" y="2153782"/>
                </a:cubicBezTo>
                <a:cubicBezTo>
                  <a:pt x="1195502" y="2153782"/>
                  <a:pt x="1170472" y="2191283"/>
                  <a:pt x="1228877" y="2193366"/>
                </a:cubicBezTo>
                <a:cubicBezTo>
                  <a:pt x="1228877" y="2193366"/>
                  <a:pt x="1262251" y="2199616"/>
                  <a:pt x="1264336" y="2210033"/>
                </a:cubicBezTo>
                <a:cubicBezTo>
                  <a:pt x="1264336" y="2210033"/>
                  <a:pt x="1118325" y="2387123"/>
                  <a:pt x="1057834" y="2422541"/>
                </a:cubicBezTo>
                <a:cubicBezTo>
                  <a:pt x="1057834" y="2422541"/>
                  <a:pt x="903479" y="2543378"/>
                  <a:pt x="757468" y="2564212"/>
                </a:cubicBezTo>
                <a:cubicBezTo>
                  <a:pt x="757468" y="2564212"/>
                  <a:pt x="667775" y="2572546"/>
                  <a:pt x="623971" y="2572546"/>
                </a:cubicBezTo>
                <a:cubicBezTo>
                  <a:pt x="292317" y="2741302"/>
                  <a:pt x="292317" y="2741302"/>
                  <a:pt x="292317" y="2741302"/>
                </a:cubicBezTo>
                <a:cubicBezTo>
                  <a:pt x="292317" y="2741302"/>
                  <a:pt x="281887" y="2747552"/>
                  <a:pt x="271458" y="2732968"/>
                </a:cubicBezTo>
                <a:cubicBezTo>
                  <a:pt x="242256" y="2672550"/>
                  <a:pt x="242256" y="2672550"/>
                  <a:pt x="242256" y="2672550"/>
                </a:cubicBezTo>
                <a:cubicBezTo>
                  <a:pt x="242256" y="2672550"/>
                  <a:pt x="261028" y="2653799"/>
                  <a:pt x="267286" y="2651715"/>
                </a:cubicBezTo>
                <a:cubicBezTo>
                  <a:pt x="502990" y="2520461"/>
                  <a:pt x="502990" y="2520461"/>
                  <a:pt x="502990" y="2520461"/>
                </a:cubicBezTo>
                <a:cubicBezTo>
                  <a:pt x="502990" y="2520461"/>
                  <a:pt x="519677" y="2514211"/>
                  <a:pt x="498819" y="2503794"/>
                </a:cubicBezTo>
                <a:cubicBezTo>
                  <a:pt x="498819" y="2503794"/>
                  <a:pt x="296488" y="2312120"/>
                  <a:pt x="261028" y="2301703"/>
                </a:cubicBezTo>
                <a:cubicBezTo>
                  <a:pt x="261028" y="2301703"/>
                  <a:pt x="200538" y="2270452"/>
                  <a:pt x="137962" y="2295453"/>
                </a:cubicBezTo>
                <a:lnTo>
                  <a:pt x="12809" y="2362122"/>
                </a:lnTo>
                <a:cubicBezTo>
                  <a:pt x="12809" y="2362122"/>
                  <a:pt x="28453" y="2294411"/>
                  <a:pt x="73039" y="2231128"/>
                </a:cubicBezTo>
                <a:lnTo>
                  <a:pt x="104794" y="2194146"/>
                </a:lnTo>
                <a:lnTo>
                  <a:pt x="74721" y="2215739"/>
                </a:lnTo>
                <a:cubicBezTo>
                  <a:pt x="74721" y="2215739"/>
                  <a:pt x="122722" y="1890976"/>
                  <a:pt x="558909" y="1868076"/>
                </a:cubicBezTo>
                <a:lnTo>
                  <a:pt x="172810" y="2145308"/>
                </a:lnTo>
                <a:lnTo>
                  <a:pt x="227805" y="2126644"/>
                </a:lnTo>
                <a:cubicBezTo>
                  <a:pt x="251675" y="2122628"/>
                  <a:pt x="277976" y="2122270"/>
                  <a:pt x="306918" y="2126697"/>
                </a:cubicBezTo>
                <a:cubicBezTo>
                  <a:pt x="306918" y="2126697"/>
                  <a:pt x="423727" y="2157948"/>
                  <a:pt x="477960" y="2260035"/>
                </a:cubicBezTo>
                <a:cubicBezTo>
                  <a:pt x="477960" y="2260035"/>
                  <a:pt x="561395" y="2351705"/>
                  <a:pt x="742866" y="2341288"/>
                </a:cubicBezTo>
                <a:cubicBezTo>
                  <a:pt x="742866" y="2341288"/>
                  <a:pt x="999429" y="2351705"/>
                  <a:pt x="1147527" y="2120447"/>
                </a:cubicBezTo>
                <a:cubicBezTo>
                  <a:pt x="1147527" y="2120447"/>
                  <a:pt x="1291453" y="1862105"/>
                  <a:pt x="1449980" y="1785019"/>
                </a:cubicBezTo>
                <a:cubicBezTo>
                  <a:pt x="1449980" y="1785019"/>
                  <a:pt x="1507830" y="1733747"/>
                  <a:pt x="1584319" y="1727847"/>
                </a:cubicBezTo>
                <a:close/>
                <a:moveTo>
                  <a:pt x="739884" y="1672814"/>
                </a:moveTo>
                <a:lnTo>
                  <a:pt x="531921" y="1990314"/>
                </a:lnTo>
                <a:cubicBezTo>
                  <a:pt x="617186" y="1687340"/>
                  <a:pt x="739884" y="1672814"/>
                  <a:pt x="739884" y="1672814"/>
                </a:cubicBezTo>
                <a:close/>
                <a:moveTo>
                  <a:pt x="2394059" y="1647414"/>
                </a:moveTo>
                <a:lnTo>
                  <a:pt x="2492484" y="1674402"/>
                </a:lnTo>
                <a:lnTo>
                  <a:pt x="2287696" y="1766477"/>
                </a:lnTo>
                <a:lnTo>
                  <a:pt x="2255946" y="1715677"/>
                </a:lnTo>
                <a:lnTo>
                  <a:pt x="2394059" y="1647414"/>
                </a:lnTo>
                <a:close/>
                <a:moveTo>
                  <a:pt x="2633772" y="1510889"/>
                </a:moveTo>
                <a:lnTo>
                  <a:pt x="2667109" y="1574389"/>
                </a:lnTo>
                <a:lnTo>
                  <a:pt x="2601209" y="1606985"/>
                </a:lnTo>
                <a:lnTo>
                  <a:pt x="2607610" y="1644970"/>
                </a:lnTo>
                <a:cubicBezTo>
                  <a:pt x="2621729" y="1728761"/>
                  <a:pt x="2621729" y="1728761"/>
                  <a:pt x="2621729" y="1728761"/>
                </a:cubicBezTo>
                <a:cubicBezTo>
                  <a:pt x="2621729" y="1728761"/>
                  <a:pt x="2634374" y="1818399"/>
                  <a:pt x="2636481" y="1858006"/>
                </a:cubicBezTo>
                <a:cubicBezTo>
                  <a:pt x="2636481" y="1858006"/>
                  <a:pt x="2651234" y="1960151"/>
                  <a:pt x="2579577" y="1901782"/>
                </a:cubicBezTo>
                <a:cubicBezTo>
                  <a:pt x="2579577" y="1901782"/>
                  <a:pt x="2554287" y="1880936"/>
                  <a:pt x="2539534" y="1824652"/>
                </a:cubicBezTo>
                <a:cubicBezTo>
                  <a:pt x="2539534" y="1824652"/>
                  <a:pt x="2531104" y="1776707"/>
                  <a:pt x="2528996" y="1739184"/>
                </a:cubicBezTo>
                <a:cubicBezTo>
                  <a:pt x="2528996" y="1739184"/>
                  <a:pt x="2543749" y="1647462"/>
                  <a:pt x="2543749" y="1637039"/>
                </a:cubicBezTo>
                <a:lnTo>
                  <a:pt x="2543414" y="1635572"/>
                </a:lnTo>
                <a:lnTo>
                  <a:pt x="2519472" y="1647414"/>
                </a:lnTo>
                <a:lnTo>
                  <a:pt x="2435334" y="1626777"/>
                </a:lnTo>
                <a:lnTo>
                  <a:pt x="2633772" y="1510889"/>
                </a:lnTo>
                <a:close/>
                <a:moveTo>
                  <a:pt x="2687904" y="1465647"/>
                </a:moveTo>
                <a:cubicBezTo>
                  <a:pt x="2713076" y="1470967"/>
                  <a:pt x="2731809" y="1513528"/>
                  <a:pt x="2731809" y="1513528"/>
                </a:cubicBezTo>
                <a:cubicBezTo>
                  <a:pt x="2740134" y="1534545"/>
                  <a:pt x="2729727" y="1553461"/>
                  <a:pt x="2729727" y="1553461"/>
                </a:cubicBezTo>
                <a:cubicBezTo>
                  <a:pt x="2706832" y="1587089"/>
                  <a:pt x="2679774" y="1555563"/>
                  <a:pt x="2679774" y="1555563"/>
                </a:cubicBezTo>
                <a:cubicBezTo>
                  <a:pt x="2646471" y="1526138"/>
                  <a:pt x="2661041" y="1475696"/>
                  <a:pt x="2661041" y="1475696"/>
                </a:cubicBezTo>
                <a:cubicBezTo>
                  <a:pt x="2670407" y="1466238"/>
                  <a:pt x="2679514" y="1463873"/>
                  <a:pt x="2687904" y="1465647"/>
                </a:cubicBezTo>
                <a:close/>
                <a:moveTo>
                  <a:pt x="2018467" y="1155187"/>
                </a:moveTo>
                <a:lnTo>
                  <a:pt x="2200384" y="1553751"/>
                </a:lnTo>
                <a:cubicBezTo>
                  <a:pt x="2183654" y="1520392"/>
                  <a:pt x="2137645" y="1524562"/>
                  <a:pt x="2137645" y="1524562"/>
                </a:cubicBezTo>
                <a:lnTo>
                  <a:pt x="2123025" y="1529301"/>
                </a:lnTo>
                <a:lnTo>
                  <a:pt x="2126140" y="1530245"/>
                </a:lnTo>
                <a:cubicBezTo>
                  <a:pt x="2130548" y="1532981"/>
                  <a:pt x="2135249" y="1537541"/>
                  <a:pt x="2139951" y="1544838"/>
                </a:cubicBezTo>
                <a:cubicBezTo>
                  <a:pt x="2168159" y="1584449"/>
                  <a:pt x="2182264" y="1604255"/>
                  <a:pt x="2189316" y="1614157"/>
                </a:cubicBezTo>
                <a:lnTo>
                  <a:pt x="2191505" y="1617231"/>
                </a:lnTo>
                <a:lnTo>
                  <a:pt x="2194592" y="1613360"/>
                </a:lnTo>
                <a:cubicBezTo>
                  <a:pt x="2206691" y="1600237"/>
                  <a:pt x="2218533" y="1590264"/>
                  <a:pt x="2218533" y="1590264"/>
                </a:cubicBezTo>
                <a:cubicBezTo>
                  <a:pt x="2218533" y="1611260"/>
                  <a:pt x="2224711" y="1674248"/>
                  <a:pt x="2224711" y="1674248"/>
                </a:cubicBezTo>
                <a:cubicBezTo>
                  <a:pt x="2224711" y="1686846"/>
                  <a:pt x="2243246" y="1716240"/>
                  <a:pt x="2243246" y="1716240"/>
                </a:cubicBezTo>
                <a:cubicBezTo>
                  <a:pt x="2243246" y="1716240"/>
                  <a:pt x="2243246" y="1716240"/>
                  <a:pt x="2183522" y="1718340"/>
                </a:cubicBezTo>
                <a:lnTo>
                  <a:pt x="2172380" y="1713839"/>
                </a:lnTo>
                <a:lnTo>
                  <a:pt x="2165645" y="1728267"/>
                </a:lnTo>
                <a:cubicBezTo>
                  <a:pt x="2139690" y="1781722"/>
                  <a:pt x="2107563" y="1851302"/>
                  <a:pt x="2110697" y="1932609"/>
                </a:cubicBezTo>
                <a:cubicBezTo>
                  <a:pt x="2110697" y="1932609"/>
                  <a:pt x="2108608" y="1965966"/>
                  <a:pt x="2123234" y="1995153"/>
                </a:cubicBezTo>
                <a:cubicBezTo>
                  <a:pt x="2123234" y="1995153"/>
                  <a:pt x="2150398" y="2020170"/>
                  <a:pt x="2165025" y="2022255"/>
                </a:cubicBezTo>
                <a:cubicBezTo>
                  <a:pt x="2165025" y="2022255"/>
                  <a:pt x="2173383" y="2026424"/>
                  <a:pt x="2175473" y="2057696"/>
                </a:cubicBezTo>
                <a:cubicBezTo>
                  <a:pt x="2175473" y="2057696"/>
                  <a:pt x="2160846" y="2245327"/>
                  <a:pt x="2081444" y="2337058"/>
                </a:cubicBezTo>
                <a:cubicBezTo>
                  <a:pt x="2081444" y="2337058"/>
                  <a:pt x="1995773" y="2455891"/>
                  <a:pt x="1845327" y="2516350"/>
                </a:cubicBezTo>
                <a:cubicBezTo>
                  <a:pt x="1845327" y="2516350"/>
                  <a:pt x="1731872" y="2577428"/>
                  <a:pt x="1644740" y="2639524"/>
                </a:cubicBezTo>
                <a:lnTo>
                  <a:pt x="1618264" y="2659876"/>
                </a:lnTo>
                <a:lnTo>
                  <a:pt x="1605280" y="2680297"/>
                </a:lnTo>
                <a:cubicBezTo>
                  <a:pt x="1592514" y="2700130"/>
                  <a:pt x="1578624" y="2721432"/>
                  <a:pt x="1564277" y="2742979"/>
                </a:cubicBezTo>
                <a:lnTo>
                  <a:pt x="1540739" y="2777497"/>
                </a:lnTo>
                <a:lnTo>
                  <a:pt x="1539472" y="2793106"/>
                </a:lnTo>
                <a:cubicBezTo>
                  <a:pt x="1540778" y="2821250"/>
                  <a:pt x="1551748" y="2852001"/>
                  <a:pt x="1590404" y="2862425"/>
                </a:cubicBezTo>
                <a:cubicBezTo>
                  <a:pt x="1590404" y="2862425"/>
                  <a:pt x="1715776" y="2889527"/>
                  <a:pt x="1922640" y="2699811"/>
                </a:cubicBezTo>
                <a:cubicBezTo>
                  <a:pt x="1922640" y="2699811"/>
                  <a:pt x="1933087" y="2689387"/>
                  <a:pt x="1930998" y="2708151"/>
                </a:cubicBezTo>
                <a:cubicBezTo>
                  <a:pt x="1930998" y="2708151"/>
                  <a:pt x="1793089" y="2866595"/>
                  <a:pt x="1630105" y="2881188"/>
                </a:cubicBezTo>
                <a:cubicBezTo>
                  <a:pt x="1630105" y="2881188"/>
                  <a:pt x="1556515" y="2895554"/>
                  <a:pt x="1519920" y="2846072"/>
                </a:cubicBezTo>
                <a:lnTo>
                  <a:pt x="1508398" y="2823777"/>
                </a:lnTo>
                <a:lnTo>
                  <a:pt x="1478066" y="2865389"/>
                </a:lnTo>
                <a:cubicBezTo>
                  <a:pt x="1451068" y="2900637"/>
                  <a:pt x="1427592" y="2927066"/>
                  <a:pt x="1412984" y="2934877"/>
                </a:cubicBezTo>
                <a:lnTo>
                  <a:pt x="1504683" y="2807174"/>
                </a:lnTo>
                <a:lnTo>
                  <a:pt x="1503297" y="2797601"/>
                </a:lnTo>
                <a:cubicBezTo>
                  <a:pt x="1497812" y="2754798"/>
                  <a:pt x="1491152" y="2663328"/>
                  <a:pt x="1525629" y="2616420"/>
                </a:cubicBezTo>
                <a:cubicBezTo>
                  <a:pt x="1525629" y="2616420"/>
                  <a:pt x="1598762" y="2455891"/>
                  <a:pt x="1768014" y="2376669"/>
                </a:cubicBezTo>
                <a:cubicBezTo>
                  <a:pt x="1768014" y="2376669"/>
                  <a:pt x="1774152" y="2373021"/>
                  <a:pt x="1784273" y="2365887"/>
                </a:cubicBezTo>
                <a:lnTo>
                  <a:pt x="1805757" y="2348931"/>
                </a:lnTo>
                <a:lnTo>
                  <a:pt x="2028968" y="1942432"/>
                </a:lnTo>
                <a:lnTo>
                  <a:pt x="2031295" y="1934694"/>
                </a:lnTo>
                <a:cubicBezTo>
                  <a:pt x="2058459" y="1817946"/>
                  <a:pt x="2087712" y="1634484"/>
                  <a:pt x="2087712" y="1634484"/>
                </a:cubicBezTo>
                <a:cubicBezTo>
                  <a:pt x="2087712" y="1634484"/>
                  <a:pt x="2079354" y="1619891"/>
                  <a:pt x="2066817" y="1642823"/>
                </a:cubicBezTo>
                <a:cubicBezTo>
                  <a:pt x="2066817" y="1642823"/>
                  <a:pt x="2061593" y="1646081"/>
                  <a:pt x="2053692" y="1650674"/>
                </a:cubicBezTo>
                <a:lnTo>
                  <a:pt x="2025788" y="1665840"/>
                </a:lnTo>
                <a:lnTo>
                  <a:pt x="2026308" y="1666811"/>
                </a:lnTo>
                <a:cubicBezTo>
                  <a:pt x="2033882" y="1681917"/>
                  <a:pt x="2039627" y="1694940"/>
                  <a:pt x="2039627" y="1694940"/>
                </a:cubicBezTo>
                <a:cubicBezTo>
                  <a:pt x="2047984" y="1724110"/>
                  <a:pt x="2018734" y="1751197"/>
                  <a:pt x="2018734" y="1751197"/>
                </a:cubicBezTo>
                <a:cubicBezTo>
                  <a:pt x="1969636" y="1794953"/>
                  <a:pt x="1941953" y="1805892"/>
                  <a:pt x="1926544" y="1805891"/>
                </a:cubicBezTo>
                <a:lnTo>
                  <a:pt x="1924085" y="1804998"/>
                </a:lnTo>
                <a:lnTo>
                  <a:pt x="1923825" y="1811995"/>
                </a:lnTo>
                <a:cubicBezTo>
                  <a:pt x="1922168" y="1852352"/>
                  <a:pt x="1913715" y="2016416"/>
                  <a:pt x="1884471" y="2058577"/>
                </a:cubicBezTo>
                <a:lnTo>
                  <a:pt x="1923860" y="1804916"/>
                </a:lnTo>
                <a:lnTo>
                  <a:pt x="1911494" y="1800422"/>
                </a:lnTo>
                <a:cubicBezTo>
                  <a:pt x="1908785" y="1797687"/>
                  <a:pt x="1908001" y="1794953"/>
                  <a:pt x="1908001" y="1794953"/>
                </a:cubicBezTo>
                <a:cubicBezTo>
                  <a:pt x="1882930" y="1763699"/>
                  <a:pt x="1872483" y="1780367"/>
                  <a:pt x="1872483" y="1780367"/>
                </a:cubicBezTo>
                <a:cubicBezTo>
                  <a:pt x="1866215" y="1819956"/>
                  <a:pt x="1824429" y="2076238"/>
                  <a:pt x="1772197" y="2132495"/>
                </a:cubicBezTo>
                <a:cubicBezTo>
                  <a:pt x="1719965" y="2186668"/>
                  <a:pt x="1628036" y="2284597"/>
                  <a:pt x="1550732" y="2336687"/>
                </a:cubicBezTo>
                <a:cubicBezTo>
                  <a:pt x="1475517" y="2388777"/>
                  <a:pt x="1176747" y="2638808"/>
                  <a:pt x="1176747" y="2638808"/>
                </a:cubicBezTo>
                <a:cubicBezTo>
                  <a:pt x="1078550" y="2732570"/>
                  <a:pt x="1066014" y="2855502"/>
                  <a:pt x="1066014" y="2855502"/>
                </a:cubicBezTo>
                <a:cubicBezTo>
                  <a:pt x="969907" y="2845084"/>
                  <a:pt x="1017960" y="2749239"/>
                  <a:pt x="1017960" y="2749239"/>
                </a:cubicBezTo>
                <a:cubicBezTo>
                  <a:pt x="1026318" y="2732570"/>
                  <a:pt x="1026318" y="2709651"/>
                  <a:pt x="1026318" y="2709651"/>
                </a:cubicBezTo>
                <a:cubicBezTo>
                  <a:pt x="1007514" y="2697149"/>
                  <a:pt x="1015871" y="2678397"/>
                  <a:pt x="1015871" y="2678397"/>
                </a:cubicBezTo>
                <a:cubicBezTo>
                  <a:pt x="1017960" y="2665895"/>
                  <a:pt x="1045121" y="2659644"/>
                  <a:pt x="1045121" y="2659644"/>
                </a:cubicBezTo>
                <a:cubicBezTo>
                  <a:pt x="1063925" y="2645059"/>
                  <a:pt x="1053478" y="2636725"/>
                  <a:pt x="1053478" y="2636725"/>
                </a:cubicBezTo>
                <a:cubicBezTo>
                  <a:pt x="1032585" y="2626307"/>
                  <a:pt x="980353" y="2688815"/>
                  <a:pt x="980353" y="2688815"/>
                </a:cubicBezTo>
                <a:cubicBezTo>
                  <a:pt x="957371" y="2653394"/>
                  <a:pt x="967817" y="2645059"/>
                  <a:pt x="967817" y="2645059"/>
                </a:cubicBezTo>
                <a:cubicBezTo>
                  <a:pt x="988710" y="2590886"/>
                  <a:pt x="1116157" y="2501291"/>
                  <a:pt x="1116157" y="2501291"/>
                </a:cubicBezTo>
                <a:cubicBezTo>
                  <a:pt x="1134961" y="2390861"/>
                  <a:pt x="1398213" y="2265845"/>
                  <a:pt x="1398213" y="2265845"/>
                </a:cubicBezTo>
                <a:cubicBezTo>
                  <a:pt x="1517303" y="2220006"/>
                  <a:pt x="1607143" y="2105408"/>
                  <a:pt x="1607143" y="2105408"/>
                </a:cubicBezTo>
                <a:cubicBezTo>
                  <a:pt x="1607143" y="2105408"/>
                  <a:pt x="1607143" y="2105408"/>
                  <a:pt x="1655196" y="2119993"/>
                </a:cubicBezTo>
                <a:cubicBezTo>
                  <a:pt x="1634303" y="2136662"/>
                  <a:pt x="1439999" y="2336687"/>
                  <a:pt x="1439999" y="2336687"/>
                </a:cubicBezTo>
                <a:cubicBezTo>
                  <a:pt x="1588339" y="2301266"/>
                  <a:pt x="1732500" y="2101241"/>
                  <a:pt x="1732500" y="2101241"/>
                </a:cubicBezTo>
                <a:cubicBezTo>
                  <a:pt x="1866215" y="1955389"/>
                  <a:pt x="1836965" y="1672020"/>
                  <a:pt x="1836965" y="1672020"/>
                </a:cubicBezTo>
                <a:cubicBezTo>
                  <a:pt x="1805626" y="1661602"/>
                  <a:pt x="1813983" y="1692856"/>
                  <a:pt x="1813983" y="1692856"/>
                </a:cubicBezTo>
                <a:cubicBezTo>
                  <a:pt x="1828608" y="1797036"/>
                  <a:pt x="1784733" y="1842875"/>
                  <a:pt x="1784733" y="1842875"/>
                </a:cubicBezTo>
                <a:cubicBezTo>
                  <a:pt x="1793090" y="1826206"/>
                  <a:pt x="1768018" y="1724110"/>
                  <a:pt x="1768018" y="1724110"/>
                </a:cubicBezTo>
                <a:cubicBezTo>
                  <a:pt x="1724143" y="1690773"/>
                  <a:pt x="1722054" y="1728278"/>
                  <a:pt x="1722054" y="1728278"/>
                </a:cubicBezTo>
                <a:cubicBezTo>
                  <a:pt x="1722054" y="1749113"/>
                  <a:pt x="1747125" y="1774117"/>
                  <a:pt x="1747125" y="1774117"/>
                </a:cubicBezTo>
                <a:cubicBezTo>
                  <a:pt x="1749215" y="1788702"/>
                  <a:pt x="1742947" y="1788702"/>
                  <a:pt x="1742947" y="1788702"/>
                </a:cubicBezTo>
                <a:cubicBezTo>
                  <a:pt x="1719965" y="1757448"/>
                  <a:pt x="1646839" y="1705358"/>
                  <a:pt x="1646839" y="1705358"/>
                </a:cubicBezTo>
                <a:cubicBezTo>
                  <a:pt x="1584160" y="1694940"/>
                  <a:pt x="1628036" y="1663686"/>
                  <a:pt x="1628036" y="1663686"/>
                </a:cubicBezTo>
                <a:cubicBezTo>
                  <a:pt x="1636393" y="1653268"/>
                  <a:pt x="1634303" y="1636599"/>
                  <a:pt x="1634303" y="1636599"/>
                </a:cubicBezTo>
                <a:cubicBezTo>
                  <a:pt x="1634303" y="1636599"/>
                  <a:pt x="1634303" y="1636599"/>
                  <a:pt x="1598785" y="1634516"/>
                </a:cubicBezTo>
                <a:cubicBezTo>
                  <a:pt x="1569535" y="1630349"/>
                  <a:pt x="1548642" y="1588677"/>
                  <a:pt x="1548642" y="1588677"/>
                </a:cubicBezTo>
                <a:cubicBezTo>
                  <a:pt x="1561178" y="1601178"/>
                  <a:pt x="1655196" y="1599095"/>
                  <a:pt x="1655196" y="1599095"/>
                </a:cubicBezTo>
                <a:cubicBezTo>
                  <a:pt x="1665643" y="1586593"/>
                  <a:pt x="1665643" y="1555339"/>
                  <a:pt x="1665643" y="1555339"/>
                </a:cubicBezTo>
                <a:cubicBezTo>
                  <a:pt x="1696982" y="1488664"/>
                  <a:pt x="1763840" y="1530336"/>
                  <a:pt x="1763840" y="1530336"/>
                </a:cubicBezTo>
                <a:cubicBezTo>
                  <a:pt x="1791001" y="1540754"/>
                  <a:pt x="1795179" y="1528252"/>
                  <a:pt x="1795179" y="1528252"/>
                </a:cubicBezTo>
                <a:cubicBezTo>
                  <a:pt x="1832787" y="1515751"/>
                  <a:pt x="1828608" y="1549088"/>
                  <a:pt x="1828608" y="1549088"/>
                </a:cubicBezTo>
                <a:cubicBezTo>
                  <a:pt x="1834876" y="1567841"/>
                  <a:pt x="1857858" y="1557423"/>
                  <a:pt x="1857858" y="1557423"/>
                </a:cubicBezTo>
                <a:cubicBezTo>
                  <a:pt x="1889198" y="1553256"/>
                  <a:pt x="1928894" y="1522002"/>
                  <a:pt x="1928894" y="1522002"/>
                </a:cubicBezTo>
                <a:cubicBezTo>
                  <a:pt x="1941952" y="1513667"/>
                  <a:pt x="1950701" y="1510412"/>
                  <a:pt x="1956480" y="1510216"/>
                </a:cubicBezTo>
                <a:cubicBezTo>
                  <a:pt x="1973814" y="1509630"/>
                  <a:pt x="1964412" y="1536587"/>
                  <a:pt x="1964412" y="1536587"/>
                </a:cubicBezTo>
                <a:cubicBezTo>
                  <a:pt x="1960234" y="1553256"/>
                  <a:pt x="1962323" y="1561590"/>
                  <a:pt x="1962323" y="1561590"/>
                </a:cubicBezTo>
                <a:cubicBezTo>
                  <a:pt x="1972770" y="1561590"/>
                  <a:pt x="1981127" y="1569924"/>
                  <a:pt x="1986872" y="1578259"/>
                </a:cubicBezTo>
                <a:lnTo>
                  <a:pt x="1992406" y="1587875"/>
                </a:lnTo>
                <a:lnTo>
                  <a:pt x="2019750" y="1573541"/>
                </a:lnTo>
                <a:cubicBezTo>
                  <a:pt x="2102339" y="1530245"/>
                  <a:pt x="2102339" y="1530245"/>
                  <a:pt x="2102339" y="1530245"/>
                </a:cubicBezTo>
                <a:lnTo>
                  <a:pt x="2110511" y="1527708"/>
                </a:lnTo>
                <a:lnTo>
                  <a:pt x="2110458" y="1527689"/>
                </a:lnTo>
                <a:cubicBezTo>
                  <a:pt x="2107321" y="1524041"/>
                  <a:pt x="2108366" y="1518307"/>
                  <a:pt x="2108366" y="1518307"/>
                </a:cubicBezTo>
                <a:cubicBezTo>
                  <a:pt x="2097910" y="1478693"/>
                  <a:pt x="2047718" y="1487033"/>
                  <a:pt x="2047718" y="1487033"/>
                </a:cubicBezTo>
                <a:cubicBezTo>
                  <a:pt x="2026805" y="1480778"/>
                  <a:pt x="2035170" y="1462014"/>
                  <a:pt x="2035170" y="1462014"/>
                </a:cubicBezTo>
                <a:cubicBezTo>
                  <a:pt x="2040660" y="1409108"/>
                  <a:pt x="2022132" y="1247655"/>
                  <a:pt x="2018815" y="1177390"/>
                </a:cubicBezTo>
                <a:lnTo>
                  <a:pt x="2018467" y="1155187"/>
                </a:lnTo>
                <a:close/>
                <a:moveTo>
                  <a:pt x="1354246" y="758414"/>
                </a:moveTo>
                <a:lnTo>
                  <a:pt x="814624" y="1701362"/>
                </a:lnTo>
                <a:lnTo>
                  <a:pt x="1366947" y="1499776"/>
                </a:lnTo>
                <a:cubicBezTo>
                  <a:pt x="1047358" y="1654045"/>
                  <a:pt x="1047358" y="1654045"/>
                  <a:pt x="1047358" y="1654045"/>
                </a:cubicBezTo>
                <a:cubicBezTo>
                  <a:pt x="1047358" y="1654045"/>
                  <a:pt x="867720" y="1977176"/>
                  <a:pt x="719414" y="2016786"/>
                </a:cubicBezTo>
                <a:cubicBezTo>
                  <a:pt x="719414" y="2016786"/>
                  <a:pt x="635861" y="2052226"/>
                  <a:pt x="623328" y="1958414"/>
                </a:cubicBezTo>
                <a:cubicBezTo>
                  <a:pt x="623328" y="1958414"/>
                  <a:pt x="612884" y="1820823"/>
                  <a:pt x="721502" y="1735349"/>
                </a:cubicBezTo>
                <a:lnTo>
                  <a:pt x="762030" y="1720557"/>
                </a:lnTo>
                <a:lnTo>
                  <a:pt x="764656" y="1696287"/>
                </a:lnTo>
                <a:cubicBezTo>
                  <a:pt x="768049" y="1643358"/>
                  <a:pt x="767527" y="1596946"/>
                  <a:pt x="767527" y="1596946"/>
                </a:cubicBezTo>
                <a:cubicBezTo>
                  <a:pt x="769615" y="1494737"/>
                  <a:pt x="857310" y="1475964"/>
                  <a:pt x="857310" y="1475964"/>
                </a:cubicBezTo>
                <a:cubicBezTo>
                  <a:pt x="959620" y="1436332"/>
                  <a:pt x="1078634" y="1096330"/>
                  <a:pt x="1078634" y="1096330"/>
                </a:cubicBezTo>
                <a:cubicBezTo>
                  <a:pt x="1178857" y="802218"/>
                  <a:pt x="1354246" y="758414"/>
                  <a:pt x="1354246" y="758414"/>
                </a:cubicBezTo>
                <a:close/>
                <a:moveTo>
                  <a:pt x="1826076" y="558790"/>
                </a:moveTo>
                <a:cubicBezTo>
                  <a:pt x="1828919" y="559375"/>
                  <a:pt x="1830749" y="560288"/>
                  <a:pt x="1830749" y="560288"/>
                </a:cubicBezTo>
                <a:cubicBezTo>
                  <a:pt x="1847480" y="570716"/>
                  <a:pt x="1839115" y="589485"/>
                  <a:pt x="1839115" y="589485"/>
                </a:cubicBezTo>
                <a:cubicBezTo>
                  <a:pt x="1839115" y="589485"/>
                  <a:pt x="1839115" y="589485"/>
                  <a:pt x="1832840" y="647878"/>
                </a:cubicBezTo>
                <a:cubicBezTo>
                  <a:pt x="1824474" y="666647"/>
                  <a:pt x="1784736" y="708357"/>
                  <a:pt x="1784736" y="708357"/>
                </a:cubicBezTo>
                <a:cubicBezTo>
                  <a:pt x="1763822" y="714613"/>
                  <a:pt x="1784736" y="722955"/>
                  <a:pt x="1784736" y="722955"/>
                </a:cubicBezTo>
                <a:cubicBezTo>
                  <a:pt x="1814017" y="725041"/>
                  <a:pt x="1834932" y="756322"/>
                  <a:pt x="1834932" y="756322"/>
                </a:cubicBezTo>
                <a:cubicBezTo>
                  <a:pt x="1838592" y="759450"/>
                  <a:pt x="1842121" y="764827"/>
                  <a:pt x="1845495" y="771841"/>
                </a:cubicBezTo>
                <a:lnTo>
                  <a:pt x="1851940" y="788798"/>
                </a:lnTo>
                <a:lnTo>
                  <a:pt x="1855464" y="789769"/>
                </a:lnTo>
                <a:cubicBezTo>
                  <a:pt x="1874792" y="795385"/>
                  <a:pt x="1952563" y="821153"/>
                  <a:pt x="1959883" y="874059"/>
                </a:cubicBezTo>
                <a:cubicBezTo>
                  <a:pt x="1966157" y="932437"/>
                  <a:pt x="1957791" y="947032"/>
                  <a:pt x="1970339" y="972051"/>
                </a:cubicBezTo>
                <a:cubicBezTo>
                  <a:pt x="1982887" y="997071"/>
                  <a:pt x="2018440" y="1107573"/>
                  <a:pt x="2018440" y="1153442"/>
                </a:cubicBezTo>
                <a:lnTo>
                  <a:pt x="2018467" y="1155187"/>
                </a:lnTo>
                <a:lnTo>
                  <a:pt x="1855200" y="797484"/>
                </a:lnTo>
                <a:lnTo>
                  <a:pt x="1871009" y="862681"/>
                </a:lnTo>
                <a:cubicBezTo>
                  <a:pt x="1879898" y="908040"/>
                  <a:pt x="1885127" y="950271"/>
                  <a:pt x="1885127" y="950271"/>
                </a:cubicBezTo>
                <a:cubicBezTo>
                  <a:pt x="1895584" y="1033690"/>
                  <a:pt x="1874670" y="1158818"/>
                  <a:pt x="1874670" y="1158818"/>
                </a:cubicBezTo>
                <a:cubicBezTo>
                  <a:pt x="1845389" y="1294374"/>
                  <a:pt x="1657157" y="1404904"/>
                  <a:pt x="1657157" y="1404904"/>
                </a:cubicBezTo>
                <a:cubicBezTo>
                  <a:pt x="1657157" y="1404904"/>
                  <a:pt x="1657157" y="1404904"/>
                  <a:pt x="1425004" y="1523776"/>
                </a:cubicBezTo>
                <a:cubicBezTo>
                  <a:pt x="1393632" y="1536289"/>
                  <a:pt x="1383175" y="1505007"/>
                  <a:pt x="1383175" y="1505007"/>
                </a:cubicBezTo>
                <a:cubicBezTo>
                  <a:pt x="1372717" y="1477896"/>
                  <a:pt x="1412455" y="1434101"/>
                  <a:pt x="1412455" y="1434101"/>
                </a:cubicBezTo>
                <a:cubicBezTo>
                  <a:pt x="1431278" y="1425759"/>
                  <a:pt x="1431278" y="1394477"/>
                  <a:pt x="1431278" y="1394477"/>
                </a:cubicBezTo>
                <a:cubicBezTo>
                  <a:pt x="1427095" y="1361109"/>
                  <a:pt x="1431278" y="1344426"/>
                  <a:pt x="1431278" y="1344426"/>
                </a:cubicBezTo>
                <a:cubicBezTo>
                  <a:pt x="1437553" y="1290203"/>
                  <a:pt x="1462650" y="1292289"/>
                  <a:pt x="1462650" y="1292289"/>
                </a:cubicBezTo>
                <a:cubicBezTo>
                  <a:pt x="1506571" y="1288118"/>
                  <a:pt x="1678072" y="1156733"/>
                  <a:pt x="1678072" y="1156733"/>
                </a:cubicBezTo>
                <a:cubicBezTo>
                  <a:pt x="1724084" y="1129622"/>
                  <a:pt x="1711535" y="1085827"/>
                  <a:pt x="1711535" y="1085827"/>
                </a:cubicBezTo>
                <a:cubicBezTo>
                  <a:pt x="1675980" y="900220"/>
                  <a:pt x="1368534" y="760493"/>
                  <a:pt x="1368534" y="760493"/>
                </a:cubicBezTo>
                <a:cubicBezTo>
                  <a:pt x="1370626" y="729211"/>
                  <a:pt x="1418729" y="656219"/>
                  <a:pt x="1418729" y="656219"/>
                </a:cubicBezTo>
                <a:cubicBezTo>
                  <a:pt x="1462650" y="654135"/>
                  <a:pt x="1531669" y="679160"/>
                  <a:pt x="1531669" y="679160"/>
                </a:cubicBezTo>
                <a:cubicBezTo>
                  <a:pt x="1688529" y="745895"/>
                  <a:pt x="1768005" y="866852"/>
                  <a:pt x="1768005" y="866852"/>
                </a:cubicBezTo>
                <a:cubicBezTo>
                  <a:pt x="1768005" y="866852"/>
                  <a:pt x="1768005" y="866852"/>
                  <a:pt x="1768005" y="766749"/>
                </a:cubicBezTo>
                <a:cubicBezTo>
                  <a:pt x="1768005" y="766749"/>
                  <a:pt x="1768005" y="766749"/>
                  <a:pt x="1747090" y="745895"/>
                </a:cubicBezTo>
                <a:cubicBezTo>
                  <a:pt x="1734541" y="731297"/>
                  <a:pt x="1749181" y="712528"/>
                  <a:pt x="1749181" y="712528"/>
                </a:cubicBezTo>
                <a:cubicBezTo>
                  <a:pt x="1765913" y="693758"/>
                  <a:pt x="1795194" y="637450"/>
                  <a:pt x="1795194" y="637450"/>
                </a:cubicBezTo>
                <a:cubicBezTo>
                  <a:pt x="1795194" y="622852"/>
                  <a:pt x="1795194" y="595741"/>
                  <a:pt x="1795194" y="595741"/>
                </a:cubicBezTo>
                <a:cubicBezTo>
                  <a:pt x="1799900" y="558203"/>
                  <a:pt x="1817546" y="557030"/>
                  <a:pt x="1826076" y="558790"/>
                </a:cubicBezTo>
                <a:close/>
                <a:moveTo>
                  <a:pt x="1793806" y="506388"/>
                </a:moveTo>
                <a:cubicBezTo>
                  <a:pt x="1798140" y="504777"/>
                  <a:pt x="1804303" y="504508"/>
                  <a:pt x="1813034" y="506656"/>
                </a:cubicBezTo>
                <a:cubicBezTo>
                  <a:pt x="1813034" y="506656"/>
                  <a:pt x="1806871" y="534578"/>
                  <a:pt x="1784272" y="528134"/>
                </a:cubicBezTo>
                <a:cubicBezTo>
                  <a:pt x="1784272" y="528134"/>
                  <a:pt x="1780806" y="511221"/>
                  <a:pt x="1793806" y="506388"/>
                </a:cubicBezTo>
                <a:close/>
                <a:moveTo>
                  <a:pt x="1811879" y="451365"/>
                </a:moveTo>
                <a:cubicBezTo>
                  <a:pt x="1814828" y="450774"/>
                  <a:pt x="1818366" y="451958"/>
                  <a:pt x="1822559" y="456168"/>
                </a:cubicBezTo>
                <a:cubicBezTo>
                  <a:pt x="1822559" y="456168"/>
                  <a:pt x="1805786" y="536165"/>
                  <a:pt x="1719821" y="494061"/>
                </a:cubicBezTo>
                <a:cubicBezTo>
                  <a:pt x="1719821" y="494061"/>
                  <a:pt x="1711434" y="473009"/>
                  <a:pt x="1730305" y="479325"/>
                </a:cubicBezTo>
                <a:cubicBezTo>
                  <a:pt x="1730305" y="479325"/>
                  <a:pt x="1784819" y="496167"/>
                  <a:pt x="1799496" y="470904"/>
                </a:cubicBezTo>
                <a:cubicBezTo>
                  <a:pt x="1799496" y="470904"/>
                  <a:pt x="1803034" y="453142"/>
                  <a:pt x="1811879" y="451365"/>
                </a:cubicBezTo>
                <a:close/>
                <a:moveTo>
                  <a:pt x="1665863" y="309167"/>
                </a:moveTo>
                <a:cubicBezTo>
                  <a:pt x="1684133" y="310040"/>
                  <a:pt x="1692384" y="327512"/>
                  <a:pt x="1692384" y="327512"/>
                </a:cubicBezTo>
                <a:cubicBezTo>
                  <a:pt x="1686098" y="344077"/>
                  <a:pt x="1669334" y="325441"/>
                  <a:pt x="1669334" y="325441"/>
                </a:cubicBezTo>
                <a:cubicBezTo>
                  <a:pt x="1654665" y="315088"/>
                  <a:pt x="1646283" y="327512"/>
                  <a:pt x="1646283" y="327512"/>
                </a:cubicBezTo>
                <a:cubicBezTo>
                  <a:pt x="1639996" y="327512"/>
                  <a:pt x="1644187" y="315088"/>
                  <a:pt x="1644187" y="315088"/>
                </a:cubicBezTo>
                <a:cubicBezTo>
                  <a:pt x="1652569" y="310429"/>
                  <a:pt x="1659773" y="308876"/>
                  <a:pt x="1665863" y="309167"/>
                </a:cubicBezTo>
                <a:close/>
                <a:moveTo>
                  <a:pt x="1776576" y="292748"/>
                </a:moveTo>
                <a:cubicBezTo>
                  <a:pt x="1787177" y="291690"/>
                  <a:pt x="1796486" y="293806"/>
                  <a:pt x="1796486" y="293806"/>
                </a:cubicBezTo>
                <a:cubicBezTo>
                  <a:pt x="1813034" y="308623"/>
                  <a:pt x="1786143" y="302273"/>
                  <a:pt x="1786143" y="302273"/>
                </a:cubicBezTo>
                <a:cubicBezTo>
                  <a:pt x="1767526" y="295923"/>
                  <a:pt x="1757183" y="321323"/>
                  <a:pt x="1757183" y="321323"/>
                </a:cubicBezTo>
                <a:cubicBezTo>
                  <a:pt x="1744771" y="323439"/>
                  <a:pt x="1748908" y="310740"/>
                  <a:pt x="1748908" y="310740"/>
                </a:cubicBezTo>
                <a:cubicBezTo>
                  <a:pt x="1754080" y="298040"/>
                  <a:pt x="1765974" y="293806"/>
                  <a:pt x="1776576" y="292748"/>
                </a:cubicBezTo>
                <a:close/>
                <a:moveTo>
                  <a:pt x="1624031" y="271508"/>
                </a:moveTo>
                <a:cubicBezTo>
                  <a:pt x="1630831" y="271307"/>
                  <a:pt x="1637926" y="272778"/>
                  <a:pt x="1644759" y="277058"/>
                </a:cubicBezTo>
                <a:cubicBezTo>
                  <a:pt x="1644759" y="277058"/>
                  <a:pt x="1642657" y="287756"/>
                  <a:pt x="1634247" y="292035"/>
                </a:cubicBezTo>
                <a:cubicBezTo>
                  <a:pt x="1634247" y="292035"/>
                  <a:pt x="1566971" y="309153"/>
                  <a:pt x="1585893" y="287756"/>
                </a:cubicBezTo>
                <a:cubicBezTo>
                  <a:pt x="1585893" y="287756"/>
                  <a:pt x="1603631" y="272109"/>
                  <a:pt x="1624031" y="271508"/>
                </a:cubicBezTo>
                <a:close/>
                <a:moveTo>
                  <a:pt x="1774570" y="241258"/>
                </a:moveTo>
                <a:cubicBezTo>
                  <a:pt x="1780225" y="239409"/>
                  <a:pt x="1786576" y="239150"/>
                  <a:pt x="1793455" y="241745"/>
                </a:cubicBezTo>
                <a:cubicBezTo>
                  <a:pt x="1793455" y="241745"/>
                  <a:pt x="1801921" y="245896"/>
                  <a:pt x="1795571" y="252124"/>
                </a:cubicBezTo>
                <a:cubicBezTo>
                  <a:pt x="1795571" y="252124"/>
                  <a:pt x="1738421" y="285340"/>
                  <a:pt x="1746888" y="266656"/>
                </a:cubicBezTo>
                <a:cubicBezTo>
                  <a:pt x="1746888" y="266656"/>
                  <a:pt x="1757603" y="246805"/>
                  <a:pt x="1774570" y="241258"/>
                </a:cubicBezTo>
                <a:close/>
                <a:moveTo>
                  <a:pt x="1366827" y="80"/>
                </a:moveTo>
                <a:cubicBezTo>
                  <a:pt x="1385382" y="862"/>
                  <a:pt x="1400539" y="7107"/>
                  <a:pt x="1400539" y="7107"/>
                </a:cubicBezTo>
                <a:cubicBezTo>
                  <a:pt x="1408902" y="11270"/>
                  <a:pt x="1463260" y="61229"/>
                  <a:pt x="1463260" y="61229"/>
                </a:cubicBezTo>
                <a:cubicBezTo>
                  <a:pt x="1498801" y="98698"/>
                  <a:pt x="1513436" y="102861"/>
                  <a:pt x="1513436" y="102861"/>
                </a:cubicBezTo>
                <a:cubicBezTo>
                  <a:pt x="1565703" y="138248"/>
                  <a:pt x="1651421" y="134085"/>
                  <a:pt x="1651421" y="134085"/>
                </a:cubicBezTo>
                <a:cubicBezTo>
                  <a:pt x="1676509" y="148656"/>
                  <a:pt x="1663965" y="165309"/>
                  <a:pt x="1663965" y="165309"/>
                </a:cubicBezTo>
                <a:cubicBezTo>
                  <a:pt x="1525980" y="144493"/>
                  <a:pt x="1511345" y="179881"/>
                  <a:pt x="1511345" y="179881"/>
                </a:cubicBezTo>
                <a:cubicBezTo>
                  <a:pt x="1475804" y="202778"/>
                  <a:pt x="1482076" y="269390"/>
                  <a:pt x="1482076" y="269390"/>
                </a:cubicBezTo>
                <a:cubicBezTo>
                  <a:pt x="1502983" y="306860"/>
                  <a:pt x="1525980" y="346411"/>
                  <a:pt x="1525980" y="346411"/>
                </a:cubicBezTo>
                <a:cubicBezTo>
                  <a:pt x="1551068" y="371390"/>
                  <a:pt x="1582428" y="458818"/>
                  <a:pt x="1582428" y="458818"/>
                </a:cubicBezTo>
                <a:cubicBezTo>
                  <a:pt x="1597063" y="579552"/>
                  <a:pt x="1574066" y="581634"/>
                  <a:pt x="1574066" y="581634"/>
                </a:cubicBezTo>
                <a:cubicBezTo>
                  <a:pt x="1574066" y="558736"/>
                  <a:pt x="1525980" y="415104"/>
                  <a:pt x="1525980" y="415104"/>
                </a:cubicBezTo>
                <a:cubicBezTo>
                  <a:pt x="1477894" y="290207"/>
                  <a:pt x="1446534" y="375554"/>
                  <a:pt x="1446534" y="375554"/>
                </a:cubicBezTo>
                <a:cubicBezTo>
                  <a:pt x="1448625" y="410942"/>
                  <a:pt x="1469532" y="531675"/>
                  <a:pt x="1469532" y="531675"/>
                </a:cubicBezTo>
                <a:cubicBezTo>
                  <a:pt x="1440262" y="610776"/>
                  <a:pt x="1410992" y="525430"/>
                  <a:pt x="1410992" y="525430"/>
                </a:cubicBezTo>
                <a:cubicBezTo>
                  <a:pt x="1398448" y="462981"/>
                  <a:pt x="1377542" y="419268"/>
                  <a:pt x="1377542" y="419268"/>
                </a:cubicBezTo>
                <a:cubicBezTo>
                  <a:pt x="1319002" y="342248"/>
                  <a:pt x="1342000" y="252738"/>
                  <a:pt x="1342000" y="252738"/>
                </a:cubicBezTo>
                <a:cubicBezTo>
                  <a:pt x="1342000" y="213186"/>
                  <a:pt x="1331547" y="221513"/>
                  <a:pt x="1331547" y="221513"/>
                </a:cubicBezTo>
                <a:cubicBezTo>
                  <a:pt x="1314821" y="231921"/>
                  <a:pt x="1304368" y="240248"/>
                  <a:pt x="1304368" y="240248"/>
                </a:cubicBezTo>
                <a:cubicBezTo>
                  <a:pt x="1296005" y="223595"/>
                  <a:pt x="1312730" y="167391"/>
                  <a:pt x="1312730" y="167391"/>
                </a:cubicBezTo>
                <a:cubicBezTo>
                  <a:pt x="1302277" y="100779"/>
                  <a:pt x="1283461" y="132003"/>
                  <a:pt x="1283461" y="132003"/>
                </a:cubicBezTo>
                <a:cubicBezTo>
                  <a:pt x="1208196" y="179881"/>
                  <a:pt x="1212378" y="117432"/>
                  <a:pt x="1218650" y="96617"/>
                </a:cubicBezTo>
                <a:cubicBezTo>
                  <a:pt x="1222831" y="82046"/>
                  <a:pt x="1241647" y="71637"/>
                  <a:pt x="1241647" y="71637"/>
                </a:cubicBezTo>
                <a:lnTo>
                  <a:pt x="1264645" y="54984"/>
                </a:lnTo>
                <a:cubicBezTo>
                  <a:pt x="1273007" y="50821"/>
                  <a:pt x="1312730" y="25841"/>
                  <a:pt x="1312730" y="25841"/>
                </a:cubicBezTo>
                <a:cubicBezTo>
                  <a:pt x="1326320" y="3983"/>
                  <a:pt x="1348272" y="-700"/>
                  <a:pt x="1366827" y="8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968750" y="2073275"/>
            <a:ext cx="5664200" cy="1100138"/>
            <a:chOff x="3968750" y="2072957"/>
            <a:chExt cx="5663565" cy="1100455"/>
          </a:xfrm>
        </p:grpSpPr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3968750" y="2284095"/>
              <a:ext cx="1175385" cy="6794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+mj-cs"/>
                  <a:sym typeface="Arial" panose="020B0604020202020204" pitchFamily="34" charset="0"/>
                </a:rPr>
                <a:t>1</a:t>
              </a:r>
              <a:endPara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2"/>
              </p:custDataLst>
            </p:nvPr>
          </p:nvSpPr>
          <p:spPr>
            <a:xfrm rot="20345822">
              <a:off x="4992370" y="2229485"/>
              <a:ext cx="750570" cy="634365"/>
            </a:xfrm>
            <a:custGeom>
              <a:avLst/>
              <a:gdLst>
                <a:gd name="connsiteX0" fmla="*/ 1316153 w 1316153"/>
                <a:gd name="connsiteY0" fmla="*/ 0 h 1245453"/>
                <a:gd name="connsiteX1" fmla="*/ 840486 w 1316153"/>
                <a:gd name="connsiteY1" fmla="*/ 1245453 h 1245453"/>
                <a:gd name="connsiteX2" fmla="*/ 0 w 1316153"/>
                <a:gd name="connsiteY2" fmla="*/ 1245453 h 1245453"/>
                <a:gd name="connsiteX3" fmla="*/ 475666 w 1316153"/>
                <a:gd name="connsiteY3" fmla="*/ 0 h 124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6153" h="1245453">
                  <a:moveTo>
                    <a:pt x="1316153" y="0"/>
                  </a:moveTo>
                  <a:lnTo>
                    <a:pt x="840486" y="1245453"/>
                  </a:lnTo>
                  <a:lnTo>
                    <a:pt x="0" y="1245453"/>
                  </a:lnTo>
                  <a:lnTo>
                    <a:pt x="47566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5591175" y="2129790"/>
              <a:ext cx="4041140" cy="6794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cs typeface="+mn-cs"/>
                  <a:sym typeface="+mn-ea"/>
                </a:rPr>
                <a:t>结束分裂割据，符合人民的愿望。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  <a:sym typeface="+mn-ea"/>
              </a:endParaRPr>
            </a:p>
          </p:txBody>
        </p:sp>
        <p:pic>
          <p:nvPicPr>
            <p:cNvPr id="14355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50887"/>
            <a:stretch>
              <a:fillRect/>
            </a:stretch>
          </p:blipFill>
          <p:spPr>
            <a:xfrm rot="5400000" flipH="1" flipV="1">
              <a:off x="3441700" y="2600324"/>
              <a:ext cx="1100455" cy="4572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3968750" y="3606800"/>
            <a:ext cx="5664200" cy="1100138"/>
            <a:chOff x="3968750" y="3606482"/>
            <a:chExt cx="5663565" cy="1100455"/>
          </a:xfrm>
        </p:grpSpPr>
        <p:sp>
          <p:nvSpPr>
            <p:cNvPr id="25" name="矩形 24"/>
            <p:cNvSpPr/>
            <p:nvPr>
              <p:custDataLst>
                <p:tags r:id="rId6"/>
              </p:custDataLst>
            </p:nvPr>
          </p:nvSpPr>
          <p:spPr>
            <a:xfrm>
              <a:off x="3968750" y="3817620"/>
              <a:ext cx="1175385" cy="6794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+mj-cs"/>
                  <a:sym typeface="Arial" panose="020B0604020202020204" pitchFamily="34" charset="0"/>
                </a:rPr>
                <a:t>2</a:t>
              </a:r>
              <a:endPara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7"/>
              </p:custDataLst>
            </p:nvPr>
          </p:nvSpPr>
          <p:spPr>
            <a:xfrm rot="20345822">
              <a:off x="4992370" y="3763010"/>
              <a:ext cx="750570" cy="634365"/>
            </a:xfrm>
            <a:custGeom>
              <a:avLst/>
              <a:gdLst>
                <a:gd name="connsiteX0" fmla="*/ 1316153 w 1316153"/>
                <a:gd name="connsiteY0" fmla="*/ 0 h 1245453"/>
                <a:gd name="connsiteX1" fmla="*/ 840486 w 1316153"/>
                <a:gd name="connsiteY1" fmla="*/ 1245453 h 1245453"/>
                <a:gd name="connsiteX2" fmla="*/ 0 w 1316153"/>
                <a:gd name="connsiteY2" fmla="*/ 1245453 h 1245453"/>
                <a:gd name="connsiteX3" fmla="*/ 475666 w 1316153"/>
                <a:gd name="connsiteY3" fmla="*/ 0 h 124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6153" h="1245453">
                  <a:moveTo>
                    <a:pt x="1316153" y="0"/>
                  </a:moveTo>
                  <a:lnTo>
                    <a:pt x="840486" y="1245453"/>
                  </a:lnTo>
                  <a:lnTo>
                    <a:pt x="0" y="1245453"/>
                  </a:lnTo>
                  <a:lnTo>
                    <a:pt x="475666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5591175" y="3663315"/>
              <a:ext cx="4041140" cy="6794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cs typeface="+mn-cs"/>
                  <a:sym typeface="+mn-ea"/>
                </a:rPr>
                <a:t>促进了生产的发展和社社会的进步。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  <a:sym typeface="+mn-ea"/>
              </a:endParaRPr>
            </a:p>
          </p:txBody>
        </p:sp>
        <p:pic>
          <p:nvPicPr>
            <p:cNvPr id="14351" name="图片 2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"/>
            <a:srcRect t="50887"/>
            <a:stretch>
              <a:fillRect/>
            </a:stretch>
          </p:blipFill>
          <p:spPr>
            <a:xfrm rot="5400000" flipH="1" flipV="1">
              <a:off x="3441700" y="4133849"/>
              <a:ext cx="1100455" cy="4572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3968750" y="5195888"/>
            <a:ext cx="5664200" cy="1100137"/>
            <a:chOff x="3968433" y="5195887"/>
            <a:chExt cx="5663882" cy="1100455"/>
          </a:xfrm>
        </p:grpSpPr>
        <p:sp>
          <p:nvSpPr>
            <p:cNvPr id="30" name="矩形 29"/>
            <p:cNvSpPr/>
            <p:nvPr>
              <p:custDataLst>
                <p:tags r:id="rId10"/>
              </p:custDataLst>
            </p:nvPr>
          </p:nvSpPr>
          <p:spPr>
            <a:xfrm>
              <a:off x="4015105" y="5340350"/>
              <a:ext cx="1175385" cy="8121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+mj-cs"/>
                  <a:sym typeface="Arial" panose="020B0604020202020204" pitchFamily="34" charset="0"/>
                </a:rPr>
                <a:t>3</a:t>
              </a:r>
              <a:endPara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11"/>
              </p:custDataLst>
            </p:nvPr>
          </p:nvSpPr>
          <p:spPr>
            <a:xfrm rot="20345822">
              <a:off x="5017135" y="5278120"/>
              <a:ext cx="750570" cy="776605"/>
            </a:xfrm>
            <a:custGeom>
              <a:avLst/>
              <a:gdLst>
                <a:gd name="connsiteX0" fmla="*/ 1316153 w 1316153"/>
                <a:gd name="connsiteY0" fmla="*/ 0 h 1245453"/>
                <a:gd name="connsiteX1" fmla="*/ 840486 w 1316153"/>
                <a:gd name="connsiteY1" fmla="*/ 1245453 h 1245453"/>
                <a:gd name="connsiteX2" fmla="*/ 0 w 1316153"/>
                <a:gd name="connsiteY2" fmla="*/ 1245453 h 1245453"/>
                <a:gd name="connsiteX3" fmla="*/ 475666 w 1316153"/>
                <a:gd name="connsiteY3" fmla="*/ 0 h 124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6153" h="1245453">
                  <a:moveTo>
                    <a:pt x="1316153" y="0"/>
                  </a:moveTo>
                  <a:lnTo>
                    <a:pt x="840486" y="1245453"/>
                  </a:lnTo>
                  <a:lnTo>
                    <a:pt x="0" y="1245453"/>
                  </a:lnTo>
                  <a:lnTo>
                    <a:pt x="47566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5591175" y="5196205"/>
              <a:ext cx="4041140" cy="8477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  <a:cs typeface="+mn-cs"/>
                  <a:sym typeface="+mn-ea"/>
                </a:rPr>
                <a:t>建立了我国历史上第一个统一的多民族的封建国家。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  <a:sym typeface="+mn-ea"/>
              </a:endParaRPr>
            </a:p>
          </p:txBody>
        </p:sp>
        <p:pic>
          <p:nvPicPr>
            <p:cNvPr id="14347" name="图片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"/>
            <a:srcRect t="50887"/>
            <a:stretch>
              <a:fillRect/>
            </a:stretch>
          </p:blipFill>
          <p:spPr>
            <a:xfrm rot="5400000" flipH="1" flipV="1">
              <a:off x="3441065" y="5723254"/>
              <a:ext cx="1100455" cy="4572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6"/>
          <a:stretch>
            <a:fillRect/>
          </a:stretch>
        </p:blipFill>
        <p:spPr>
          <a:xfrm>
            <a:off x="1786255" y="2383790"/>
            <a:ext cx="8618855" cy="17621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90875" y="2838450"/>
            <a:ext cx="1003300" cy="1003300"/>
          </a:xfrm>
          <a:prstGeom prst="ellipse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365" name="组合 8"/>
          <p:cNvGrpSpPr/>
          <p:nvPr/>
        </p:nvGrpSpPr>
        <p:grpSpPr>
          <a:xfrm>
            <a:off x="3254375" y="2906713"/>
            <a:ext cx="6124575" cy="876300"/>
            <a:chOff x="4800" y="6810"/>
            <a:chExt cx="9644" cy="1381"/>
          </a:xfrm>
        </p:grpSpPr>
        <p:sp>
          <p:nvSpPr>
            <p:cNvPr id="15366" name="矩形 6"/>
            <p:cNvSpPr/>
            <p:nvPr/>
          </p:nvSpPr>
          <p:spPr>
            <a:xfrm>
              <a:off x="5824" y="6894"/>
              <a:ext cx="8620" cy="1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4400" b="1" dirty="0">
                  <a:latin typeface="汉仪行楷简"/>
                  <a:ea typeface="汉仪行楷简"/>
                </a:rPr>
                <a:t>确立中央集权制度</a:t>
              </a:r>
              <a:endParaRPr lang="zh-CN" altLang="en-US" sz="4400" b="1" dirty="0">
                <a:latin typeface="汉仪行楷简"/>
                <a:ea typeface="汉仪行楷简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800" y="6810"/>
              <a:ext cx="1381" cy="1381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68" name="矩形 4"/>
            <p:cNvSpPr/>
            <p:nvPr/>
          </p:nvSpPr>
          <p:spPr>
            <a:xfrm>
              <a:off x="4902" y="6895"/>
              <a:ext cx="1168" cy="12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4400" dirty="0">
                  <a:solidFill>
                    <a:schemeClr val="bg1"/>
                  </a:solidFill>
                  <a:latin typeface="方正行楷简体"/>
                  <a:ea typeface="方正行楷简体"/>
                  <a:sym typeface="+mn-ea"/>
                </a:rPr>
                <a:t>贰</a:t>
              </a:r>
              <a:endParaRPr lang="zh-CN" altLang="en-US" sz="4400" dirty="0">
                <a:solidFill>
                  <a:schemeClr val="bg1"/>
                </a:solidFill>
                <a:latin typeface="方正行楷简体"/>
                <a:ea typeface="方正行楷简体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-15875" y="0"/>
            <a:ext cx="12192000" cy="6858000"/>
          </a:xfrm>
          <a:prstGeom prst="rect">
            <a:avLst/>
          </a:prstGeom>
          <a:solidFill>
            <a:srgbClr val="DCD6C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7" name="Picture 2" descr="功高於三皇五帝"/>
          <p:cNvPicPr>
            <a:picLocks noChangeAspect="1"/>
          </p:cNvPicPr>
          <p:nvPr/>
        </p:nvPicPr>
        <p:blipFill>
          <a:blip r:embed="rId1"/>
          <a:srcRect b="14098"/>
          <a:stretch>
            <a:fillRect/>
          </a:stretch>
        </p:blipFill>
        <p:spPr>
          <a:xfrm>
            <a:off x="1790700" y="1531938"/>
            <a:ext cx="8610600" cy="4876800"/>
          </a:xfrm>
          <a:prstGeom prst="rect">
            <a:avLst/>
          </a:prstGeom>
          <a:solidFill>
            <a:srgbClr val="DCD6C9">
              <a:alpha val="78038"/>
            </a:srgbClr>
          </a:solidFill>
          <a:ln w="76200">
            <a:noFill/>
          </a:ln>
        </p:spPr>
      </p:pic>
      <p:sp>
        <p:nvSpPr>
          <p:cNvPr id="10243" name="AutoShape 3"/>
          <p:cNvSpPr/>
          <p:nvPr/>
        </p:nvSpPr>
        <p:spPr>
          <a:xfrm>
            <a:off x="2305050" y="471488"/>
            <a:ext cx="2514600" cy="1676400"/>
          </a:xfrm>
          <a:prstGeom prst="wedgeRoundRectCallout">
            <a:avLst>
              <a:gd name="adj1" fmla="val 74560"/>
              <a:gd name="adj2" fmla="val 39963"/>
              <a:gd name="adj3" fmla="val 16667"/>
            </a:avLst>
          </a:prstGeom>
          <a:solidFill>
            <a:srgbClr val="9E3B32"/>
          </a:solidFill>
          <a:ln w="38100">
            <a:noFill/>
          </a:ln>
        </p:spPr>
        <p:txBody>
          <a:bodyPr wrap="none" anchor="ctr"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我统</a:t>
            </a:r>
            <a:r>
              <a:rPr lang="zh-TW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一天下</a:t>
            </a:r>
            <a:endParaRPr lang="zh-TW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盖</a:t>
            </a:r>
            <a:r>
              <a:rPr lang="zh-TW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三皇</a:t>
            </a:r>
            <a:endParaRPr lang="zh-TW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功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zh-TW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五帝</a:t>
            </a:r>
            <a:endParaRPr lang="zh-TW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4" name="Oval 4"/>
          <p:cNvSpPr/>
          <p:nvPr/>
        </p:nvSpPr>
        <p:spPr>
          <a:xfrm>
            <a:off x="3971925" y="1042988"/>
            <a:ext cx="533400" cy="533400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nstantia" panose="02030602050306030303" pitchFamily="18" charset="0"/>
              <a:ea typeface="宋体" panose="02010600030101010101" pitchFamily="2" charset="-122"/>
            </a:endParaRPr>
          </a:p>
        </p:txBody>
      </p:sp>
      <p:sp>
        <p:nvSpPr>
          <p:cNvPr id="10245" name="Oval 5"/>
          <p:cNvSpPr/>
          <p:nvPr/>
        </p:nvSpPr>
        <p:spPr>
          <a:xfrm>
            <a:off x="3971925" y="1614488"/>
            <a:ext cx="533400" cy="533400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nstantia" panose="02030602050306030303" pitchFamily="18" charset="0"/>
              <a:ea typeface="宋体" panose="02010600030101010101" pitchFamily="2" charset="-122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6700520" y="889635"/>
            <a:ext cx="2847975" cy="645160"/>
          </a:xfrm>
          <a:prstGeom prst="rect">
            <a:avLst/>
          </a:prstGeom>
          <a:solidFill>
            <a:srgbClr val="9E3B32"/>
          </a:solidFill>
          <a:ln w="9525">
            <a:noFill/>
          </a:ln>
        </p:spPr>
        <p:txBody>
          <a:bodyPr wrap="square" anchor="ctr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自称始皇帝</a:t>
            </a:r>
            <a:endParaRPr lang="zh-CN" altLang="en-US" sz="3200" b="1" dirty="0">
              <a:solidFill>
                <a:srgbClr val="0066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0" name="Rectangle 10"/>
          <p:cNvSpPr/>
          <p:nvPr/>
        </p:nvSpPr>
        <p:spPr>
          <a:xfrm>
            <a:off x="1524000" y="0"/>
            <a:ext cx="77724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endParaRPr lang="zh-CN" altLang="en-US" sz="4400" dirty="0">
              <a:solidFill>
                <a:srgbClr val="FF3300"/>
              </a:solidFill>
              <a:latin typeface="Times New Roman" panose="02020603050405020304" pitchFamily="18" charset="0"/>
              <a:ea typeface="方正姚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nimBg="1"/>
      <p:bldP spid="10244" grpId="0" bldLvl="0" animBg="1"/>
      <p:bldP spid="10245" grpId="0" bldLvl="0" animBg="1"/>
      <p:bldP spid="10247" grpId="0" bldLvl="0" animBg="1"/>
      <p:bldP spid="10250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h_a"/>
  <p:tag name="KSO_WM_UNIT_INDEX" val="1_1_1"/>
  <p:tag name="KSO_WM_UNIT_ID" val="diagram287_4*l_h_a*1_1_1"/>
  <p:tag name="KSO_WM_UNIT_CLEAR" val="1"/>
  <p:tag name="KSO_WM_UNIT_LAYERLEVEL" val="1_1_1"/>
  <p:tag name="KSO_WM_UNIT_VALUE" val="6"/>
  <p:tag name="KSO_WM_UNIT_HIGHLIGHT" val="0"/>
  <p:tag name="KSO_WM_UNIT_COMPATIBLE" val="0"/>
  <p:tag name="KSO_WM_BEAUTIFY_FLAG" val="#wm#"/>
  <p:tag name="KSO_WM_DIAGRAM_GROUP_CODE" val="l1-1"/>
  <p:tag name="KSO_WM_UNIT_PRESET_TEXT" val="LOREM IPSUM"/>
  <p:tag name="KSO_WM_UNIT_USESOURCEFORMAT_APPLY" val="0"/>
</p:tagLst>
</file>

<file path=ppt/tags/tag10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i"/>
  <p:tag name="KSO_WM_UNIT_INDEX" val="1_5"/>
  <p:tag name="KSO_WM_UNIT_ID" val="diagram287_4*l_i*1_5"/>
  <p:tag name="KSO_WM_UNIT_CLEAR" val="1"/>
  <p:tag name="KSO_WM_UNIT_LAYERLEVEL" val="1_1"/>
  <p:tag name="KSO_WM_BEAUTIFY_FLAG" val="#wm#"/>
  <p:tag name="KSO_WM_DIAGRAM_GROUP_CODE" val="l1-1"/>
  <p:tag name="KSO_WM_UNIT_USESOURCEFORMAT_APPLY" val="0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h_f"/>
  <p:tag name="KSO_WM_UNIT_INDEX" val="1_3_1"/>
  <p:tag name="KSO_WM_UNIT_ID" val="diagram287_4*l_h_f*1_3_1"/>
  <p:tag name="KSO_WM_UNIT_CLEAR" val="1"/>
  <p:tag name="KSO_WM_UNIT_LAYERLEVEL" val="1_1_1"/>
  <p:tag name="KSO_WM_UNIT_VALUE" val="15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USESOURCEFORMAT_APPLY" val="0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i"/>
  <p:tag name="KSO_WM_UNIT_INDEX" val="1_2"/>
  <p:tag name="KSO_WM_UNIT_ID" val="diagram287_4*l_i*1_2"/>
  <p:tag name="KSO_WM_UNIT_CLEAR" val="1"/>
  <p:tag name="KSO_WM_UNIT_LAYERLEVEL" val="1_1"/>
  <p:tag name="KSO_WM_BEAUTIFY_FLAG" val="#wm#"/>
  <p:tag name="KSO_WM_DIAGRAM_GROUP_CODE" val="l1-1"/>
  <p:tag name="KSO_WM_UNIT_USESOURCEFORMAT_APPLY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9"/>
  <p:tag name="KSO_WM_TEMPLATE_CATEGORY" val="diagram"/>
  <p:tag name="KSO_WM_TEMPLATE_INDEX" val="169216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8"/>
  <p:tag name="KSO_WM_TEMPLATE_CATEGORY" val="diagram"/>
  <p:tag name="KSO_WM_TEMPLATE_INDEX" val="169216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9"/>
  <p:tag name="KSO_WM_TEMPLATE_CATEGORY" val="diagram"/>
  <p:tag name="KSO_WM_TEMPLATE_INDEX" val="169216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8"/>
  <p:tag name="KSO_WM_TEMPLATE_CATEGORY" val="diagram"/>
  <p:tag name="KSO_WM_TEMPLATE_INDEX" val="169216"/>
</p:tagLst>
</file>

<file path=ppt/tags/tag17.xml><?xml version="1.0" encoding="utf-8"?>
<p:tagLst xmlns:p="http://schemas.openxmlformats.org/presentationml/2006/main">
  <p:tag name="KSO_WM_TEMPLATE_CATEGORY" val="diagram"/>
  <p:tag name="KSO_WM_TEMPLATE_INDEX" val="169216"/>
  <p:tag name="KSO_WM_UNIT_TYPE" val="a"/>
  <p:tag name="KSO_WM_UNIT_INDEX" val="1"/>
  <p:tag name="KSO_WM_UNIT_ID" val="150995200*a*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8"/>
  <p:tag name="KSO_WM_TEMPLATE_CATEGORY" val="diagram"/>
  <p:tag name="KSO_WM_TEMPLATE_INDEX" val="169216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9"/>
  <p:tag name="KSO_WM_TEMPLATE_CATEGORY" val="diagram"/>
  <p:tag name="KSO_WM_TEMPLATE_INDEX" val="169216"/>
</p:tagLst>
</file>

<file path=ppt/tags/tag2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i"/>
  <p:tag name="KSO_WM_UNIT_INDEX" val="1_1"/>
  <p:tag name="KSO_WM_UNIT_ID" val="diagram287_4*l_i*1_1"/>
  <p:tag name="KSO_WM_UNIT_CLEAR" val="1"/>
  <p:tag name="KSO_WM_UNIT_LAYERLEVEL" val="1_1"/>
  <p:tag name="KSO_WM_BEAUTIFY_FLAG" val="#wm#"/>
  <p:tag name="KSO_WM_DIAGRAM_GROUP_CODE" val="l1-1"/>
  <p:tag name="KSO_WM_UNIT_USESOURCEFORMAT_APPLY" val="0"/>
</p:tagLst>
</file>

<file path=ppt/tags/tag20.xml><?xml version="1.0" encoding="utf-8"?>
<p:tagLst xmlns:p="http://schemas.openxmlformats.org/presentationml/2006/main">
  <p:tag name="KSO_WM_TEMPLATE_CATEGORY" val="diagram"/>
  <p:tag name="KSO_WM_TEMPLATE_INDEX" val="169216"/>
  <p:tag name="KSO_WM_SLIDE_ID" val="150995200"/>
  <p:tag name="KSO_WM_SLIDE_INDEX" val="1"/>
  <p:tag name="KSO_WM_SLIDE_ITEM_CNT" val="5"/>
  <p:tag name="KSO_WM_SLIDE_LAYOUT" val="a_f_d"/>
  <p:tag name="KSO_WM_SLIDE_LAYOUT_CNT" val="1_2_3"/>
  <p:tag name="KSO_WM_SLIDE_TYPE" val="text"/>
  <p:tag name="KSO_WM_BEAUTIFY_FLAG" val="#wm#"/>
  <p:tag name="KSO_WM_SLIDE_POSITION" val="10*94"/>
  <p:tag name="KSO_WM_SLIDE_SIZE" val="949*413"/>
  <p:tag name="KSO_WM_TAG_VERSION" val="1.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9"/>
  <p:tag name="KSO_WM_TEMPLATE_CATEGORY" val="diagram"/>
  <p:tag name="KSO_WM_TEMPLATE_INDEX" val="169216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9"/>
  <p:tag name="KSO_WM_TEMPLATE_CATEGORY" val="diagram"/>
  <p:tag name="KSO_WM_TEMPLATE_INDEX" val="169216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8"/>
  <p:tag name="KSO_WM_TEMPLATE_CATEGORY" val="diagram"/>
  <p:tag name="KSO_WM_TEMPLATE_INDEX" val="169216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9"/>
  <p:tag name="KSO_WM_TEMPLATE_CATEGORY" val="diagram"/>
  <p:tag name="KSO_WM_TEMPLATE_INDEX" val="169216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8"/>
  <p:tag name="KSO_WM_TEMPLATE_CATEGORY" val="diagram"/>
  <p:tag name="KSO_WM_TEMPLATE_INDEX" val="169216"/>
</p:tagLst>
</file>

<file path=ppt/tags/tag3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h_f"/>
  <p:tag name="KSO_WM_UNIT_INDEX" val="1_1_1"/>
  <p:tag name="KSO_WM_UNIT_ID" val="diagram287_4*l_h_f*1_1_1"/>
  <p:tag name="KSO_WM_UNIT_CLEAR" val="1"/>
  <p:tag name="KSO_WM_UNIT_LAYERLEVEL" val="1_1_1"/>
  <p:tag name="KSO_WM_UNIT_VALUE" val="15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i"/>
  <p:tag name="KSO_WM_UNIT_INDEX" val="1_2"/>
  <p:tag name="KSO_WM_UNIT_ID" val="diagram287_4*l_i*1_2"/>
  <p:tag name="KSO_WM_UNIT_CLEAR" val="1"/>
  <p:tag name="KSO_WM_UNIT_LAYERLEVEL" val="1_1"/>
  <p:tag name="KSO_WM_BEAUTIFY_FLAG" val="#wm#"/>
  <p:tag name="KSO_WM_DIAGRAM_GROUP_CODE" val="l1-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h_a"/>
  <p:tag name="KSO_WM_UNIT_INDEX" val="1_2_1"/>
  <p:tag name="KSO_WM_UNIT_ID" val="diagram287_4*l_h_a*1_2_1"/>
  <p:tag name="KSO_WM_UNIT_CLEAR" val="1"/>
  <p:tag name="KSO_WM_UNIT_LAYERLEVEL" val="1_1_1"/>
  <p:tag name="KSO_WM_UNIT_VALUE" val="6"/>
  <p:tag name="KSO_WM_UNIT_HIGHLIGHT" val="0"/>
  <p:tag name="KSO_WM_UNIT_COMPATIBLE" val="0"/>
  <p:tag name="KSO_WM_BEAUTIFY_FLAG" val="#wm#"/>
  <p:tag name="KSO_WM_DIAGRAM_GROUP_CODE" val="l1-1"/>
  <p:tag name="KSO_WM_UNIT_PRESET_TEXT" val="LOREM IPSUM"/>
  <p:tag name="KSO_WM_UNIT_USESOURCEFORMAT_APPLY" val="0"/>
</p:tagLst>
</file>

<file path=ppt/tags/tag6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i"/>
  <p:tag name="KSO_WM_UNIT_INDEX" val="1_3"/>
  <p:tag name="KSO_WM_UNIT_ID" val="diagram287_4*l_i*1_3"/>
  <p:tag name="KSO_WM_UNIT_CLEAR" val="1"/>
  <p:tag name="KSO_WM_UNIT_LAYERLEVEL" val="1_1"/>
  <p:tag name="KSO_WM_BEAUTIFY_FLAG" val="#wm#"/>
  <p:tag name="KSO_WM_DIAGRAM_GROUP_CODE" val="l1-1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h_f"/>
  <p:tag name="KSO_WM_UNIT_INDEX" val="1_2_1"/>
  <p:tag name="KSO_WM_UNIT_ID" val="diagram287_4*l_h_f*1_2_1"/>
  <p:tag name="KSO_WM_UNIT_CLEAR" val="1"/>
  <p:tag name="KSO_WM_UNIT_LAYERLEVEL" val="1_1_1"/>
  <p:tag name="KSO_WM_UNIT_VALUE" val="15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i"/>
  <p:tag name="KSO_WM_UNIT_INDEX" val="1_4"/>
  <p:tag name="KSO_WM_UNIT_ID" val="diagram287_4*l_i*1_4"/>
  <p:tag name="KSO_WM_UNIT_CLEAR" val="1"/>
  <p:tag name="KSO_WM_UNIT_LAYERLEVEL" val="1_1"/>
  <p:tag name="KSO_WM_BEAUTIFY_FLAG" val="#wm#"/>
  <p:tag name="KSO_WM_DIAGRAM_GROUP_CODE" val="l1-1"/>
  <p:tag name="KSO_WM_UNIT_USESOURCEFORMAT_APPLY" val="0"/>
</p:tagLst>
</file>

<file path=ppt/tags/tag9.xml><?xml version="1.0" encoding="utf-8"?>
<p:tagLst xmlns:p="http://schemas.openxmlformats.org/presentationml/2006/main">
  <p:tag name="KSO_WM_TAG_VERSION" val="1.0"/>
  <p:tag name="KSO_WM_TEMPLATE_CATEGORY" val="diagram"/>
  <p:tag name="KSO_WM_TEMPLATE_INDEX" val="160287"/>
  <p:tag name="KSO_WM_UNIT_TYPE" val="l_h_a"/>
  <p:tag name="KSO_WM_UNIT_INDEX" val="1_3_1"/>
  <p:tag name="KSO_WM_UNIT_ID" val="diagram287_4*l_h_a*1_3_1"/>
  <p:tag name="KSO_WM_UNIT_CLEAR" val="1"/>
  <p:tag name="KSO_WM_UNIT_LAYERLEVEL" val="1_1_1"/>
  <p:tag name="KSO_WM_UNIT_VALUE" val="6"/>
  <p:tag name="KSO_WM_UNIT_HIGHLIGHT" val="0"/>
  <p:tag name="KSO_WM_UNIT_COMPATIBLE" val="0"/>
  <p:tag name="KSO_WM_BEAUTIFY_FLAG" val="#wm#"/>
  <p:tag name="KSO_WM_DIAGRAM_GROUP_CODE" val="l1-1"/>
  <p:tag name="KSO_WM_UNIT_PRESET_TEXT" val="LOREM IPSUM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WPS 演示</Application>
  <PresentationFormat>自定义</PresentationFormat>
  <Paragraphs>396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Calibri Light</vt:lpstr>
      <vt:lpstr>黑体</vt:lpstr>
      <vt:lpstr>华文新魏</vt:lpstr>
      <vt:lpstr>楷体</vt:lpstr>
      <vt:lpstr>+mn-ea</vt:lpstr>
      <vt:lpstr>Segoe Print</vt:lpstr>
      <vt:lpstr>汉仪行楷简</vt:lpstr>
      <vt:lpstr>方正行楷简体</vt:lpstr>
      <vt:lpstr>Arial Unicode MS</vt:lpstr>
      <vt:lpstr>Times New Roman</vt:lpstr>
      <vt:lpstr>华文隶书</vt:lpstr>
      <vt:lpstr>新宋体</vt:lpstr>
      <vt:lpstr>Constantia</vt:lpstr>
      <vt:lpstr>方正姚体</vt:lpstr>
      <vt:lpstr>华文中宋</vt:lpstr>
      <vt:lpstr>幼圆</vt:lpstr>
      <vt:lpstr>隶书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安慕希</cp:lastModifiedBy>
  <cp:revision>12</cp:revision>
  <dcterms:created xsi:type="dcterms:W3CDTF">2016-12-28T05:56:00Z</dcterms:created>
  <dcterms:modified xsi:type="dcterms:W3CDTF">2019-10-10T03:32:53Z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