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5" Type="http://schemas.openxmlformats.org/officeDocument/2006/relationships/custom-properties" Target="docProps/custom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13" r:id="rId2"/>
    <p:sldId id="293" r:id="rId3"/>
    <p:sldId id="294" r:id="rId4"/>
    <p:sldId id="297" r:id="rId5"/>
    <p:sldId id="298" r:id="rId6"/>
    <p:sldId id="299" r:id="rId7"/>
    <p:sldId id="300" r:id="rId8"/>
    <p:sldId id="307" r:id="rId9"/>
    <p:sldId id="314" r:id="rId10"/>
    <p:sldId id="304" r:id="rId11"/>
    <p:sldId id="308" r:id="rId12"/>
    <p:sldId id="311" r:id="rId13"/>
    <p:sldId id="306" r:id="rId14"/>
    <p:sldId id="265" r:id="rId15"/>
  </p:sldIdLst>
  <p:sldSz cx="12192000" cy="6858000"/>
  <p:notesSz cx="7104063" cy="102346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564" autoAdjust="0"/>
    <p:restoredTop sz="94660"/>
  </p:normalViewPr>
  <p:slideViewPr>
    <p:cSldViewPr snapToGrid="0">
      <p:cViewPr>
        <p:scale>
          <a:sx n="118" d="100"/>
          <a:sy n="118" d="100"/>
        </p:scale>
        <p:origin x="536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3" d="100"/>
          <a:sy n="73" d="100"/>
        </p:scale>
        <p:origin x="3688" y="2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theme" Target="theme/theme1.xml"/><Relationship Id="rId21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notesMaster" Target="notesMasters/notesMaster1.xml"/><Relationship Id="rId17" Type="http://schemas.openxmlformats.org/officeDocument/2006/relationships/handoutMaster" Target="handoutMasters/handoutMaster1.xml"/><Relationship Id="rId18" Type="http://schemas.openxmlformats.org/officeDocument/2006/relationships/presProps" Target="presProps.xml"/><Relationship Id="rId1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C5325EA-E7C0-824F-9BC4-980EE72488C5}" type="datetimeFigureOut">
              <a:rPr kumimoji="1" lang="zh-CN" altLang="en-US" smtClean="0"/>
              <a:t>2017/8/27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A3ADC1-F3D9-6C40-B853-EB2697CB537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915251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2017/8/27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30680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7898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66749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2F288E0-7875-42C4-84C8-98DBBD3BF4D2}" type="datetimeFigureOut">
              <a:rPr lang="zh-CN" altLang="en-US" smtClean="0"/>
              <a:t>2017/8/27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2F288E0-7875-42C4-84C8-98DBBD3BF4D2}" type="datetimeFigureOut">
              <a:rPr lang="zh-CN" altLang="en-US" smtClean="0"/>
              <a:t>2017/8/27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2F288E0-7875-42C4-84C8-98DBBD3BF4D2}" type="datetimeFigureOut">
              <a:rPr lang="zh-CN" altLang="en-US" smtClean="0"/>
              <a:t>2017/8/27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2F288E0-7875-42C4-84C8-98DBBD3BF4D2}" type="datetimeFigureOut">
              <a:rPr lang="zh-CN" altLang="en-US" smtClean="0"/>
              <a:t>2017/8/27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2F288E0-7875-42C4-84C8-98DBBD3BF4D2}" type="datetimeFigureOut">
              <a:rPr lang="zh-CN" altLang="en-US" smtClean="0"/>
              <a:t>2017/8/27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2F288E0-7875-42C4-84C8-98DBBD3BF4D2}" type="datetimeFigureOut">
              <a:rPr lang="zh-CN" altLang="en-US" smtClean="0"/>
              <a:t>2017/8/27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2F288E0-7875-42C4-84C8-98DBBD3BF4D2}" type="datetimeFigureOut">
              <a:rPr lang="zh-CN" altLang="en-US" smtClean="0"/>
              <a:t>2017/8/27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2F288E0-7875-42C4-84C8-98DBBD3BF4D2}" type="datetimeFigureOut">
              <a:rPr lang="zh-CN" altLang="en-US" smtClean="0"/>
              <a:t>2017/8/27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文本框 8"/>
          <p:cNvSpPr txBox="1"/>
          <p:nvPr userDrawn="1"/>
        </p:nvSpPr>
        <p:spPr>
          <a:xfrm>
            <a:off x="10134601" y="6520678"/>
            <a:ext cx="19158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1200" smtClean="0"/>
              <a:t>深圳市光明新区高级中学</a:t>
            </a:r>
            <a:endParaRPr kumimoji="1" lang="zh-CN" altLang="en-US" sz="1200"/>
          </a:p>
        </p:txBody>
      </p:sp>
      <p:grpSp>
        <p:nvGrpSpPr>
          <p:cNvPr id="10" name="组合 1"/>
          <p:cNvGrpSpPr/>
          <p:nvPr userDrawn="1"/>
        </p:nvGrpSpPr>
        <p:grpSpPr>
          <a:xfrm>
            <a:off x="9677173" y="6706391"/>
            <a:ext cx="2373314" cy="45719"/>
            <a:chOff x="6618518" y="1126210"/>
            <a:chExt cx="10080625" cy="103239"/>
          </a:xfrm>
        </p:grpSpPr>
        <p:sp>
          <p:nvSpPr>
            <p:cNvPr id="11" name="矩形 10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12" name="直接连接符 3"/>
            <p:cNvCxnSpPr/>
            <p:nvPr/>
          </p:nvCxnSpPr>
          <p:spPr>
            <a:xfrm flipV="1">
              <a:off x="8601825" y="1204049"/>
              <a:ext cx="8097318" cy="1"/>
            </a:xfrm>
            <a:prstGeom prst="line">
              <a:avLst/>
            </a:prstGeom>
            <a:ln w="254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2F288E0-7875-42C4-84C8-98DBBD3BF4D2}" type="datetimeFigureOut">
              <a:rPr lang="zh-CN" altLang="en-US" smtClean="0"/>
              <a:t>2017/8/27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2F288E0-7875-42C4-84C8-98DBBD3BF4D2}" type="datetimeFigureOut">
              <a:rPr lang="zh-CN" altLang="en-US" smtClean="0"/>
              <a:t>2017/8/27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theme" Target="../theme/theme1.xml"/><Relationship Id="rId1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 descr="背景_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0160" y="-6350"/>
            <a:ext cx="12212955" cy="687070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3009900" y="1982450"/>
            <a:ext cx="6391493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400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经典中宋简" panose="02010609000101010101" charset="-122"/>
                <a:ea typeface="经典中宋简" panose="02010609000101010101" charset="-122"/>
              </a:rPr>
              <a:t>2017</a:t>
            </a:r>
            <a:r>
              <a:rPr lang="zh-CN" altLang="en-US" sz="4400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经典中宋简" panose="02010609000101010101" charset="-122"/>
                <a:ea typeface="经典中宋简" panose="02010609000101010101" charset="-122"/>
              </a:rPr>
              <a:t>年高考文综全国</a:t>
            </a:r>
            <a:r>
              <a:rPr lang="en-US" altLang="zh-CN" sz="4400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经典中宋简" panose="02010609000101010101" charset="-122"/>
                <a:ea typeface="经典中宋简" panose="02010609000101010101" charset="-122"/>
              </a:rPr>
              <a:t>1</a:t>
            </a:r>
            <a:r>
              <a:rPr lang="zh-CN" altLang="en-US" sz="4400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经典中宋简" panose="02010609000101010101" charset="-122"/>
                <a:ea typeface="经典中宋简" panose="02010609000101010101" charset="-122"/>
              </a:rPr>
              <a:t>卷</a:t>
            </a:r>
            <a:endParaRPr lang="en-US" altLang="zh-CN" sz="4400" dirty="0" smtClean="0">
              <a:solidFill>
                <a:srgbClr val="8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经典中宋简" panose="02010609000101010101" charset="-122"/>
              <a:ea typeface="经典中宋简" panose="02010609000101010101" charset="-122"/>
            </a:endParaRPr>
          </a:p>
          <a:p>
            <a:pPr algn="ctr"/>
            <a:r>
              <a:rPr lang="zh-CN" altLang="en-US" sz="4400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经典中宋简" panose="02010609000101010101" charset="-122"/>
                <a:ea typeface="经典中宋简" panose="02010609000101010101" charset="-122"/>
              </a:rPr>
              <a:t>第</a:t>
            </a:r>
            <a:r>
              <a:rPr lang="en-US" altLang="zh-CN" sz="4400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经典中宋简" panose="02010609000101010101" charset="-122"/>
                <a:ea typeface="经典中宋简" panose="02010609000101010101" charset="-122"/>
              </a:rPr>
              <a:t>42</a:t>
            </a:r>
            <a:r>
              <a:rPr lang="zh-CN" altLang="en-US" sz="4400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经典中宋简" panose="02010609000101010101" charset="-122"/>
                <a:ea typeface="经典中宋简" panose="02010609000101010101" charset="-122"/>
              </a:rPr>
              <a:t>题（历史）解题指导</a:t>
            </a:r>
            <a:endParaRPr lang="zh-CN" altLang="en-US" sz="4400" dirty="0">
              <a:solidFill>
                <a:srgbClr val="8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经典中宋简" panose="02010609000101010101" charset="-122"/>
              <a:ea typeface="经典中宋简" panose="0201060900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483916" y="3953691"/>
            <a:ext cx="28905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800000"/>
                </a:solidFill>
                <a:latin typeface="微软雅黑" panose="020B0503020204020204" charset="-122"/>
                <a:ea typeface="微软雅黑" panose="020B0503020204020204" charset="-122"/>
              </a:rPr>
              <a:t>制作</a:t>
            </a:r>
            <a:r>
              <a:rPr lang="zh-CN" altLang="en-US" sz="3200">
                <a:solidFill>
                  <a:srgbClr val="800000"/>
                </a:solidFill>
                <a:latin typeface="微软雅黑" panose="020B0503020204020204" charset="-122"/>
                <a:ea typeface="微软雅黑" panose="020B0503020204020204" charset="-122"/>
              </a:rPr>
              <a:t>人  </a:t>
            </a:r>
            <a:r>
              <a:rPr lang="zh-CN" altLang="en-US" sz="3200" smtClean="0">
                <a:solidFill>
                  <a:srgbClr val="800000"/>
                </a:solidFill>
                <a:latin typeface="微软雅黑" panose="020B0503020204020204" charset="-122"/>
                <a:ea typeface="微软雅黑" panose="020B0503020204020204" charset="-122"/>
              </a:rPr>
              <a:t>傅信田</a:t>
            </a:r>
            <a:endParaRPr lang="zh-CN" altLang="en-US" sz="3200" dirty="0">
              <a:solidFill>
                <a:srgbClr val="8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06138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 1"/>
          <p:cNvGrpSpPr/>
          <p:nvPr/>
        </p:nvGrpSpPr>
        <p:grpSpPr>
          <a:xfrm>
            <a:off x="15536" y="385445"/>
            <a:ext cx="647127" cy="543764"/>
            <a:chOff x="15536" y="385445"/>
            <a:chExt cx="370919" cy="543764"/>
          </a:xfrm>
          <a:solidFill>
            <a:srgbClr val="C00000"/>
          </a:solidFill>
        </p:grpSpPr>
        <p:sp>
          <p:nvSpPr>
            <p:cNvPr id="3" name="矩形 1"/>
            <p:cNvSpPr>
              <a:spLocks noChangeArrowheads="1"/>
            </p:cNvSpPr>
            <p:nvPr/>
          </p:nvSpPr>
          <p:spPr bwMode="auto">
            <a:xfrm>
              <a:off x="15536" y="385445"/>
              <a:ext cx="202710" cy="543764"/>
            </a:xfrm>
            <a:prstGeom prst="rect">
              <a:avLst/>
            </a:prstGeom>
            <a:grpFill/>
            <a:ln>
              <a:noFill/>
            </a:ln>
          </p:spPr>
          <p:txBody>
            <a:bodyPr lIns="68571" tIns="34285" rIns="68571" bIns="34285"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4" name="矩形 1"/>
            <p:cNvSpPr>
              <a:spLocks noChangeArrowheads="1"/>
            </p:cNvSpPr>
            <p:nvPr/>
          </p:nvSpPr>
          <p:spPr bwMode="auto">
            <a:xfrm>
              <a:off x="245232" y="385445"/>
              <a:ext cx="64589" cy="543764"/>
            </a:xfrm>
            <a:prstGeom prst="rect">
              <a:avLst/>
            </a:prstGeom>
            <a:grpFill/>
            <a:ln>
              <a:noFill/>
            </a:ln>
          </p:spPr>
          <p:txBody>
            <a:bodyPr lIns="68571" tIns="34285" rIns="68571" bIns="34285"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5" name="矩形 1"/>
            <p:cNvSpPr>
              <a:spLocks noChangeArrowheads="1"/>
            </p:cNvSpPr>
            <p:nvPr/>
          </p:nvSpPr>
          <p:spPr bwMode="auto">
            <a:xfrm>
              <a:off x="340736" y="385445"/>
              <a:ext cx="45719" cy="543764"/>
            </a:xfrm>
            <a:prstGeom prst="rect">
              <a:avLst/>
            </a:prstGeom>
            <a:grpFill/>
            <a:ln>
              <a:noFill/>
            </a:ln>
          </p:spPr>
          <p:txBody>
            <a:bodyPr lIns="68571" tIns="34285" rIns="68571" bIns="34285"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sp>
        <p:nvSpPr>
          <p:cNvPr id="6" name="文本框 10"/>
          <p:cNvSpPr txBox="1">
            <a:spLocks noChangeArrowheads="1"/>
          </p:cNvSpPr>
          <p:nvPr/>
        </p:nvSpPr>
        <p:spPr bwMode="auto">
          <a:xfrm>
            <a:off x="1094959" y="438041"/>
            <a:ext cx="4949467" cy="4385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1" tIns="34285" rIns="68571" bIns="34285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2400" b="1" dirty="0">
                <a:latin typeface="+mj-ea"/>
                <a:cs typeface="+mn-ea"/>
                <a:sym typeface="+mn-lt"/>
              </a:rPr>
              <a:t>解析环节</a:t>
            </a:r>
            <a:r>
              <a:rPr lang="zh-CN" altLang="en-US" sz="2400" b="1" dirty="0" smtClean="0">
                <a:latin typeface="+mj-ea"/>
                <a:ea typeface="+mj-ea"/>
                <a:cs typeface="+mn-ea"/>
                <a:sym typeface="+mn-lt"/>
              </a:rPr>
              <a:t>五</a:t>
            </a:r>
            <a:endParaRPr lang="zh-CN" altLang="en-US" sz="2400" b="1" dirty="0">
              <a:latin typeface="+mj-ea"/>
              <a:ea typeface="+mj-ea"/>
              <a:cs typeface="+mn-ea"/>
              <a:sym typeface="+mn-lt"/>
            </a:endParaRPr>
          </a:p>
        </p:txBody>
      </p:sp>
      <p:grpSp>
        <p:nvGrpSpPr>
          <p:cNvPr id="7" name="组 6"/>
          <p:cNvGrpSpPr>
            <a:grpSpLocks noChangeAspect="1"/>
          </p:cNvGrpSpPr>
          <p:nvPr/>
        </p:nvGrpSpPr>
        <p:grpSpPr>
          <a:xfrm>
            <a:off x="416277" y="2063609"/>
            <a:ext cx="5743405" cy="2338185"/>
            <a:chOff x="199015" y="267855"/>
            <a:chExt cx="8820579" cy="3590925"/>
          </a:xfrm>
        </p:grpSpPr>
        <p:sp>
          <p:nvSpPr>
            <p:cNvPr id="8" name="菱形 2"/>
            <p:cNvSpPr>
              <a:spLocks noChangeArrowheads="1"/>
            </p:cNvSpPr>
            <p:nvPr/>
          </p:nvSpPr>
          <p:spPr bwMode="auto">
            <a:xfrm>
              <a:off x="392690" y="1056843"/>
              <a:ext cx="2800350" cy="2801937"/>
            </a:xfrm>
            <a:prstGeom prst="diamond">
              <a:avLst/>
            </a:pr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 sz="10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  <p:cxnSp>
          <p:nvCxnSpPr>
            <p:cNvPr id="9" name="直接连接符 4"/>
            <p:cNvCxnSpPr>
              <a:cxnSpLocks noChangeShapeType="1"/>
            </p:cNvCxnSpPr>
            <p:nvPr/>
          </p:nvCxnSpPr>
          <p:spPr bwMode="auto">
            <a:xfrm>
              <a:off x="1388052" y="267855"/>
              <a:ext cx="1355725" cy="1357313"/>
            </a:xfrm>
            <a:prstGeom prst="line">
              <a:avLst/>
            </a:prstGeom>
            <a:noFill/>
            <a:ln w="6350">
              <a:solidFill>
                <a:srgbClr val="96969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0" name="直接连接符 5"/>
            <p:cNvCxnSpPr>
              <a:cxnSpLocks noChangeShapeType="1"/>
            </p:cNvCxnSpPr>
            <p:nvPr/>
          </p:nvCxnSpPr>
          <p:spPr bwMode="auto">
            <a:xfrm flipH="1">
              <a:off x="199015" y="672668"/>
              <a:ext cx="1581150" cy="1581150"/>
            </a:xfrm>
            <a:prstGeom prst="line">
              <a:avLst/>
            </a:prstGeom>
            <a:noFill/>
            <a:ln w="6350">
              <a:solidFill>
                <a:srgbClr val="96969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1" name="平行四边形 10"/>
            <p:cNvSpPr>
              <a:spLocks noChangeArrowheads="1"/>
            </p:cNvSpPr>
            <p:nvPr/>
          </p:nvSpPr>
          <p:spPr bwMode="auto">
            <a:xfrm>
              <a:off x="1792864" y="2872828"/>
              <a:ext cx="7226730" cy="652577"/>
            </a:xfrm>
            <a:prstGeom prst="parallelogram">
              <a:avLst>
                <a:gd name="adj" fmla="val 96077"/>
              </a:avLst>
            </a:prstGeom>
            <a:solidFill>
              <a:srgbClr val="6262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 sz="10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  <p:sp>
          <p:nvSpPr>
            <p:cNvPr id="12" name="矩形 9"/>
            <p:cNvSpPr>
              <a:spLocks noChangeArrowheads="1"/>
            </p:cNvSpPr>
            <p:nvPr/>
          </p:nvSpPr>
          <p:spPr bwMode="auto">
            <a:xfrm>
              <a:off x="4667712" y="1558004"/>
              <a:ext cx="2018882" cy="11344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defTabSz="1216025" eaLnBrk="1" hangingPunct="1">
                <a:lnSpc>
                  <a:spcPct val="120000"/>
                </a:lnSpc>
                <a:spcBef>
                  <a:spcPct val="20000"/>
                </a:spcBef>
              </a:pPr>
              <a:r>
                <a:rPr lang="zh-CN" altLang="en-US" sz="4000" smtClean="0">
                  <a:latin typeface="+mj-ea"/>
                  <a:ea typeface="+mj-ea"/>
                  <a:sym typeface="Arial" pitchFamily="34" charset="0"/>
                </a:rPr>
                <a:t>结论</a:t>
              </a:r>
              <a:endParaRPr lang="en-US" altLang="zh-CN" sz="4000" dirty="0">
                <a:latin typeface="+mj-ea"/>
                <a:ea typeface="+mj-ea"/>
                <a:sym typeface="Arial" pitchFamily="34" charset="0"/>
              </a:endParaRPr>
            </a:p>
          </p:txBody>
        </p:sp>
        <p:sp>
          <p:nvSpPr>
            <p:cNvPr id="13" name="文本框 3"/>
            <p:cNvSpPr txBox="1">
              <a:spLocks noChangeArrowheads="1"/>
            </p:cNvSpPr>
            <p:nvPr/>
          </p:nvSpPr>
          <p:spPr bwMode="auto">
            <a:xfrm>
              <a:off x="1288833" y="1891249"/>
              <a:ext cx="798513" cy="10871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40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五</a:t>
              </a:r>
              <a:endParaRPr lang="zh-CN" altLang="en-US" sz="4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4" name="矩形 69"/>
          <p:cNvSpPr>
            <a:spLocks noChangeArrowheads="1"/>
          </p:cNvSpPr>
          <p:nvPr/>
        </p:nvSpPr>
        <p:spPr bwMode="auto">
          <a:xfrm>
            <a:off x="7406965" y="1091231"/>
            <a:ext cx="423147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lvl="0"/>
            <a:r>
              <a:rPr kumimoji="1" lang="en-US" altLang="zh-CN" sz="2000" b="1" dirty="0" smtClean="0">
                <a:solidFill>
                  <a:srgbClr val="282828"/>
                </a:solidFill>
                <a:latin typeface="+mn-ea"/>
              </a:rPr>
              <a:t>“</a:t>
            </a:r>
            <a:r>
              <a:rPr kumimoji="1" lang="zh-CN" altLang="en-US" sz="2000" b="1" dirty="0">
                <a:solidFill>
                  <a:srgbClr val="282828"/>
                </a:solidFill>
                <a:latin typeface="+mn-ea"/>
                <a:sym typeface="+mn-ea"/>
              </a:rPr>
              <a:t>结论</a:t>
            </a:r>
            <a:r>
              <a:rPr kumimoji="1" lang="en-US" altLang="zh-CN" sz="2000" b="1" dirty="0">
                <a:solidFill>
                  <a:srgbClr val="282828"/>
                </a:solidFill>
                <a:latin typeface="+mn-ea"/>
                <a:sym typeface="+mn-ea"/>
              </a:rPr>
              <a:t>”</a:t>
            </a:r>
            <a:r>
              <a:rPr kumimoji="1" lang="en-US" altLang="zh-CN" sz="2000" b="1" dirty="0">
                <a:solidFill>
                  <a:srgbClr val="282828"/>
                </a:solidFill>
                <a:latin typeface="+mn-ea"/>
              </a:rPr>
              <a:t>与</a:t>
            </a:r>
            <a:r>
              <a:rPr kumimoji="1" lang="zh-CN" altLang="en-US" sz="2000" b="1" dirty="0">
                <a:solidFill>
                  <a:srgbClr val="282828"/>
                </a:solidFill>
                <a:latin typeface="+mn-ea"/>
                <a:sym typeface="+mn-ea"/>
              </a:rPr>
              <a:t>“论点</a:t>
            </a:r>
            <a:r>
              <a:rPr kumimoji="1" lang="zh-CN" altLang="en-US" sz="2000" b="1" dirty="0" smtClean="0">
                <a:solidFill>
                  <a:srgbClr val="282828"/>
                </a:solidFill>
                <a:latin typeface="+mn-ea"/>
                <a:sym typeface="+mn-ea"/>
              </a:rPr>
              <a:t>”</a:t>
            </a:r>
            <a:r>
              <a:rPr kumimoji="1" lang="zh-CN" altLang="en-US" sz="2000" b="1" dirty="0" smtClean="0">
                <a:solidFill>
                  <a:srgbClr val="282828"/>
                </a:solidFill>
                <a:latin typeface="+mn-ea"/>
              </a:rPr>
              <a:t>的吻合</a:t>
            </a:r>
            <a:endParaRPr kumimoji="1" lang="en-US" altLang="zh-CN" sz="2000" b="1" dirty="0">
              <a:solidFill>
                <a:srgbClr val="282828"/>
              </a:solidFill>
              <a:latin typeface="+mn-ea"/>
            </a:endParaRPr>
          </a:p>
        </p:txBody>
      </p:sp>
      <p:grpSp>
        <p:nvGrpSpPr>
          <p:cNvPr id="15" name="Group 18"/>
          <p:cNvGrpSpPr>
            <a:grpSpLocks/>
          </p:cNvGrpSpPr>
          <p:nvPr/>
        </p:nvGrpSpPr>
        <p:grpSpPr bwMode="auto">
          <a:xfrm>
            <a:off x="6820520" y="953677"/>
            <a:ext cx="396875" cy="687558"/>
            <a:chOff x="0" y="0"/>
            <a:chExt cx="396000" cy="576000"/>
          </a:xfrm>
        </p:grpSpPr>
        <p:sp>
          <p:nvSpPr>
            <p:cNvPr id="16" name="矩形 9"/>
            <p:cNvSpPr>
              <a:spLocks noChangeArrowheads="1"/>
            </p:cNvSpPr>
            <p:nvPr/>
          </p:nvSpPr>
          <p:spPr bwMode="auto">
            <a:xfrm>
              <a:off x="0" y="0"/>
              <a:ext cx="396000" cy="576000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 kumimoji="1" sz="24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charset="0"/>
                <a:defRPr kumimoji="1" sz="24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charset="0"/>
                <a:defRPr kumimoji="1" sz="24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charset="0"/>
                <a:defRPr kumimoji="1" sz="24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charset="0"/>
                <a:defRPr kumimoji="1" sz="24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/>
              <a:endParaRPr lang="zh-CN" altLang="en-US" sz="1800">
                <a:solidFill>
                  <a:srgbClr val="FFFFFF"/>
                </a:solidFill>
                <a:latin typeface="微软雅黑" charset="-122"/>
                <a:ea typeface="微软雅黑" charset="-122"/>
                <a:sym typeface="微软雅黑" charset="-122"/>
              </a:endParaRPr>
            </a:p>
          </p:txBody>
        </p:sp>
        <p:sp>
          <p:nvSpPr>
            <p:cNvPr id="17" name="TextBox 11"/>
            <p:cNvSpPr>
              <a:spLocks noChangeArrowheads="1"/>
            </p:cNvSpPr>
            <p:nvPr/>
          </p:nvSpPr>
          <p:spPr bwMode="auto">
            <a:xfrm>
              <a:off x="26077" y="66743"/>
              <a:ext cx="365806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charset="0"/>
                <a:defRPr kumimoji="1" sz="24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charset="0"/>
                <a:defRPr kumimoji="1" sz="24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charset="0"/>
                <a:defRPr kumimoji="1" sz="24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charset="0"/>
                <a:defRPr kumimoji="1" sz="24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/>
              <a:r>
                <a:rPr lang="en-US" altLang="zh-CN" dirty="0">
                  <a:solidFill>
                    <a:srgbClr val="FFFFFF"/>
                  </a:solidFill>
                  <a:latin typeface="微软雅黑" charset="-122"/>
                  <a:ea typeface="微软雅黑" charset="-122"/>
                  <a:sym typeface="微软雅黑" charset="-122"/>
                </a:rPr>
                <a:t>1</a:t>
              </a:r>
              <a:endParaRPr lang="zh-CN" altLang="en-US" dirty="0">
                <a:solidFill>
                  <a:srgbClr val="FFFFFF"/>
                </a:solidFill>
                <a:latin typeface="微软雅黑" charset="-122"/>
                <a:ea typeface="微软雅黑" charset="-122"/>
                <a:sym typeface="微软雅黑" charset="-122"/>
              </a:endParaRPr>
            </a:p>
          </p:txBody>
        </p:sp>
      </p:grpSp>
      <p:grpSp>
        <p:nvGrpSpPr>
          <p:cNvPr id="18" name="组 17"/>
          <p:cNvGrpSpPr/>
          <p:nvPr/>
        </p:nvGrpSpPr>
        <p:grpSpPr>
          <a:xfrm>
            <a:off x="6820520" y="1798365"/>
            <a:ext cx="4831606" cy="1051817"/>
            <a:chOff x="6820520" y="2324145"/>
            <a:chExt cx="4831606" cy="1051817"/>
          </a:xfrm>
        </p:grpSpPr>
        <p:grpSp>
          <p:nvGrpSpPr>
            <p:cNvPr id="19" name="Group 5"/>
            <p:cNvGrpSpPr>
              <a:grpSpLocks/>
            </p:cNvGrpSpPr>
            <p:nvPr/>
          </p:nvGrpSpPr>
          <p:grpSpPr bwMode="auto">
            <a:xfrm>
              <a:off x="6820520" y="2324145"/>
              <a:ext cx="4831606" cy="1051817"/>
              <a:chOff x="79996" y="0"/>
              <a:chExt cx="4830845" cy="653968"/>
            </a:xfrm>
          </p:grpSpPr>
          <p:sp>
            <p:nvSpPr>
              <p:cNvPr id="22" name="矩形 8"/>
              <p:cNvSpPr>
                <a:spLocks noChangeArrowheads="1"/>
              </p:cNvSpPr>
              <p:nvPr/>
            </p:nvSpPr>
            <p:spPr bwMode="auto">
              <a:xfrm>
                <a:off x="79996" y="75628"/>
                <a:ext cx="4810312" cy="22696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kumimoji="1" lang="zh-CN" altLang="en-US" sz="1400" dirty="0" smtClean="0">
                    <a:latin typeface="+mn-ea"/>
                    <a:sym typeface="+mn-ea"/>
                  </a:rPr>
                  <a:t>结论：</a:t>
                </a:r>
                <a:r>
                  <a:rPr kumimoji="1" lang="en-US" altLang="zh-CN" sz="1400" dirty="0" smtClean="0">
                    <a:latin typeface="+mn-ea"/>
                    <a:sym typeface="+mn-ea"/>
                  </a:rPr>
                  <a:t>14</a:t>
                </a:r>
                <a:r>
                  <a:rPr kumimoji="1" lang="en-US" altLang="zh-CN" sz="1400" dirty="0">
                    <a:latin typeface="+mn-ea"/>
                    <a:sym typeface="+mn-ea"/>
                  </a:rPr>
                  <a:t>——17</a:t>
                </a:r>
                <a:r>
                  <a:rPr kumimoji="1" lang="zh-CN" altLang="en-US" sz="1400" dirty="0">
                    <a:latin typeface="+mn-ea"/>
                    <a:sym typeface="+mn-ea"/>
                  </a:rPr>
                  <a:t>世纪中国对外贸易主动权逐渐转移到西方</a:t>
                </a:r>
                <a:r>
                  <a:rPr kumimoji="1" lang="zh-CN" altLang="en-US" sz="1400" dirty="0" smtClean="0">
                    <a:latin typeface="+mn-ea"/>
                    <a:sym typeface="+mn-ea"/>
                  </a:rPr>
                  <a:t>。</a:t>
                </a:r>
                <a:endParaRPr kumimoji="1" lang="zh-CN" altLang="en-US" sz="1400" dirty="0">
                  <a:latin typeface="+mn-ea"/>
                </a:endParaRPr>
              </a:p>
            </p:txBody>
          </p:sp>
          <p:sp>
            <p:nvSpPr>
              <p:cNvPr id="23" name="矩形 10"/>
              <p:cNvSpPr>
                <a:spLocks noChangeArrowheads="1"/>
              </p:cNvSpPr>
              <p:nvPr/>
            </p:nvSpPr>
            <p:spPr bwMode="auto">
              <a:xfrm>
                <a:off x="86841" y="0"/>
                <a:ext cx="4824000" cy="18000"/>
              </a:xfrm>
              <a:prstGeom prst="rect">
                <a:avLst/>
              </a:prstGeom>
              <a:solidFill>
                <a:srgbClr val="90909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algn="ctr"/>
                <a:endParaRPr lang="zh-CN" altLang="en-US" sz="1800">
                  <a:solidFill>
                    <a:srgbClr val="FFFFFF"/>
                  </a:solidFill>
                  <a:latin typeface="微软雅黑" charset="-122"/>
                  <a:ea typeface="微软雅黑" charset="-122"/>
                  <a:sym typeface="微软雅黑" charset="-122"/>
                </a:endParaRPr>
              </a:p>
            </p:txBody>
          </p:sp>
          <p:sp>
            <p:nvSpPr>
              <p:cNvPr id="24" name="矩形 11"/>
              <p:cNvSpPr>
                <a:spLocks noChangeArrowheads="1"/>
              </p:cNvSpPr>
              <p:nvPr/>
            </p:nvSpPr>
            <p:spPr bwMode="auto">
              <a:xfrm>
                <a:off x="79997" y="635968"/>
                <a:ext cx="4824000" cy="18000"/>
              </a:xfrm>
              <a:prstGeom prst="rect">
                <a:avLst/>
              </a:prstGeom>
              <a:solidFill>
                <a:srgbClr val="90909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algn="ctr"/>
                <a:endParaRPr lang="zh-CN" altLang="en-US" sz="1800">
                  <a:solidFill>
                    <a:srgbClr val="FFFFFF"/>
                  </a:solidFill>
                  <a:latin typeface="微软雅黑" charset="-122"/>
                  <a:ea typeface="微软雅黑" charset="-122"/>
                  <a:sym typeface="微软雅黑" charset="-122"/>
                </a:endParaRPr>
              </a:p>
            </p:txBody>
          </p:sp>
        </p:grpSp>
        <p:sp>
          <p:nvSpPr>
            <p:cNvPr id="20" name="圆角矩形 19"/>
            <p:cNvSpPr/>
            <p:nvPr/>
          </p:nvSpPr>
          <p:spPr>
            <a:xfrm>
              <a:off x="6846655" y="2882508"/>
              <a:ext cx="4798626" cy="329168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marL="285750" indent="-285750" algn="ctr">
                <a:lnSpc>
                  <a:spcPts val="1600"/>
                </a:lnSpc>
                <a:buFont typeface="Wingdings" charset="2"/>
                <a:buChar char="Ø"/>
              </a:pPr>
              <a:r>
                <a:rPr kumimoji="1" lang="zh-CN" altLang="en-US" sz="1400" dirty="0" smtClean="0">
                  <a:latin typeface="+mn-ea"/>
                  <a:sym typeface="+mn-ea"/>
                </a:rPr>
                <a:t>前后一致，首尾呼应</a:t>
              </a:r>
              <a:endParaRPr kumimoji="1" lang="zh-CN" altLang="en-US" sz="1400" dirty="0">
                <a:latin typeface="+mn-ea"/>
              </a:endParaRPr>
            </a:p>
          </p:txBody>
        </p:sp>
      </p:grpSp>
      <p:sp>
        <p:nvSpPr>
          <p:cNvPr id="31" name="矩形 69"/>
          <p:cNvSpPr>
            <a:spLocks noChangeArrowheads="1"/>
          </p:cNvSpPr>
          <p:nvPr/>
        </p:nvSpPr>
        <p:spPr bwMode="auto">
          <a:xfrm>
            <a:off x="7454339" y="3242518"/>
            <a:ext cx="4231471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kumimoji="1" lang="en-US" altLang="zh-CN" sz="2000" b="1" dirty="0">
                <a:solidFill>
                  <a:srgbClr val="282828"/>
                </a:solidFill>
                <a:latin typeface="+mn-ea"/>
              </a:rPr>
              <a:t>“</a:t>
            </a:r>
            <a:r>
              <a:rPr kumimoji="1" lang="zh-CN" altLang="en-US" sz="2000" b="1" dirty="0">
                <a:solidFill>
                  <a:srgbClr val="282828"/>
                </a:solidFill>
                <a:latin typeface="+mn-ea"/>
              </a:rPr>
              <a:t>结论</a:t>
            </a:r>
            <a:r>
              <a:rPr kumimoji="1" lang="en-US" altLang="zh-CN" sz="2000" b="1" dirty="0">
                <a:solidFill>
                  <a:srgbClr val="282828"/>
                </a:solidFill>
                <a:latin typeface="+mn-ea"/>
              </a:rPr>
              <a:t>”</a:t>
            </a:r>
            <a:r>
              <a:rPr kumimoji="1" lang="zh-CN" altLang="en-US" sz="2000" b="1" dirty="0">
                <a:solidFill>
                  <a:srgbClr val="282828"/>
                </a:solidFill>
                <a:latin typeface="+mn-ea"/>
              </a:rPr>
              <a:t>比“论点</a:t>
            </a:r>
            <a:r>
              <a:rPr kumimoji="1" lang="zh-CN" altLang="en-US" sz="2000" b="1" dirty="0" smtClean="0">
                <a:solidFill>
                  <a:srgbClr val="282828"/>
                </a:solidFill>
                <a:latin typeface="+mn-ea"/>
              </a:rPr>
              <a:t>”要有</a:t>
            </a:r>
            <a:r>
              <a:rPr kumimoji="1" lang="zh-CN" altLang="en-US" sz="2000" b="1" dirty="0">
                <a:solidFill>
                  <a:srgbClr val="282828"/>
                </a:solidFill>
                <a:latin typeface="+mn-ea"/>
              </a:rPr>
              <a:t>一定程度的</a:t>
            </a:r>
            <a:r>
              <a:rPr kumimoji="1" lang="zh-CN" altLang="en-US" sz="2000" b="1" dirty="0" smtClean="0">
                <a:solidFill>
                  <a:srgbClr val="282828"/>
                </a:solidFill>
                <a:latin typeface="+mn-ea"/>
              </a:rPr>
              <a:t>升华</a:t>
            </a:r>
            <a:endParaRPr kumimoji="1" lang="en-US" altLang="zh-CN" sz="2000" b="1" dirty="0">
              <a:solidFill>
                <a:srgbClr val="282828"/>
              </a:solidFill>
              <a:latin typeface="+mn-ea"/>
            </a:endParaRPr>
          </a:p>
        </p:txBody>
      </p:sp>
      <p:grpSp>
        <p:nvGrpSpPr>
          <p:cNvPr id="32" name="Group 18"/>
          <p:cNvGrpSpPr>
            <a:grpSpLocks/>
          </p:cNvGrpSpPr>
          <p:nvPr/>
        </p:nvGrpSpPr>
        <p:grpSpPr bwMode="auto">
          <a:xfrm>
            <a:off x="6827366" y="3092313"/>
            <a:ext cx="396875" cy="917022"/>
            <a:chOff x="0" y="0"/>
            <a:chExt cx="396000" cy="768233"/>
          </a:xfrm>
        </p:grpSpPr>
        <p:sp>
          <p:nvSpPr>
            <p:cNvPr id="33" name="矩形 9"/>
            <p:cNvSpPr>
              <a:spLocks noChangeArrowheads="1"/>
            </p:cNvSpPr>
            <p:nvPr/>
          </p:nvSpPr>
          <p:spPr bwMode="auto">
            <a:xfrm>
              <a:off x="0" y="0"/>
              <a:ext cx="396000" cy="768233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 kumimoji="1" sz="24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charset="0"/>
                <a:defRPr kumimoji="1" sz="24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charset="0"/>
                <a:defRPr kumimoji="1" sz="24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charset="0"/>
                <a:defRPr kumimoji="1" sz="24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charset="0"/>
                <a:defRPr kumimoji="1" sz="24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/>
              <a:endParaRPr lang="zh-CN" altLang="en-US" sz="1800">
                <a:solidFill>
                  <a:srgbClr val="FFFFFF"/>
                </a:solidFill>
                <a:latin typeface="微软雅黑" charset="-122"/>
                <a:ea typeface="微软雅黑" charset="-122"/>
                <a:sym typeface="微软雅黑" charset="-122"/>
              </a:endParaRPr>
            </a:p>
          </p:txBody>
        </p:sp>
        <p:sp>
          <p:nvSpPr>
            <p:cNvPr id="34" name="TextBox 11"/>
            <p:cNvSpPr>
              <a:spLocks noChangeArrowheads="1"/>
            </p:cNvSpPr>
            <p:nvPr/>
          </p:nvSpPr>
          <p:spPr bwMode="auto">
            <a:xfrm>
              <a:off x="6831" y="190737"/>
              <a:ext cx="364999" cy="3867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charset="0"/>
                <a:defRPr kumimoji="1" sz="24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charset="0"/>
                <a:defRPr kumimoji="1" sz="24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charset="0"/>
                <a:defRPr kumimoji="1" sz="24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charset="0"/>
                <a:defRPr kumimoji="1" sz="24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/>
              <a:r>
                <a:rPr lang="en-US" altLang="zh-CN" dirty="0">
                  <a:solidFill>
                    <a:srgbClr val="FFFFFF"/>
                  </a:solidFill>
                  <a:latin typeface="微软雅黑" charset="-122"/>
                  <a:ea typeface="微软雅黑" charset="-122"/>
                  <a:sym typeface="微软雅黑" charset="-122"/>
                </a:rPr>
                <a:t>2</a:t>
              </a:r>
              <a:endParaRPr lang="zh-CN" altLang="en-US" dirty="0">
                <a:solidFill>
                  <a:srgbClr val="FFFFFF"/>
                </a:solidFill>
                <a:latin typeface="微软雅黑" charset="-122"/>
                <a:ea typeface="微软雅黑" charset="-122"/>
                <a:sym typeface="微软雅黑" charset="-122"/>
              </a:endParaRPr>
            </a:p>
          </p:txBody>
        </p:sp>
      </p:grpSp>
      <p:grpSp>
        <p:nvGrpSpPr>
          <p:cNvPr id="42" name="组 41"/>
          <p:cNvGrpSpPr/>
          <p:nvPr/>
        </p:nvGrpSpPr>
        <p:grpSpPr>
          <a:xfrm>
            <a:off x="6827366" y="4210011"/>
            <a:ext cx="4831606" cy="1851898"/>
            <a:chOff x="6827366" y="4415751"/>
            <a:chExt cx="4831606" cy="1851898"/>
          </a:xfrm>
        </p:grpSpPr>
        <p:grpSp>
          <p:nvGrpSpPr>
            <p:cNvPr id="36" name="Group 5"/>
            <p:cNvGrpSpPr>
              <a:grpSpLocks/>
            </p:cNvGrpSpPr>
            <p:nvPr/>
          </p:nvGrpSpPr>
          <p:grpSpPr bwMode="auto">
            <a:xfrm>
              <a:off x="6827366" y="4415751"/>
              <a:ext cx="4831606" cy="1851898"/>
              <a:chOff x="79996" y="0"/>
              <a:chExt cx="4830845" cy="1151419"/>
            </a:xfrm>
          </p:grpSpPr>
          <p:sp>
            <p:nvSpPr>
              <p:cNvPr id="38" name="矩形 37"/>
              <p:cNvSpPr>
                <a:spLocks noChangeArrowheads="1"/>
              </p:cNvSpPr>
              <p:nvPr/>
            </p:nvSpPr>
            <p:spPr bwMode="auto">
              <a:xfrm>
                <a:off x="79996" y="47201"/>
                <a:ext cx="4810312" cy="861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kumimoji="1" lang="zh-CN" altLang="en-US" sz="1400" dirty="0" smtClean="0">
                    <a:latin typeface="+mn-ea"/>
                    <a:sym typeface="+mn-ea"/>
                  </a:rPr>
                  <a:t>    </a:t>
                </a:r>
                <a:r>
                  <a:rPr kumimoji="1" lang="en-US" altLang="zh-CN" sz="1400" dirty="0" smtClean="0">
                    <a:latin typeface="+mn-ea"/>
                    <a:sym typeface="+mn-ea"/>
                  </a:rPr>
                  <a:t>14</a:t>
                </a:r>
                <a:r>
                  <a:rPr kumimoji="1" lang="en-US" altLang="zh-CN" sz="1400" dirty="0">
                    <a:latin typeface="+mn-ea"/>
                    <a:sym typeface="+mn-ea"/>
                  </a:rPr>
                  <a:t>——17世纪中西方都处于</a:t>
                </a:r>
                <a:r>
                  <a:rPr kumimoji="1" lang="en-US" altLang="zh-CN" sz="1400" b="1" u="sng" dirty="0">
                    <a:solidFill>
                      <a:srgbClr val="C00000"/>
                    </a:solidFill>
                    <a:latin typeface="+mn-ea"/>
                    <a:sym typeface="+mn-ea"/>
                  </a:rPr>
                  <a:t>社会大转型</a:t>
                </a:r>
                <a:r>
                  <a:rPr kumimoji="1" lang="en-US" altLang="zh-CN" sz="1400" dirty="0">
                    <a:latin typeface="+mn-ea"/>
                    <a:sym typeface="+mn-ea"/>
                  </a:rPr>
                  <a:t>时期，</a:t>
                </a:r>
                <a:r>
                  <a:rPr kumimoji="1" lang="en-US" altLang="zh-CN" sz="1400" dirty="0" smtClean="0">
                    <a:latin typeface="+mn-ea"/>
                    <a:sym typeface="+mn-ea"/>
                  </a:rPr>
                  <a:t>西方已经开始迈步近代社会</a:t>
                </a:r>
                <a:r>
                  <a:rPr kumimoji="1" lang="zh-CN" altLang="en-US" sz="1400" dirty="0">
                    <a:latin typeface="+mn-ea"/>
                    <a:sym typeface="+mn-ea"/>
                  </a:rPr>
                  <a:t>，在</a:t>
                </a:r>
                <a:r>
                  <a:rPr kumimoji="1" lang="en-US" altLang="zh-CN" sz="1400" dirty="0">
                    <a:latin typeface="+mn-ea"/>
                    <a:sym typeface="+mn-ea"/>
                  </a:rPr>
                  <a:t>政治经济文化外交</a:t>
                </a:r>
                <a:r>
                  <a:rPr kumimoji="1" lang="zh-CN" altLang="en-US" sz="1400" dirty="0">
                    <a:latin typeface="+mn-ea"/>
                    <a:sym typeface="+mn-ea"/>
                  </a:rPr>
                  <a:t>等各方面都开始了</a:t>
                </a:r>
                <a:r>
                  <a:rPr kumimoji="1" lang="zh-CN" altLang="en-US" sz="1400" b="1" u="sng" dirty="0">
                    <a:solidFill>
                      <a:srgbClr val="C00000"/>
                    </a:solidFill>
                    <a:latin typeface="+mn-ea"/>
                    <a:sym typeface="+mn-ea"/>
                  </a:rPr>
                  <a:t>近代化</a:t>
                </a:r>
                <a:r>
                  <a:rPr kumimoji="1" lang="zh-CN" altLang="en-US" sz="1400" dirty="0">
                    <a:latin typeface="+mn-ea"/>
                    <a:sym typeface="+mn-ea"/>
                  </a:rPr>
                  <a:t>的进程；而</a:t>
                </a:r>
                <a:r>
                  <a:rPr kumimoji="1" lang="en-US" altLang="zh-CN" sz="1400" dirty="0" err="1">
                    <a:latin typeface="+mn-ea"/>
                    <a:sym typeface="+mn-ea"/>
                  </a:rPr>
                  <a:t>中国处于近代的“前夜</a:t>
                </a:r>
                <a:r>
                  <a:rPr kumimoji="1" lang="en-US" altLang="zh-CN" sz="1400" dirty="0">
                    <a:latin typeface="+mn-ea"/>
                    <a:sym typeface="+mn-ea"/>
                  </a:rPr>
                  <a:t>”</a:t>
                </a:r>
                <a:r>
                  <a:rPr kumimoji="1" lang="zh-CN" altLang="en-US" sz="1400" dirty="0">
                    <a:latin typeface="+mn-ea"/>
                    <a:sym typeface="+mn-ea"/>
                  </a:rPr>
                  <a:t>，在诸多方面开始落后于西方。</a:t>
                </a:r>
                <a:endParaRPr kumimoji="1" lang="zh-CN" altLang="en-US" sz="1400" dirty="0">
                  <a:latin typeface="+mn-ea"/>
                </a:endParaRPr>
              </a:p>
            </p:txBody>
          </p:sp>
          <p:sp>
            <p:nvSpPr>
              <p:cNvPr id="39" name="矩形 10"/>
              <p:cNvSpPr>
                <a:spLocks noChangeArrowheads="1"/>
              </p:cNvSpPr>
              <p:nvPr/>
            </p:nvSpPr>
            <p:spPr bwMode="auto">
              <a:xfrm>
                <a:off x="86841" y="0"/>
                <a:ext cx="4824000" cy="18000"/>
              </a:xfrm>
              <a:prstGeom prst="rect">
                <a:avLst/>
              </a:prstGeom>
              <a:solidFill>
                <a:srgbClr val="90909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algn="ctr"/>
                <a:endParaRPr lang="zh-CN" altLang="en-US" sz="1800">
                  <a:solidFill>
                    <a:srgbClr val="FFFFFF"/>
                  </a:solidFill>
                  <a:latin typeface="微软雅黑" charset="-122"/>
                  <a:ea typeface="微软雅黑" charset="-122"/>
                  <a:sym typeface="微软雅黑" charset="-122"/>
                </a:endParaRPr>
              </a:p>
            </p:txBody>
          </p:sp>
          <p:sp>
            <p:nvSpPr>
              <p:cNvPr id="40" name="矩形 11"/>
              <p:cNvSpPr>
                <a:spLocks noChangeArrowheads="1"/>
              </p:cNvSpPr>
              <p:nvPr/>
            </p:nvSpPr>
            <p:spPr bwMode="auto">
              <a:xfrm>
                <a:off x="79997" y="1133419"/>
                <a:ext cx="4824000" cy="18000"/>
              </a:xfrm>
              <a:prstGeom prst="rect">
                <a:avLst/>
              </a:prstGeom>
              <a:solidFill>
                <a:srgbClr val="90909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algn="ctr"/>
                <a:endParaRPr lang="zh-CN" altLang="en-US" sz="1800">
                  <a:solidFill>
                    <a:srgbClr val="FFFFFF"/>
                  </a:solidFill>
                  <a:latin typeface="微软雅黑" charset="-122"/>
                  <a:ea typeface="微软雅黑" charset="-122"/>
                  <a:sym typeface="微软雅黑" charset="-122"/>
                </a:endParaRPr>
              </a:p>
            </p:txBody>
          </p:sp>
        </p:grpSp>
        <p:sp>
          <p:nvSpPr>
            <p:cNvPr id="41" name="圆角矩形 40"/>
            <p:cNvSpPr/>
            <p:nvPr/>
          </p:nvSpPr>
          <p:spPr>
            <a:xfrm>
              <a:off x="6860346" y="5812782"/>
              <a:ext cx="4798626" cy="329168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marL="285750" indent="-285750" algn="ctr">
                <a:lnSpc>
                  <a:spcPts val="1600"/>
                </a:lnSpc>
                <a:buFont typeface="Wingdings" charset="2"/>
                <a:buChar char="Ø"/>
              </a:pPr>
              <a:r>
                <a:rPr kumimoji="1" lang="zh-CN" altLang="en-US" sz="1400" b="1" dirty="0">
                  <a:solidFill>
                    <a:srgbClr val="282828"/>
                  </a:solidFill>
                  <a:latin typeface="+mn-ea"/>
                </a:rPr>
                <a:t>由此及彼由表及里、探索事物本质和历史发展规律等</a:t>
              </a:r>
              <a:endParaRPr kumimoji="1" lang="zh-CN" altLang="en-US" sz="1400" dirty="0"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55016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 1"/>
          <p:cNvGrpSpPr/>
          <p:nvPr/>
        </p:nvGrpSpPr>
        <p:grpSpPr>
          <a:xfrm>
            <a:off x="15536" y="385445"/>
            <a:ext cx="647127" cy="543764"/>
            <a:chOff x="15536" y="385445"/>
            <a:chExt cx="370919" cy="543764"/>
          </a:xfrm>
          <a:solidFill>
            <a:srgbClr val="C00000"/>
          </a:solidFill>
        </p:grpSpPr>
        <p:sp>
          <p:nvSpPr>
            <p:cNvPr id="3" name="矩形 1"/>
            <p:cNvSpPr>
              <a:spLocks noChangeArrowheads="1"/>
            </p:cNvSpPr>
            <p:nvPr/>
          </p:nvSpPr>
          <p:spPr bwMode="auto">
            <a:xfrm>
              <a:off x="15536" y="385445"/>
              <a:ext cx="202710" cy="543764"/>
            </a:xfrm>
            <a:prstGeom prst="rect">
              <a:avLst/>
            </a:prstGeom>
            <a:grpFill/>
            <a:ln>
              <a:noFill/>
            </a:ln>
          </p:spPr>
          <p:txBody>
            <a:bodyPr lIns="68571" tIns="34285" rIns="68571" bIns="34285"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4" name="矩形 1"/>
            <p:cNvSpPr>
              <a:spLocks noChangeArrowheads="1"/>
            </p:cNvSpPr>
            <p:nvPr/>
          </p:nvSpPr>
          <p:spPr bwMode="auto">
            <a:xfrm>
              <a:off x="245232" y="385445"/>
              <a:ext cx="64589" cy="543764"/>
            </a:xfrm>
            <a:prstGeom prst="rect">
              <a:avLst/>
            </a:prstGeom>
            <a:grpFill/>
            <a:ln>
              <a:noFill/>
            </a:ln>
          </p:spPr>
          <p:txBody>
            <a:bodyPr lIns="68571" tIns="34285" rIns="68571" bIns="34285"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5" name="矩形 1"/>
            <p:cNvSpPr>
              <a:spLocks noChangeArrowheads="1"/>
            </p:cNvSpPr>
            <p:nvPr/>
          </p:nvSpPr>
          <p:spPr bwMode="auto">
            <a:xfrm>
              <a:off x="340736" y="385445"/>
              <a:ext cx="45719" cy="543764"/>
            </a:xfrm>
            <a:prstGeom prst="rect">
              <a:avLst/>
            </a:prstGeom>
            <a:grpFill/>
            <a:ln>
              <a:noFill/>
            </a:ln>
          </p:spPr>
          <p:txBody>
            <a:bodyPr lIns="68571" tIns="34285" rIns="68571" bIns="34285"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sp>
        <p:nvSpPr>
          <p:cNvPr id="6" name="文本框 10"/>
          <p:cNvSpPr txBox="1">
            <a:spLocks noChangeArrowheads="1"/>
          </p:cNvSpPr>
          <p:nvPr/>
        </p:nvSpPr>
        <p:spPr bwMode="auto">
          <a:xfrm>
            <a:off x="1094959" y="438041"/>
            <a:ext cx="4949467" cy="4385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1" tIns="34285" rIns="68571" bIns="34285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 dirty="0" smtClean="0">
                <a:latin typeface="+mj-ea"/>
                <a:ea typeface="+mj-ea"/>
                <a:cs typeface="+mn-ea"/>
                <a:sym typeface="+mn-lt"/>
              </a:rPr>
              <a:t>课后作业 </a:t>
            </a:r>
            <a:r>
              <a:rPr lang="en-US" altLang="zh-CN" sz="2400" b="1" dirty="0" smtClean="0">
                <a:latin typeface="+mj-ea"/>
                <a:ea typeface="+mj-ea"/>
                <a:cs typeface="+mn-ea"/>
                <a:sym typeface="+mn-lt"/>
              </a:rPr>
              <a:t>-</a:t>
            </a:r>
            <a:r>
              <a:rPr lang="zh-CN" altLang="en-US" sz="2400" b="1" dirty="0" smtClean="0">
                <a:latin typeface="+mj-ea"/>
                <a:ea typeface="+mj-ea"/>
                <a:cs typeface="+mn-ea"/>
                <a:sym typeface="+mn-lt"/>
              </a:rPr>
              <a:t> 题目赏析</a:t>
            </a:r>
            <a:endParaRPr lang="zh-CN" altLang="en-US" sz="2400" b="1" dirty="0"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7" name="Freeform 25"/>
          <p:cNvSpPr>
            <a:spLocks/>
          </p:cNvSpPr>
          <p:nvPr/>
        </p:nvSpPr>
        <p:spPr bwMode="auto">
          <a:xfrm>
            <a:off x="15536" y="2020455"/>
            <a:ext cx="3051131" cy="2936875"/>
          </a:xfrm>
          <a:custGeom>
            <a:avLst/>
            <a:gdLst>
              <a:gd name="T0" fmla="*/ 0 w 10000"/>
              <a:gd name="T1" fmla="*/ 2147483647 h 10000"/>
              <a:gd name="T2" fmla="*/ 0 w 10000"/>
              <a:gd name="T3" fmla="*/ 0 h 10000"/>
              <a:gd name="T4" fmla="*/ 2147483647 w 10000"/>
              <a:gd name="T5" fmla="*/ 2147483647 h 10000"/>
              <a:gd name="T6" fmla="*/ 2147483647 w 10000"/>
              <a:gd name="T7" fmla="*/ 2147483647 h 10000"/>
              <a:gd name="T8" fmla="*/ 0 w 10000"/>
              <a:gd name="T9" fmla="*/ 2147483647 h 100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0000" h="10000">
                <a:moveTo>
                  <a:pt x="0" y="10000"/>
                </a:moveTo>
                <a:lnTo>
                  <a:pt x="0" y="0"/>
                </a:lnTo>
                <a:lnTo>
                  <a:pt x="10000" y="2000"/>
                </a:lnTo>
                <a:lnTo>
                  <a:pt x="10000" y="8000"/>
                </a:lnTo>
                <a:lnTo>
                  <a:pt x="0" y="10000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  <a:extLst/>
        </p:spPr>
        <p:txBody>
          <a:bodyPr anchor="ctr"/>
          <a:lstStyle/>
          <a:p>
            <a:endParaRPr lang="zh-CN" altLang="en-US"/>
          </a:p>
        </p:txBody>
      </p:sp>
      <p:grpSp>
        <p:nvGrpSpPr>
          <p:cNvPr id="12" name="组合 64"/>
          <p:cNvGrpSpPr>
            <a:grpSpLocks/>
          </p:cNvGrpSpPr>
          <p:nvPr/>
        </p:nvGrpSpPr>
        <p:grpSpPr bwMode="auto">
          <a:xfrm>
            <a:off x="296864" y="2457903"/>
            <a:ext cx="2235327" cy="1963183"/>
            <a:chOff x="-65570" y="-324686"/>
            <a:chExt cx="1122041" cy="1964263"/>
          </a:xfrm>
        </p:grpSpPr>
        <p:sp>
          <p:nvSpPr>
            <p:cNvPr id="13" name="TextBox 13"/>
            <p:cNvSpPr txBox="1">
              <a:spLocks noChangeArrowheads="1"/>
            </p:cNvSpPr>
            <p:nvPr/>
          </p:nvSpPr>
          <p:spPr bwMode="auto">
            <a:xfrm>
              <a:off x="329252" y="-324686"/>
              <a:ext cx="427525" cy="6466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1216025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defTabSz="1216025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defTabSz="1216025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defTabSz="1216025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  <a:spcBef>
                  <a:spcPct val="20000"/>
                </a:spcBef>
                <a:buFont typeface="Arial" pitchFamily="34" charset="0"/>
                <a:buNone/>
              </a:pPr>
              <a:r>
                <a:rPr lang="zh-CN" altLang="en-US" sz="2800" b="1" smtClean="0">
                  <a:solidFill>
                    <a:schemeClr val="bg1"/>
                  </a:solidFill>
                  <a:latin typeface="+mn-ea"/>
                  <a:ea typeface="+mn-ea"/>
                  <a:cs typeface="DengXian" charset="-122"/>
                  <a:sym typeface="Arial" pitchFamily="34" charset="0"/>
                </a:rPr>
                <a:t>一：</a:t>
              </a:r>
              <a:endParaRPr lang="en-US" sz="2800" b="1" dirty="0">
                <a:solidFill>
                  <a:schemeClr val="bg1"/>
                </a:solidFill>
                <a:latin typeface="+mn-ea"/>
                <a:ea typeface="+mn-ea"/>
                <a:cs typeface="DengXian" charset="-122"/>
                <a:sym typeface="Arial" pitchFamily="34" charset="0"/>
              </a:endParaRP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-65570" y="253821"/>
              <a:ext cx="1122041" cy="13857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defTabSz="1216025">
                <a:spcBef>
                  <a:spcPct val="20000"/>
                </a:spcBef>
                <a:buFont typeface="Arial" pitchFamily="34" charset="0"/>
                <a:buNone/>
                <a:defRPr sz="1400">
                  <a:solidFill>
                    <a:schemeClr val="bg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 defTabSz="1216025" eaLnBrk="0" hangingPunct="0">
                <a:defRPr>
                  <a:latin typeface="Calibri" pitchFamily="34" charset="0"/>
                  <a:ea typeface="宋体" pitchFamily="2" charset="-122"/>
                </a:defRPr>
              </a:lvl2pPr>
              <a:lvl3pPr marL="1143000" indent="-228600" defTabSz="1216025" eaLnBrk="0" hangingPunct="0">
                <a:defRPr>
                  <a:latin typeface="Calibri" pitchFamily="34" charset="0"/>
                  <a:ea typeface="宋体" pitchFamily="2" charset="-122"/>
                </a:defRPr>
              </a:lvl3pPr>
              <a:lvl4pPr marL="1600200" indent="-228600" defTabSz="1216025" eaLnBrk="0" hangingPunct="0">
                <a:defRPr>
                  <a:latin typeface="Calibri" pitchFamily="34" charset="0"/>
                  <a:ea typeface="宋体" pitchFamily="2" charset="-122"/>
                </a:defRPr>
              </a:lvl4pPr>
              <a:lvl5pPr marL="2057400" indent="-228600" defTabSz="1216025" eaLnBrk="0" hangingPunct="0">
                <a:defRPr>
                  <a:latin typeface="Calibri" pitchFamily="34" charset="0"/>
                  <a:ea typeface="宋体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2000" dirty="0">
                  <a:latin typeface="+mn-ea"/>
                  <a:ea typeface="+mn-ea"/>
                  <a:cs typeface="DengXian" charset="-122"/>
                </a:rPr>
                <a:t>高考能力目标要求的</a:t>
              </a:r>
              <a:r>
                <a:rPr lang="en-US" altLang="zh-CN" sz="2000" dirty="0">
                  <a:latin typeface="+mn-ea"/>
                  <a:ea typeface="+mn-ea"/>
                  <a:cs typeface="DengXian" charset="-122"/>
                </a:rPr>
                <a:t>4</a:t>
              </a:r>
              <a:r>
                <a:rPr lang="zh-CN" altLang="en-US" sz="2000" dirty="0">
                  <a:latin typeface="+mn-ea"/>
                  <a:ea typeface="+mn-ea"/>
                  <a:cs typeface="DengXian" charset="-122"/>
                </a:rPr>
                <a:t>大项</a:t>
              </a:r>
              <a:r>
                <a:rPr lang="en-US" altLang="zh-CN" sz="2000" dirty="0">
                  <a:latin typeface="+mn-ea"/>
                  <a:ea typeface="+mn-ea"/>
                  <a:cs typeface="DengXian" charset="-122"/>
                </a:rPr>
                <a:t>12</a:t>
              </a:r>
              <a:r>
                <a:rPr lang="zh-CN" altLang="en-US" sz="2000" dirty="0">
                  <a:latin typeface="+mn-ea"/>
                  <a:ea typeface="+mn-ea"/>
                  <a:cs typeface="DengXian" charset="-122"/>
                </a:rPr>
                <a:t>小项，这道题考查了哪些？</a:t>
              </a:r>
              <a:endParaRPr lang="en-US" altLang="zh-CN" sz="2000" dirty="0">
                <a:latin typeface="+mn-ea"/>
                <a:ea typeface="+mn-ea"/>
                <a:cs typeface="DengXian" charset="-122"/>
              </a:endParaRPr>
            </a:p>
          </p:txBody>
        </p:sp>
      </p:grpSp>
      <p:grpSp>
        <p:nvGrpSpPr>
          <p:cNvPr id="76" name="组 75"/>
          <p:cNvGrpSpPr>
            <a:grpSpLocks noChangeAspect="1"/>
          </p:cNvGrpSpPr>
          <p:nvPr/>
        </p:nvGrpSpPr>
        <p:grpSpPr>
          <a:xfrm>
            <a:off x="3297023" y="1843708"/>
            <a:ext cx="8764348" cy="3290368"/>
            <a:chOff x="697358" y="1934831"/>
            <a:chExt cx="9907432" cy="3719512"/>
          </a:xfrm>
        </p:grpSpPr>
        <p:grpSp>
          <p:nvGrpSpPr>
            <p:cNvPr id="77" name="组 76"/>
            <p:cNvGrpSpPr/>
            <p:nvPr/>
          </p:nvGrpSpPr>
          <p:grpSpPr>
            <a:xfrm>
              <a:off x="697358" y="1934831"/>
              <a:ext cx="9907432" cy="3719512"/>
              <a:chOff x="697358" y="1620404"/>
              <a:chExt cx="9907432" cy="3719512"/>
            </a:xfrm>
          </p:grpSpPr>
          <p:grpSp>
            <p:nvGrpSpPr>
              <p:cNvPr id="79" name="Group 4"/>
              <p:cNvGrpSpPr>
                <a:grpSpLocks noChangeAspect="1"/>
              </p:cNvGrpSpPr>
              <p:nvPr/>
            </p:nvGrpSpPr>
            <p:grpSpPr bwMode="auto">
              <a:xfrm>
                <a:off x="697358" y="1620404"/>
                <a:ext cx="2482850" cy="3719512"/>
                <a:chOff x="945" y="1492"/>
                <a:chExt cx="1564" cy="2343"/>
              </a:xfrm>
            </p:grpSpPr>
            <p:sp>
              <p:nvSpPr>
                <p:cNvPr id="99" name="Freeform 5"/>
                <p:cNvSpPr>
                  <a:spLocks noEditPoints="1"/>
                </p:cNvSpPr>
                <p:nvPr/>
              </p:nvSpPr>
              <p:spPr bwMode="auto">
                <a:xfrm>
                  <a:off x="1182" y="1679"/>
                  <a:ext cx="1267" cy="1964"/>
                </a:xfrm>
                <a:custGeom>
                  <a:avLst/>
                  <a:gdLst>
                    <a:gd name="T0" fmla="*/ 303 w 534"/>
                    <a:gd name="T1" fmla="*/ 483 h 829"/>
                    <a:gd name="T2" fmla="*/ 285 w 534"/>
                    <a:gd name="T3" fmla="*/ 372 h 829"/>
                    <a:gd name="T4" fmla="*/ 341 w 534"/>
                    <a:gd name="T5" fmla="*/ 316 h 829"/>
                    <a:gd name="T6" fmla="*/ 394 w 534"/>
                    <a:gd name="T7" fmla="*/ 375 h 829"/>
                    <a:gd name="T8" fmla="*/ 386 w 534"/>
                    <a:gd name="T9" fmla="*/ 474 h 829"/>
                    <a:gd name="T10" fmla="*/ 339 w 534"/>
                    <a:gd name="T11" fmla="*/ 254 h 829"/>
                    <a:gd name="T12" fmla="*/ 281 w 534"/>
                    <a:gd name="T13" fmla="*/ 273 h 829"/>
                    <a:gd name="T14" fmla="*/ 242 w 534"/>
                    <a:gd name="T15" fmla="*/ 344 h 829"/>
                    <a:gd name="T16" fmla="*/ 238 w 534"/>
                    <a:gd name="T17" fmla="*/ 449 h 829"/>
                    <a:gd name="T18" fmla="*/ 274 w 534"/>
                    <a:gd name="T19" fmla="*/ 533 h 829"/>
                    <a:gd name="T20" fmla="*/ 330 w 534"/>
                    <a:gd name="T21" fmla="*/ 569 h 829"/>
                    <a:gd name="T22" fmla="*/ 385 w 534"/>
                    <a:gd name="T23" fmla="*/ 549 h 829"/>
                    <a:gd name="T24" fmla="*/ 420 w 534"/>
                    <a:gd name="T25" fmla="*/ 490 h 829"/>
                    <a:gd name="T26" fmla="*/ 431 w 534"/>
                    <a:gd name="T27" fmla="*/ 409 h 829"/>
                    <a:gd name="T28" fmla="*/ 414 w 534"/>
                    <a:gd name="T29" fmla="*/ 329 h 829"/>
                    <a:gd name="T30" fmla="*/ 375 w 534"/>
                    <a:gd name="T31" fmla="*/ 272 h 829"/>
                    <a:gd name="T32" fmla="*/ 352 w 534"/>
                    <a:gd name="T33" fmla="*/ 635 h 829"/>
                    <a:gd name="T34" fmla="*/ 198 w 534"/>
                    <a:gd name="T35" fmla="*/ 516 h 829"/>
                    <a:gd name="T36" fmla="*/ 228 w 534"/>
                    <a:gd name="T37" fmla="*/ 234 h 829"/>
                    <a:gd name="T38" fmla="*/ 388 w 534"/>
                    <a:gd name="T39" fmla="*/ 217 h 829"/>
                    <a:gd name="T40" fmla="*/ 463 w 534"/>
                    <a:gd name="T41" fmla="*/ 409 h 829"/>
                    <a:gd name="T42" fmla="*/ 402 w 534"/>
                    <a:gd name="T43" fmla="*/ 604 h 829"/>
                    <a:gd name="T44" fmla="*/ 298 w 534"/>
                    <a:gd name="T45" fmla="*/ 130 h 829"/>
                    <a:gd name="T46" fmla="*/ 196 w 534"/>
                    <a:gd name="T47" fmla="*/ 186 h 829"/>
                    <a:gd name="T48" fmla="*/ 133 w 534"/>
                    <a:gd name="T49" fmla="*/ 345 h 829"/>
                    <a:gd name="T50" fmla="*/ 155 w 534"/>
                    <a:gd name="T51" fmla="*/ 547 h 829"/>
                    <a:gd name="T52" fmla="*/ 245 w 534"/>
                    <a:gd name="T53" fmla="*/ 673 h 829"/>
                    <a:gd name="T54" fmla="*/ 354 w 534"/>
                    <a:gd name="T55" fmla="*/ 689 h 829"/>
                    <a:gd name="T56" fmla="*/ 437 w 534"/>
                    <a:gd name="T57" fmla="*/ 616 h 829"/>
                    <a:gd name="T58" fmla="*/ 480 w 534"/>
                    <a:gd name="T59" fmla="*/ 499 h 829"/>
                    <a:gd name="T60" fmla="*/ 482 w 534"/>
                    <a:gd name="T61" fmla="*/ 362 h 829"/>
                    <a:gd name="T62" fmla="*/ 443 w 534"/>
                    <a:gd name="T63" fmla="*/ 238 h 829"/>
                    <a:gd name="T64" fmla="*/ 368 w 534"/>
                    <a:gd name="T65" fmla="*/ 150 h 829"/>
                    <a:gd name="T66" fmla="*/ 265 w 534"/>
                    <a:gd name="T67" fmla="*/ 765 h 829"/>
                    <a:gd name="T68" fmla="*/ 61 w 534"/>
                    <a:gd name="T69" fmla="*/ 416 h 829"/>
                    <a:gd name="T70" fmla="*/ 241 w 534"/>
                    <a:gd name="T71" fmla="*/ 63 h 829"/>
                    <a:gd name="T72" fmla="*/ 464 w 534"/>
                    <a:gd name="T73" fmla="*/ 203 h 829"/>
                    <a:gd name="T74" fmla="*/ 507 w 534"/>
                    <a:gd name="T75" fmla="*/ 517 h 829"/>
                    <a:gd name="T76" fmla="*/ 356 w 534"/>
                    <a:gd name="T77" fmla="*/ 756 h 829"/>
                    <a:gd name="T78" fmla="*/ 223 w 534"/>
                    <a:gd name="T79" fmla="*/ 4 h 829"/>
                    <a:gd name="T80" fmla="*/ 69 w 534"/>
                    <a:gd name="T81" fmla="*/ 126 h 829"/>
                    <a:gd name="T82" fmla="*/ 1 w 534"/>
                    <a:gd name="T83" fmla="*/ 417 h 829"/>
                    <a:gd name="T84" fmla="*/ 87 w 534"/>
                    <a:gd name="T85" fmla="*/ 708 h 829"/>
                    <a:gd name="T86" fmla="*/ 251 w 534"/>
                    <a:gd name="T87" fmla="*/ 826 h 829"/>
                    <a:gd name="T88" fmla="*/ 404 w 534"/>
                    <a:gd name="T89" fmla="*/ 778 h 829"/>
                    <a:gd name="T90" fmla="*/ 496 w 534"/>
                    <a:gd name="T91" fmla="*/ 641 h 829"/>
                    <a:gd name="T92" fmla="*/ 533 w 534"/>
                    <a:gd name="T93" fmla="*/ 470 h 829"/>
                    <a:gd name="T94" fmla="*/ 517 w 534"/>
                    <a:gd name="T95" fmla="*/ 286 h 829"/>
                    <a:gd name="T96" fmla="*/ 451 w 534"/>
                    <a:gd name="T97" fmla="*/ 127 h 829"/>
                    <a:gd name="T98" fmla="*/ 330 w 534"/>
                    <a:gd name="T99" fmla="*/ 17 h 8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</a:cxnLst>
                  <a:rect l="0" t="0" r="r" b="b"/>
                  <a:pathLst>
                    <a:path w="534" h="829">
                      <a:moveTo>
                        <a:pt x="347" y="506"/>
                      </a:moveTo>
                      <a:cubicBezTo>
                        <a:pt x="339" y="507"/>
                        <a:pt x="331" y="506"/>
                        <a:pt x="324" y="502"/>
                      </a:cubicBezTo>
                      <a:cubicBezTo>
                        <a:pt x="316" y="497"/>
                        <a:pt x="309" y="491"/>
                        <a:pt x="303" y="483"/>
                      </a:cubicBezTo>
                      <a:cubicBezTo>
                        <a:pt x="297" y="474"/>
                        <a:pt x="291" y="463"/>
                        <a:pt x="288" y="452"/>
                      </a:cubicBezTo>
                      <a:cubicBezTo>
                        <a:pt x="284" y="440"/>
                        <a:pt x="282" y="426"/>
                        <a:pt x="281" y="412"/>
                      </a:cubicBezTo>
                      <a:cubicBezTo>
                        <a:pt x="281" y="398"/>
                        <a:pt x="282" y="384"/>
                        <a:pt x="285" y="372"/>
                      </a:cubicBezTo>
                      <a:cubicBezTo>
                        <a:pt x="288" y="360"/>
                        <a:pt x="292" y="350"/>
                        <a:pt x="298" y="341"/>
                      </a:cubicBezTo>
                      <a:cubicBezTo>
                        <a:pt x="304" y="332"/>
                        <a:pt x="310" y="326"/>
                        <a:pt x="317" y="321"/>
                      </a:cubicBezTo>
                      <a:cubicBezTo>
                        <a:pt x="325" y="317"/>
                        <a:pt x="333" y="315"/>
                        <a:pt x="341" y="316"/>
                      </a:cubicBezTo>
                      <a:cubicBezTo>
                        <a:pt x="349" y="317"/>
                        <a:pt x="356" y="320"/>
                        <a:pt x="363" y="325"/>
                      </a:cubicBezTo>
                      <a:cubicBezTo>
                        <a:pt x="370" y="330"/>
                        <a:pt x="376" y="337"/>
                        <a:pt x="381" y="346"/>
                      </a:cubicBezTo>
                      <a:cubicBezTo>
                        <a:pt x="386" y="354"/>
                        <a:pt x="391" y="364"/>
                        <a:pt x="394" y="375"/>
                      </a:cubicBezTo>
                      <a:cubicBezTo>
                        <a:pt x="397" y="386"/>
                        <a:pt x="398" y="398"/>
                        <a:pt x="399" y="410"/>
                      </a:cubicBezTo>
                      <a:cubicBezTo>
                        <a:pt x="399" y="422"/>
                        <a:pt x="398" y="434"/>
                        <a:pt x="396" y="445"/>
                      </a:cubicBezTo>
                      <a:cubicBezTo>
                        <a:pt x="394" y="456"/>
                        <a:pt x="390" y="466"/>
                        <a:pt x="386" y="474"/>
                      </a:cubicBezTo>
                      <a:cubicBezTo>
                        <a:pt x="381" y="483"/>
                        <a:pt x="376" y="490"/>
                        <a:pt x="369" y="496"/>
                      </a:cubicBezTo>
                      <a:cubicBezTo>
                        <a:pt x="363" y="502"/>
                        <a:pt x="355" y="505"/>
                        <a:pt x="347" y="506"/>
                      </a:cubicBezTo>
                      <a:moveTo>
                        <a:pt x="339" y="254"/>
                      </a:moveTo>
                      <a:cubicBezTo>
                        <a:pt x="332" y="253"/>
                        <a:pt x="325" y="253"/>
                        <a:pt x="319" y="254"/>
                      </a:cubicBezTo>
                      <a:cubicBezTo>
                        <a:pt x="312" y="255"/>
                        <a:pt x="306" y="257"/>
                        <a:pt x="299" y="260"/>
                      </a:cubicBezTo>
                      <a:cubicBezTo>
                        <a:pt x="293" y="264"/>
                        <a:pt x="287" y="268"/>
                        <a:pt x="281" y="273"/>
                      </a:cubicBezTo>
                      <a:cubicBezTo>
                        <a:pt x="276" y="278"/>
                        <a:pt x="270" y="284"/>
                        <a:pt x="265" y="292"/>
                      </a:cubicBezTo>
                      <a:cubicBezTo>
                        <a:pt x="260" y="299"/>
                        <a:pt x="256" y="307"/>
                        <a:pt x="252" y="316"/>
                      </a:cubicBezTo>
                      <a:cubicBezTo>
                        <a:pt x="248" y="324"/>
                        <a:pt x="245" y="334"/>
                        <a:pt x="242" y="344"/>
                      </a:cubicBezTo>
                      <a:cubicBezTo>
                        <a:pt x="239" y="355"/>
                        <a:pt x="237" y="366"/>
                        <a:pt x="236" y="377"/>
                      </a:cubicBezTo>
                      <a:cubicBezTo>
                        <a:pt x="235" y="389"/>
                        <a:pt x="234" y="401"/>
                        <a:pt x="235" y="413"/>
                      </a:cubicBezTo>
                      <a:cubicBezTo>
                        <a:pt x="235" y="425"/>
                        <a:pt x="236" y="437"/>
                        <a:pt x="238" y="449"/>
                      </a:cubicBezTo>
                      <a:cubicBezTo>
                        <a:pt x="240" y="460"/>
                        <a:pt x="243" y="471"/>
                        <a:pt x="247" y="481"/>
                      </a:cubicBezTo>
                      <a:cubicBezTo>
                        <a:pt x="250" y="491"/>
                        <a:pt x="254" y="501"/>
                        <a:pt x="259" y="510"/>
                      </a:cubicBezTo>
                      <a:cubicBezTo>
                        <a:pt x="263" y="518"/>
                        <a:pt x="268" y="526"/>
                        <a:pt x="274" y="533"/>
                      </a:cubicBezTo>
                      <a:cubicBezTo>
                        <a:pt x="279" y="540"/>
                        <a:pt x="285" y="546"/>
                        <a:pt x="291" y="551"/>
                      </a:cubicBezTo>
                      <a:cubicBezTo>
                        <a:pt x="297" y="556"/>
                        <a:pt x="303" y="560"/>
                        <a:pt x="310" y="563"/>
                      </a:cubicBezTo>
                      <a:cubicBezTo>
                        <a:pt x="316" y="566"/>
                        <a:pt x="323" y="568"/>
                        <a:pt x="330" y="569"/>
                      </a:cubicBezTo>
                      <a:cubicBezTo>
                        <a:pt x="336" y="570"/>
                        <a:pt x="343" y="570"/>
                        <a:pt x="350" y="568"/>
                      </a:cubicBezTo>
                      <a:cubicBezTo>
                        <a:pt x="356" y="567"/>
                        <a:pt x="363" y="565"/>
                        <a:pt x="369" y="561"/>
                      </a:cubicBezTo>
                      <a:cubicBezTo>
                        <a:pt x="374" y="558"/>
                        <a:pt x="380" y="554"/>
                        <a:pt x="385" y="549"/>
                      </a:cubicBezTo>
                      <a:cubicBezTo>
                        <a:pt x="390" y="544"/>
                        <a:pt x="395" y="539"/>
                        <a:pt x="399" y="533"/>
                      </a:cubicBezTo>
                      <a:cubicBezTo>
                        <a:pt x="404" y="526"/>
                        <a:pt x="408" y="520"/>
                        <a:pt x="411" y="513"/>
                      </a:cubicBezTo>
                      <a:cubicBezTo>
                        <a:pt x="415" y="505"/>
                        <a:pt x="418" y="498"/>
                        <a:pt x="420" y="490"/>
                      </a:cubicBezTo>
                      <a:cubicBezTo>
                        <a:pt x="423" y="482"/>
                        <a:pt x="425" y="473"/>
                        <a:pt x="427" y="465"/>
                      </a:cubicBezTo>
                      <a:cubicBezTo>
                        <a:pt x="428" y="456"/>
                        <a:pt x="430" y="447"/>
                        <a:pt x="430" y="438"/>
                      </a:cubicBezTo>
                      <a:cubicBezTo>
                        <a:pt x="431" y="429"/>
                        <a:pt x="431" y="419"/>
                        <a:pt x="431" y="409"/>
                      </a:cubicBezTo>
                      <a:cubicBezTo>
                        <a:pt x="431" y="400"/>
                        <a:pt x="430" y="390"/>
                        <a:pt x="428" y="381"/>
                      </a:cubicBezTo>
                      <a:cubicBezTo>
                        <a:pt x="427" y="372"/>
                        <a:pt x="425" y="363"/>
                        <a:pt x="423" y="354"/>
                      </a:cubicBezTo>
                      <a:cubicBezTo>
                        <a:pt x="420" y="346"/>
                        <a:pt x="418" y="337"/>
                        <a:pt x="414" y="329"/>
                      </a:cubicBezTo>
                      <a:cubicBezTo>
                        <a:pt x="411" y="322"/>
                        <a:pt x="408" y="314"/>
                        <a:pt x="404" y="307"/>
                      </a:cubicBezTo>
                      <a:cubicBezTo>
                        <a:pt x="400" y="300"/>
                        <a:pt x="395" y="294"/>
                        <a:pt x="390" y="288"/>
                      </a:cubicBezTo>
                      <a:cubicBezTo>
                        <a:pt x="386" y="282"/>
                        <a:pt x="381" y="276"/>
                        <a:pt x="375" y="272"/>
                      </a:cubicBezTo>
                      <a:cubicBezTo>
                        <a:pt x="370" y="267"/>
                        <a:pt x="364" y="263"/>
                        <a:pt x="358" y="260"/>
                      </a:cubicBezTo>
                      <a:cubicBezTo>
                        <a:pt x="352" y="257"/>
                        <a:pt x="345" y="255"/>
                        <a:pt x="339" y="254"/>
                      </a:cubicBezTo>
                      <a:moveTo>
                        <a:pt x="352" y="635"/>
                      </a:moveTo>
                      <a:cubicBezTo>
                        <a:pt x="333" y="641"/>
                        <a:pt x="313" y="640"/>
                        <a:pt x="294" y="633"/>
                      </a:cubicBezTo>
                      <a:cubicBezTo>
                        <a:pt x="275" y="625"/>
                        <a:pt x="256" y="612"/>
                        <a:pt x="240" y="592"/>
                      </a:cubicBezTo>
                      <a:cubicBezTo>
                        <a:pt x="223" y="572"/>
                        <a:pt x="209" y="546"/>
                        <a:pt x="198" y="516"/>
                      </a:cubicBezTo>
                      <a:cubicBezTo>
                        <a:pt x="187" y="486"/>
                        <a:pt x="181" y="451"/>
                        <a:pt x="179" y="414"/>
                      </a:cubicBezTo>
                      <a:cubicBezTo>
                        <a:pt x="178" y="377"/>
                        <a:pt x="182" y="342"/>
                        <a:pt x="191" y="311"/>
                      </a:cubicBezTo>
                      <a:cubicBezTo>
                        <a:pt x="200" y="281"/>
                        <a:pt x="212" y="255"/>
                        <a:pt x="228" y="234"/>
                      </a:cubicBezTo>
                      <a:cubicBezTo>
                        <a:pt x="243" y="215"/>
                        <a:pt x="260" y="200"/>
                        <a:pt x="279" y="192"/>
                      </a:cubicBezTo>
                      <a:cubicBezTo>
                        <a:pt x="297" y="185"/>
                        <a:pt x="317" y="183"/>
                        <a:pt x="336" y="188"/>
                      </a:cubicBezTo>
                      <a:cubicBezTo>
                        <a:pt x="355" y="192"/>
                        <a:pt x="372" y="202"/>
                        <a:pt x="388" y="217"/>
                      </a:cubicBezTo>
                      <a:cubicBezTo>
                        <a:pt x="402" y="230"/>
                        <a:pt x="415" y="248"/>
                        <a:pt x="426" y="268"/>
                      </a:cubicBezTo>
                      <a:cubicBezTo>
                        <a:pt x="437" y="287"/>
                        <a:pt x="445" y="309"/>
                        <a:pt x="452" y="333"/>
                      </a:cubicBezTo>
                      <a:cubicBezTo>
                        <a:pt x="458" y="357"/>
                        <a:pt x="462" y="382"/>
                        <a:pt x="463" y="409"/>
                      </a:cubicBezTo>
                      <a:cubicBezTo>
                        <a:pt x="464" y="435"/>
                        <a:pt x="462" y="461"/>
                        <a:pt x="457" y="485"/>
                      </a:cubicBezTo>
                      <a:cubicBezTo>
                        <a:pt x="453" y="509"/>
                        <a:pt x="446" y="531"/>
                        <a:pt x="437" y="551"/>
                      </a:cubicBezTo>
                      <a:cubicBezTo>
                        <a:pt x="427" y="572"/>
                        <a:pt x="415" y="590"/>
                        <a:pt x="402" y="604"/>
                      </a:cubicBezTo>
                      <a:cubicBezTo>
                        <a:pt x="387" y="619"/>
                        <a:pt x="371" y="630"/>
                        <a:pt x="352" y="635"/>
                      </a:cubicBezTo>
                      <a:moveTo>
                        <a:pt x="334" y="135"/>
                      </a:moveTo>
                      <a:cubicBezTo>
                        <a:pt x="322" y="131"/>
                        <a:pt x="310" y="129"/>
                        <a:pt x="298" y="130"/>
                      </a:cubicBezTo>
                      <a:cubicBezTo>
                        <a:pt x="286" y="130"/>
                        <a:pt x="274" y="132"/>
                        <a:pt x="262" y="136"/>
                      </a:cubicBezTo>
                      <a:cubicBezTo>
                        <a:pt x="250" y="140"/>
                        <a:pt x="239" y="147"/>
                        <a:pt x="228" y="155"/>
                      </a:cubicBezTo>
                      <a:cubicBezTo>
                        <a:pt x="216" y="163"/>
                        <a:pt x="206" y="173"/>
                        <a:pt x="196" y="186"/>
                      </a:cubicBezTo>
                      <a:cubicBezTo>
                        <a:pt x="185" y="198"/>
                        <a:pt x="176" y="212"/>
                        <a:pt x="168" y="228"/>
                      </a:cubicBezTo>
                      <a:cubicBezTo>
                        <a:pt x="159" y="245"/>
                        <a:pt x="152" y="263"/>
                        <a:pt x="146" y="282"/>
                      </a:cubicBezTo>
                      <a:cubicBezTo>
                        <a:pt x="141" y="302"/>
                        <a:pt x="136" y="323"/>
                        <a:pt x="133" y="345"/>
                      </a:cubicBezTo>
                      <a:cubicBezTo>
                        <a:pt x="130" y="367"/>
                        <a:pt x="129" y="391"/>
                        <a:pt x="130" y="415"/>
                      </a:cubicBezTo>
                      <a:cubicBezTo>
                        <a:pt x="131" y="439"/>
                        <a:pt x="134" y="462"/>
                        <a:pt x="138" y="484"/>
                      </a:cubicBezTo>
                      <a:cubicBezTo>
                        <a:pt x="142" y="507"/>
                        <a:pt x="148" y="528"/>
                        <a:pt x="155" y="547"/>
                      </a:cubicBezTo>
                      <a:cubicBezTo>
                        <a:pt x="162" y="566"/>
                        <a:pt x="171" y="584"/>
                        <a:pt x="180" y="600"/>
                      </a:cubicBezTo>
                      <a:cubicBezTo>
                        <a:pt x="190" y="616"/>
                        <a:pt x="200" y="630"/>
                        <a:pt x="211" y="643"/>
                      </a:cubicBezTo>
                      <a:cubicBezTo>
                        <a:pt x="222" y="655"/>
                        <a:pt x="233" y="665"/>
                        <a:pt x="245" y="673"/>
                      </a:cubicBezTo>
                      <a:cubicBezTo>
                        <a:pt x="257" y="680"/>
                        <a:pt x="269" y="686"/>
                        <a:pt x="282" y="690"/>
                      </a:cubicBezTo>
                      <a:cubicBezTo>
                        <a:pt x="294" y="694"/>
                        <a:pt x="306" y="696"/>
                        <a:pt x="318" y="695"/>
                      </a:cubicBezTo>
                      <a:cubicBezTo>
                        <a:pt x="330" y="695"/>
                        <a:pt x="342" y="693"/>
                        <a:pt x="354" y="689"/>
                      </a:cubicBezTo>
                      <a:cubicBezTo>
                        <a:pt x="365" y="685"/>
                        <a:pt x="376" y="679"/>
                        <a:pt x="387" y="672"/>
                      </a:cubicBezTo>
                      <a:cubicBezTo>
                        <a:pt x="396" y="665"/>
                        <a:pt x="406" y="657"/>
                        <a:pt x="414" y="647"/>
                      </a:cubicBezTo>
                      <a:cubicBezTo>
                        <a:pt x="423" y="638"/>
                        <a:pt x="430" y="627"/>
                        <a:pt x="437" y="616"/>
                      </a:cubicBezTo>
                      <a:cubicBezTo>
                        <a:pt x="444" y="605"/>
                        <a:pt x="450" y="593"/>
                        <a:pt x="456" y="581"/>
                      </a:cubicBezTo>
                      <a:cubicBezTo>
                        <a:pt x="461" y="568"/>
                        <a:pt x="466" y="555"/>
                        <a:pt x="470" y="541"/>
                      </a:cubicBezTo>
                      <a:cubicBezTo>
                        <a:pt x="474" y="528"/>
                        <a:pt x="477" y="514"/>
                        <a:pt x="480" y="499"/>
                      </a:cubicBezTo>
                      <a:cubicBezTo>
                        <a:pt x="482" y="485"/>
                        <a:pt x="484" y="470"/>
                        <a:pt x="485" y="455"/>
                      </a:cubicBezTo>
                      <a:cubicBezTo>
                        <a:pt x="486" y="440"/>
                        <a:pt x="487" y="424"/>
                        <a:pt x="486" y="408"/>
                      </a:cubicBezTo>
                      <a:cubicBezTo>
                        <a:pt x="485" y="392"/>
                        <a:pt x="484" y="377"/>
                        <a:pt x="482" y="362"/>
                      </a:cubicBezTo>
                      <a:cubicBezTo>
                        <a:pt x="480" y="347"/>
                        <a:pt x="477" y="332"/>
                        <a:pt x="473" y="318"/>
                      </a:cubicBezTo>
                      <a:cubicBezTo>
                        <a:pt x="470" y="303"/>
                        <a:pt x="465" y="290"/>
                        <a:pt x="460" y="276"/>
                      </a:cubicBezTo>
                      <a:cubicBezTo>
                        <a:pt x="455" y="263"/>
                        <a:pt x="450" y="250"/>
                        <a:pt x="443" y="238"/>
                      </a:cubicBezTo>
                      <a:cubicBezTo>
                        <a:pt x="437" y="226"/>
                        <a:pt x="430" y="214"/>
                        <a:pt x="422" y="203"/>
                      </a:cubicBezTo>
                      <a:cubicBezTo>
                        <a:pt x="414" y="193"/>
                        <a:pt x="406" y="183"/>
                        <a:pt x="397" y="174"/>
                      </a:cubicBezTo>
                      <a:cubicBezTo>
                        <a:pt x="388" y="165"/>
                        <a:pt x="378" y="157"/>
                        <a:pt x="368" y="150"/>
                      </a:cubicBezTo>
                      <a:cubicBezTo>
                        <a:pt x="357" y="144"/>
                        <a:pt x="346" y="138"/>
                        <a:pt x="334" y="135"/>
                      </a:cubicBezTo>
                      <a:moveTo>
                        <a:pt x="356" y="756"/>
                      </a:moveTo>
                      <a:cubicBezTo>
                        <a:pt x="326" y="769"/>
                        <a:pt x="295" y="772"/>
                        <a:pt x="265" y="765"/>
                      </a:cubicBezTo>
                      <a:cubicBezTo>
                        <a:pt x="232" y="758"/>
                        <a:pt x="201" y="739"/>
                        <a:pt x="172" y="711"/>
                      </a:cubicBezTo>
                      <a:cubicBezTo>
                        <a:pt x="142" y="681"/>
                        <a:pt x="115" y="640"/>
                        <a:pt x="96" y="590"/>
                      </a:cubicBezTo>
                      <a:cubicBezTo>
                        <a:pt x="76" y="539"/>
                        <a:pt x="63" y="479"/>
                        <a:pt x="61" y="416"/>
                      </a:cubicBezTo>
                      <a:cubicBezTo>
                        <a:pt x="59" y="353"/>
                        <a:pt x="68" y="293"/>
                        <a:pt x="85" y="242"/>
                      </a:cubicBezTo>
                      <a:cubicBezTo>
                        <a:pt x="101" y="192"/>
                        <a:pt x="124" y="151"/>
                        <a:pt x="152" y="120"/>
                      </a:cubicBezTo>
                      <a:cubicBezTo>
                        <a:pt x="179" y="91"/>
                        <a:pt x="209" y="72"/>
                        <a:pt x="241" y="63"/>
                      </a:cubicBezTo>
                      <a:cubicBezTo>
                        <a:pt x="270" y="55"/>
                        <a:pt x="301" y="57"/>
                        <a:pt x="332" y="69"/>
                      </a:cubicBezTo>
                      <a:cubicBezTo>
                        <a:pt x="360" y="80"/>
                        <a:pt x="386" y="98"/>
                        <a:pt x="409" y="122"/>
                      </a:cubicBezTo>
                      <a:cubicBezTo>
                        <a:pt x="430" y="145"/>
                        <a:pt x="448" y="172"/>
                        <a:pt x="464" y="203"/>
                      </a:cubicBezTo>
                      <a:cubicBezTo>
                        <a:pt x="478" y="232"/>
                        <a:pt x="490" y="265"/>
                        <a:pt x="498" y="300"/>
                      </a:cubicBezTo>
                      <a:cubicBezTo>
                        <a:pt x="507" y="333"/>
                        <a:pt x="512" y="370"/>
                        <a:pt x="513" y="408"/>
                      </a:cubicBezTo>
                      <a:cubicBezTo>
                        <a:pt x="515" y="446"/>
                        <a:pt x="512" y="482"/>
                        <a:pt x="507" y="517"/>
                      </a:cubicBezTo>
                      <a:cubicBezTo>
                        <a:pt x="501" y="552"/>
                        <a:pt x="491" y="585"/>
                        <a:pt x="479" y="615"/>
                      </a:cubicBezTo>
                      <a:cubicBezTo>
                        <a:pt x="466" y="647"/>
                        <a:pt x="449" y="675"/>
                        <a:pt x="430" y="699"/>
                      </a:cubicBezTo>
                      <a:cubicBezTo>
                        <a:pt x="409" y="724"/>
                        <a:pt x="384" y="744"/>
                        <a:pt x="356" y="756"/>
                      </a:cubicBezTo>
                      <a:moveTo>
                        <a:pt x="330" y="17"/>
                      </a:moveTo>
                      <a:cubicBezTo>
                        <a:pt x="313" y="9"/>
                        <a:pt x="295" y="4"/>
                        <a:pt x="278" y="2"/>
                      </a:cubicBezTo>
                      <a:cubicBezTo>
                        <a:pt x="259" y="0"/>
                        <a:pt x="241" y="0"/>
                        <a:pt x="223" y="4"/>
                      </a:cubicBezTo>
                      <a:cubicBezTo>
                        <a:pt x="204" y="7"/>
                        <a:pt x="186" y="14"/>
                        <a:pt x="168" y="24"/>
                      </a:cubicBezTo>
                      <a:cubicBezTo>
                        <a:pt x="150" y="34"/>
                        <a:pt x="132" y="48"/>
                        <a:pt x="116" y="64"/>
                      </a:cubicBezTo>
                      <a:cubicBezTo>
                        <a:pt x="99" y="82"/>
                        <a:pt x="83" y="102"/>
                        <a:pt x="69" y="126"/>
                      </a:cubicBezTo>
                      <a:cubicBezTo>
                        <a:pt x="54" y="150"/>
                        <a:pt x="41" y="177"/>
                        <a:pt x="31" y="207"/>
                      </a:cubicBezTo>
                      <a:cubicBezTo>
                        <a:pt x="20" y="237"/>
                        <a:pt x="12" y="271"/>
                        <a:pt x="7" y="306"/>
                      </a:cubicBezTo>
                      <a:cubicBezTo>
                        <a:pt x="2" y="341"/>
                        <a:pt x="0" y="379"/>
                        <a:pt x="1" y="417"/>
                      </a:cubicBezTo>
                      <a:cubicBezTo>
                        <a:pt x="2" y="456"/>
                        <a:pt x="7" y="493"/>
                        <a:pt x="14" y="529"/>
                      </a:cubicBezTo>
                      <a:cubicBezTo>
                        <a:pt x="21" y="564"/>
                        <a:pt x="32" y="597"/>
                        <a:pt x="44" y="627"/>
                      </a:cubicBezTo>
                      <a:cubicBezTo>
                        <a:pt x="57" y="657"/>
                        <a:pt x="71" y="684"/>
                        <a:pt x="87" y="708"/>
                      </a:cubicBezTo>
                      <a:cubicBezTo>
                        <a:pt x="103" y="731"/>
                        <a:pt x="120" y="752"/>
                        <a:pt x="139" y="768"/>
                      </a:cubicBezTo>
                      <a:cubicBezTo>
                        <a:pt x="157" y="785"/>
                        <a:pt x="175" y="798"/>
                        <a:pt x="195" y="807"/>
                      </a:cubicBezTo>
                      <a:cubicBezTo>
                        <a:pt x="213" y="817"/>
                        <a:pt x="232" y="823"/>
                        <a:pt x="251" y="826"/>
                      </a:cubicBezTo>
                      <a:cubicBezTo>
                        <a:pt x="270" y="829"/>
                        <a:pt x="288" y="829"/>
                        <a:pt x="306" y="826"/>
                      </a:cubicBezTo>
                      <a:cubicBezTo>
                        <a:pt x="324" y="823"/>
                        <a:pt x="341" y="817"/>
                        <a:pt x="358" y="809"/>
                      </a:cubicBezTo>
                      <a:cubicBezTo>
                        <a:pt x="375" y="801"/>
                        <a:pt x="390" y="790"/>
                        <a:pt x="404" y="778"/>
                      </a:cubicBezTo>
                      <a:cubicBezTo>
                        <a:pt x="417" y="767"/>
                        <a:pt x="430" y="753"/>
                        <a:pt x="441" y="739"/>
                      </a:cubicBezTo>
                      <a:cubicBezTo>
                        <a:pt x="453" y="724"/>
                        <a:pt x="463" y="709"/>
                        <a:pt x="472" y="692"/>
                      </a:cubicBezTo>
                      <a:cubicBezTo>
                        <a:pt x="481" y="676"/>
                        <a:pt x="489" y="659"/>
                        <a:pt x="496" y="641"/>
                      </a:cubicBezTo>
                      <a:cubicBezTo>
                        <a:pt x="503" y="624"/>
                        <a:pt x="509" y="606"/>
                        <a:pt x="514" y="587"/>
                      </a:cubicBezTo>
                      <a:cubicBezTo>
                        <a:pt x="519" y="568"/>
                        <a:pt x="523" y="549"/>
                        <a:pt x="526" y="530"/>
                      </a:cubicBezTo>
                      <a:cubicBezTo>
                        <a:pt x="529" y="510"/>
                        <a:pt x="531" y="490"/>
                        <a:pt x="533" y="470"/>
                      </a:cubicBezTo>
                      <a:cubicBezTo>
                        <a:pt x="534" y="449"/>
                        <a:pt x="534" y="429"/>
                        <a:pt x="533" y="407"/>
                      </a:cubicBezTo>
                      <a:cubicBezTo>
                        <a:pt x="532" y="386"/>
                        <a:pt x="531" y="365"/>
                        <a:pt x="528" y="345"/>
                      </a:cubicBezTo>
                      <a:cubicBezTo>
                        <a:pt x="525" y="325"/>
                        <a:pt x="522" y="305"/>
                        <a:pt x="517" y="286"/>
                      </a:cubicBezTo>
                      <a:cubicBezTo>
                        <a:pt x="512" y="267"/>
                        <a:pt x="507" y="248"/>
                        <a:pt x="501" y="230"/>
                      </a:cubicBezTo>
                      <a:cubicBezTo>
                        <a:pt x="494" y="211"/>
                        <a:pt x="487" y="193"/>
                        <a:pt x="479" y="176"/>
                      </a:cubicBezTo>
                      <a:cubicBezTo>
                        <a:pt x="470" y="159"/>
                        <a:pt x="461" y="143"/>
                        <a:pt x="451" y="127"/>
                      </a:cubicBezTo>
                      <a:cubicBezTo>
                        <a:pt x="441" y="111"/>
                        <a:pt x="430" y="96"/>
                        <a:pt x="417" y="83"/>
                      </a:cubicBezTo>
                      <a:cubicBezTo>
                        <a:pt x="405" y="69"/>
                        <a:pt x="392" y="56"/>
                        <a:pt x="377" y="45"/>
                      </a:cubicBezTo>
                      <a:cubicBezTo>
                        <a:pt x="363" y="34"/>
                        <a:pt x="347" y="24"/>
                        <a:pt x="330" y="17"/>
                      </a:cubicBez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/>
                </a:p>
              </p:txBody>
            </p:sp>
            <p:sp>
              <p:nvSpPr>
                <p:cNvPr id="100" name="Freeform 6"/>
                <p:cNvSpPr>
                  <a:spLocks noEditPoints="1"/>
                </p:cNvSpPr>
                <p:nvPr/>
              </p:nvSpPr>
              <p:spPr bwMode="auto">
                <a:xfrm>
                  <a:off x="945" y="1492"/>
                  <a:ext cx="1538" cy="2343"/>
                </a:xfrm>
                <a:custGeom>
                  <a:avLst/>
                  <a:gdLst>
                    <a:gd name="T0" fmla="*/ 476 w 648"/>
                    <a:gd name="T1" fmla="*/ 296 h 989"/>
                    <a:gd name="T2" fmla="*/ 317 w 648"/>
                    <a:gd name="T3" fmla="*/ 313 h 989"/>
                    <a:gd name="T4" fmla="*/ 287 w 648"/>
                    <a:gd name="T5" fmla="*/ 595 h 989"/>
                    <a:gd name="T6" fmla="*/ 441 w 648"/>
                    <a:gd name="T7" fmla="*/ 714 h 989"/>
                    <a:gd name="T8" fmla="*/ 546 w 648"/>
                    <a:gd name="T9" fmla="*/ 564 h 989"/>
                    <a:gd name="T10" fmla="*/ 519 w 648"/>
                    <a:gd name="T11" fmla="*/ 517 h 989"/>
                    <a:gd name="T12" fmla="*/ 500 w 648"/>
                    <a:gd name="T13" fmla="*/ 592 h 989"/>
                    <a:gd name="T14" fmla="*/ 457 w 648"/>
                    <a:gd name="T15" fmla="*/ 640 h 989"/>
                    <a:gd name="T16" fmla="*/ 399 w 648"/>
                    <a:gd name="T17" fmla="*/ 642 h 989"/>
                    <a:gd name="T18" fmla="*/ 348 w 648"/>
                    <a:gd name="T19" fmla="*/ 589 h 989"/>
                    <a:gd name="T20" fmla="*/ 324 w 648"/>
                    <a:gd name="T21" fmla="*/ 492 h 989"/>
                    <a:gd name="T22" fmla="*/ 341 w 648"/>
                    <a:gd name="T23" fmla="*/ 395 h 989"/>
                    <a:gd name="T24" fmla="*/ 388 w 648"/>
                    <a:gd name="T25" fmla="*/ 339 h 989"/>
                    <a:gd name="T26" fmla="*/ 447 w 648"/>
                    <a:gd name="T27" fmla="*/ 339 h 989"/>
                    <a:gd name="T28" fmla="*/ 493 w 648"/>
                    <a:gd name="T29" fmla="*/ 386 h 989"/>
                    <a:gd name="T30" fmla="*/ 517 w 648"/>
                    <a:gd name="T31" fmla="*/ 460 h 989"/>
                    <a:gd name="T32" fmla="*/ 587 w 648"/>
                    <a:gd name="T33" fmla="*/ 379 h 989"/>
                    <a:gd name="T34" fmla="*/ 421 w 648"/>
                    <a:gd name="T35" fmla="*/ 148 h 989"/>
                    <a:gd name="T36" fmla="*/ 174 w 648"/>
                    <a:gd name="T37" fmla="*/ 321 h 989"/>
                    <a:gd name="T38" fmla="*/ 261 w 648"/>
                    <a:gd name="T39" fmla="*/ 790 h 989"/>
                    <a:gd name="T40" fmla="*/ 519 w 648"/>
                    <a:gd name="T41" fmla="*/ 778 h 989"/>
                    <a:gd name="T42" fmla="*/ 602 w 648"/>
                    <a:gd name="T43" fmla="*/ 487 h 989"/>
                    <a:gd name="T44" fmla="*/ 569 w 648"/>
                    <a:gd name="T45" fmla="*/ 578 h 989"/>
                    <a:gd name="T46" fmla="*/ 526 w 648"/>
                    <a:gd name="T47" fmla="*/ 695 h 989"/>
                    <a:gd name="T48" fmla="*/ 443 w 648"/>
                    <a:gd name="T49" fmla="*/ 768 h 989"/>
                    <a:gd name="T50" fmla="*/ 334 w 648"/>
                    <a:gd name="T51" fmla="*/ 752 h 989"/>
                    <a:gd name="T52" fmla="*/ 244 w 648"/>
                    <a:gd name="T53" fmla="*/ 626 h 989"/>
                    <a:gd name="T54" fmla="*/ 222 w 648"/>
                    <a:gd name="T55" fmla="*/ 424 h 989"/>
                    <a:gd name="T56" fmla="*/ 284 w 648"/>
                    <a:gd name="T57" fmla="*/ 265 h 989"/>
                    <a:gd name="T58" fmla="*/ 387 w 648"/>
                    <a:gd name="T59" fmla="*/ 209 h 989"/>
                    <a:gd name="T60" fmla="*/ 486 w 648"/>
                    <a:gd name="T61" fmla="*/ 253 h 989"/>
                    <a:gd name="T62" fmla="*/ 549 w 648"/>
                    <a:gd name="T63" fmla="*/ 355 h 989"/>
                    <a:gd name="T64" fmla="*/ 575 w 648"/>
                    <a:gd name="T65" fmla="*/ 487 h 989"/>
                    <a:gd name="T66" fmla="*/ 628 w 648"/>
                    <a:gd name="T67" fmla="*/ 349 h 989"/>
                    <a:gd name="T68" fmla="*/ 417 w 648"/>
                    <a:gd name="T69" fmla="*/ 30 h 989"/>
                    <a:gd name="T70" fmla="*/ 44 w 648"/>
                    <a:gd name="T71" fmla="*/ 236 h 989"/>
                    <a:gd name="T72" fmla="*/ 182 w 648"/>
                    <a:gd name="T73" fmla="*/ 927 h 989"/>
                    <a:gd name="T74" fmla="*/ 545 w 648"/>
                    <a:gd name="T75" fmla="*/ 867 h 989"/>
                    <a:gd name="T76" fmla="*/ 646 w 648"/>
                    <a:gd name="T77" fmla="*/ 486 h 989"/>
                    <a:gd name="T78" fmla="*/ 603 w 648"/>
                    <a:gd name="T79" fmla="*/ 666 h 989"/>
                    <a:gd name="T80" fmla="*/ 530 w 648"/>
                    <a:gd name="T81" fmla="*/ 818 h 989"/>
                    <a:gd name="T82" fmla="*/ 395 w 648"/>
                    <a:gd name="T83" fmla="*/ 905 h 989"/>
                    <a:gd name="T84" fmla="*/ 228 w 648"/>
                    <a:gd name="T85" fmla="*/ 847 h 989"/>
                    <a:gd name="T86" fmla="*/ 103 w 648"/>
                    <a:gd name="T87" fmla="*/ 608 h 989"/>
                    <a:gd name="T88" fmla="*/ 120 w 648"/>
                    <a:gd name="T89" fmla="*/ 286 h 989"/>
                    <a:gd name="T90" fmla="*/ 257 w 648"/>
                    <a:gd name="T91" fmla="*/ 103 h 989"/>
                    <a:gd name="T92" fmla="*/ 419 w 648"/>
                    <a:gd name="T93" fmla="*/ 96 h 989"/>
                    <a:gd name="T94" fmla="*/ 540 w 648"/>
                    <a:gd name="T95" fmla="*/ 206 h 989"/>
                    <a:gd name="T96" fmla="*/ 606 w 648"/>
                    <a:gd name="T97" fmla="*/ 365 h 989"/>
                    <a:gd name="T98" fmla="*/ 622 w 648"/>
                    <a:gd name="T99" fmla="*/ 549 h 989"/>
                    <a:gd name="T100" fmla="*/ 452 w 648"/>
                    <a:gd name="T101" fmla="*/ 404 h 989"/>
                    <a:gd name="T102" fmla="*/ 387 w 648"/>
                    <a:gd name="T103" fmla="*/ 420 h 989"/>
                    <a:gd name="T104" fmla="*/ 377 w 648"/>
                    <a:gd name="T105" fmla="*/ 531 h 989"/>
                    <a:gd name="T106" fmla="*/ 436 w 648"/>
                    <a:gd name="T107" fmla="*/ 585 h 989"/>
                    <a:gd name="T108" fmla="*/ 485 w 648"/>
                    <a:gd name="T109" fmla="*/ 524 h 9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648" h="989">
                      <a:moveTo>
                        <a:pt x="541" y="412"/>
                      </a:moveTo>
                      <a:cubicBezTo>
                        <a:pt x="534" y="388"/>
                        <a:pt x="526" y="366"/>
                        <a:pt x="515" y="347"/>
                      </a:cubicBezTo>
                      <a:cubicBezTo>
                        <a:pt x="504" y="327"/>
                        <a:pt x="491" y="309"/>
                        <a:pt x="476" y="296"/>
                      </a:cubicBezTo>
                      <a:cubicBezTo>
                        <a:pt x="461" y="281"/>
                        <a:pt x="444" y="271"/>
                        <a:pt x="425" y="267"/>
                      </a:cubicBezTo>
                      <a:cubicBezTo>
                        <a:pt x="405" y="262"/>
                        <a:pt x="386" y="264"/>
                        <a:pt x="368" y="271"/>
                      </a:cubicBezTo>
                      <a:cubicBezTo>
                        <a:pt x="349" y="279"/>
                        <a:pt x="332" y="294"/>
                        <a:pt x="317" y="313"/>
                      </a:cubicBezTo>
                      <a:cubicBezTo>
                        <a:pt x="301" y="334"/>
                        <a:pt x="289" y="360"/>
                        <a:pt x="280" y="390"/>
                      </a:cubicBezTo>
                      <a:cubicBezTo>
                        <a:pt x="271" y="421"/>
                        <a:pt x="267" y="456"/>
                        <a:pt x="268" y="493"/>
                      </a:cubicBezTo>
                      <a:cubicBezTo>
                        <a:pt x="269" y="530"/>
                        <a:pt x="276" y="565"/>
                        <a:pt x="287" y="595"/>
                      </a:cubicBezTo>
                      <a:cubicBezTo>
                        <a:pt x="298" y="625"/>
                        <a:pt x="312" y="651"/>
                        <a:pt x="329" y="671"/>
                      </a:cubicBezTo>
                      <a:cubicBezTo>
                        <a:pt x="345" y="691"/>
                        <a:pt x="364" y="704"/>
                        <a:pt x="383" y="712"/>
                      </a:cubicBezTo>
                      <a:cubicBezTo>
                        <a:pt x="402" y="719"/>
                        <a:pt x="422" y="720"/>
                        <a:pt x="441" y="714"/>
                      </a:cubicBezTo>
                      <a:cubicBezTo>
                        <a:pt x="459" y="709"/>
                        <a:pt x="476" y="698"/>
                        <a:pt x="490" y="683"/>
                      </a:cubicBezTo>
                      <a:cubicBezTo>
                        <a:pt x="504" y="669"/>
                        <a:pt x="516" y="651"/>
                        <a:pt x="526" y="630"/>
                      </a:cubicBezTo>
                      <a:cubicBezTo>
                        <a:pt x="535" y="610"/>
                        <a:pt x="542" y="588"/>
                        <a:pt x="546" y="564"/>
                      </a:cubicBezTo>
                      <a:cubicBezTo>
                        <a:pt x="550" y="540"/>
                        <a:pt x="552" y="514"/>
                        <a:pt x="551" y="488"/>
                      </a:cubicBezTo>
                      <a:cubicBezTo>
                        <a:pt x="550" y="461"/>
                        <a:pt x="547" y="436"/>
                        <a:pt x="541" y="412"/>
                      </a:cubicBezTo>
                      <a:close/>
                      <a:moveTo>
                        <a:pt x="519" y="517"/>
                      </a:moveTo>
                      <a:cubicBezTo>
                        <a:pt x="519" y="526"/>
                        <a:pt x="517" y="535"/>
                        <a:pt x="516" y="544"/>
                      </a:cubicBezTo>
                      <a:cubicBezTo>
                        <a:pt x="514" y="552"/>
                        <a:pt x="512" y="561"/>
                        <a:pt x="509" y="569"/>
                      </a:cubicBezTo>
                      <a:cubicBezTo>
                        <a:pt x="507" y="577"/>
                        <a:pt x="503" y="584"/>
                        <a:pt x="500" y="592"/>
                      </a:cubicBezTo>
                      <a:cubicBezTo>
                        <a:pt x="496" y="599"/>
                        <a:pt x="493" y="605"/>
                        <a:pt x="488" y="612"/>
                      </a:cubicBezTo>
                      <a:cubicBezTo>
                        <a:pt x="484" y="618"/>
                        <a:pt x="479" y="623"/>
                        <a:pt x="474" y="628"/>
                      </a:cubicBezTo>
                      <a:cubicBezTo>
                        <a:pt x="469" y="633"/>
                        <a:pt x="463" y="637"/>
                        <a:pt x="457" y="640"/>
                      </a:cubicBezTo>
                      <a:cubicBezTo>
                        <a:pt x="451" y="644"/>
                        <a:pt x="445" y="646"/>
                        <a:pt x="439" y="647"/>
                      </a:cubicBezTo>
                      <a:cubicBezTo>
                        <a:pt x="432" y="649"/>
                        <a:pt x="425" y="649"/>
                        <a:pt x="419" y="648"/>
                      </a:cubicBezTo>
                      <a:cubicBezTo>
                        <a:pt x="412" y="647"/>
                        <a:pt x="405" y="645"/>
                        <a:pt x="399" y="642"/>
                      </a:cubicBezTo>
                      <a:cubicBezTo>
                        <a:pt x="392" y="639"/>
                        <a:pt x="386" y="635"/>
                        <a:pt x="380" y="630"/>
                      </a:cubicBezTo>
                      <a:cubicBezTo>
                        <a:pt x="374" y="625"/>
                        <a:pt x="368" y="619"/>
                        <a:pt x="363" y="612"/>
                      </a:cubicBezTo>
                      <a:cubicBezTo>
                        <a:pt x="357" y="605"/>
                        <a:pt x="352" y="597"/>
                        <a:pt x="348" y="589"/>
                      </a:cubicBezTo>
                      <a:cubicBezTo>
                        <a:pt x="343" y="580"/>
                        <a:pt x="339" y="570"/>
                        <a:pt x="336" y="560"/>
                      </a:cubicBezTo>
                      <a:cubicBezTo>
                        <a:pt x="332" y="550"/>
                        <a:pt x="329" y="539"/>
                        <a:pt x="327" y="528"/>
                      </a:cubicBezTo>
                      <a:cubicBezTo>
                        <a:pt x="325" y="516"/>
                        <a:pt x="324" y="504"/>
                        <a:pt x="324" y="492"/>
                      </a:cubicBezTo>
                      <a:cubicBezTo>
                        <a:pt x="323" y="480"/>
                        <a:pt x="324" y="468"/>
                        <a:pt x="325" y="456"/>
                      </a:cubicBezTo>
                      <a:cubicBezTo>
                        <a:pt x="326" y="445"/>
                        <a:pt x="328" y="434"/>
                        <a:pt x="331" y="423"/>
                      </a:cubicBezTo>
                      <a:cubicBezTo>
                        <a:pt x="334" y="413"/>
                        <a:pt x="337" y="403"/>
                        <a:pt x="341" y="395"/>
                      </a:cubicBezTo>
                      <a:cubicBezTo>
                        <a:pt x="345" y="386"/>
                        <a:pt x="349" y="378"/>
                        <a:pt x="354" y="371"/>
                      </a:cubicBezTo>
                      <a:cubicBezTo>
                        <a:pt x="359" y="363"/>
                        <a:pt x="365" y="357"/>
                        <a:pt x="370" y="352"/>
                      </a:cubicBezTo>
                      <a:cubicBezTo>
                        <a:pt x="376" y="347"/>
                        <a:pt x="382" y="343"/>
                        <a:pt x="388" y="339"/>
                      </a:cubicBezTo>
                      <a:cubicBezTo>
                        <a:pt x="394" y="336"/>
                        <a:pt x="401" y="334"/>
                        <a:pt x="407" y="333"/>
                      </a:cubicBezTo>
                      <a:cubicBezTo>
                        <a:pt x="414" y="332"/>
                        <a:pt x="421" y="332"/>
                        <a:pt x="427" y="333"/>
                      </a:cubicBezTo>
                      <a:cubicBezTo>
                        <a:pt x="434" y="334"/>
                        <a:pt x="441" y="336"/>
                        <a:pt x="447" y="339"/>
                      </a:cubicBezTo>
                      <a:cubicBezTo>
                        <a:pt x="453" y="342"/>
                        <a:pt x="459" y="346"/>
                        <a:pt x="464" y="351"/>
                      </a:cubicBezTo>
                      <a:cubicBezTo>
                        <a:pt x="469" y="355"/>
                        <a:pt x="475" y="361"/>
                        <a:pt x="479" y="367"/>
                      </a:cubicBezTo>
                      <a:cubicBezTo>
                        <a:pt x="484" y="373"/>
                        <a:pt x="489" y="379"/>
                        <a:pt x="493" y="386"/>
                      </a:cubicBezTo>
                      <a:cubicBezTo>
                        <a:pt x="497" y="393"/>
                        <a:pt x="500" y="401"/>
                        <a:pt x="503" y="408"/>
                      </a:cubicBezTo>
                      <a:cubicBezTo>
                        <a:pt x="507" y="416"/>
                        <a:pt x="509" y="425"/>
                        <a:pt x="512" y="433"/>
                      </a:cubicBezTo>
                      <a:cubicBezTo>
                        <a:pt x="514" y="442"/>
                        <a:pt x="516" y="451"/>
                        <a:pt x="517" y="460"/>
                      </a:cubicBezTo>
                      <a:cubicBezTo>
                        <a:pt x="519" y="469"/>
                        <a:pt x="519" y="479"/>
                        <a:pt x="520" y="488"/>
                      </a:cubicBezTo>
                      <a:cubicBezTo>
                        <a:pt x="520" y="498"/>
                        <a:pt x="520" y="508"/>
                        <a:pt x="519" y="517"/>
                      </a:cubicBezTo>
                      <a:close/>
                      <a:moveTo>
                        <a:pt x="587" y="379"/>
                      </a:moveTo>
                      <a:cubicBezTo>
                        <a:pt x="579" y="344"/>
                        <a:pt x="567" y="311"/>
                        <a:pt x="552" y="282"/>
                      </a:cubicBezTo>
                      <a:cubicBezTo>
                        <a:pt x="537" y="251"/>
                        <a:pt x="519" y="224"/>
                        <a:pt x="498" y="201"/>
                      </a:cubicBezTo>
                      <a:cubicBezTo>
                        <a:pt x="475" y="177"/>
                        <a:pt x="449" y="159"/>
                        <a:pt x="421" y="148"/>
                      </a:cubicBezTo>
                      <a:cubicBezTo>
                        <a:pt x="390" y="136"/>
                        <a:pt x="359" y="134"/>
                        <a:pt x="330" y="142"/>
                      </a:cubicBezTo>
                      <a:cubicBezTo>
                        <a:pt x="298" y="151"/>
                        <a:pt x="268" y="170"/>
                        <a:pt x="241" y="199"/>
                      </a:cubicBezTo>
                      <a:cubicBezTo>
                        <a:pt x="213" y="230"/>
                        <a:pt x="190" y="271"/>
                        <a:pt x="174" y="321"/>
                      </a:cubicBezTo>
                      <a:cubicBezTo>
                        <a:pt x="157" y="372"/>
                        <a:pt x="148" y="432"/>
                        <a:pt x="150" y="495"/>
                      </a:cubicBezTo>
                      <a:cubicBezTo>
                        <a:pt x="152" y="558"/>
                        <a:pt x="165" y="618"/>
                        <a:pt x="185" y="669"/>
                      </a:cubicBezTo>
                      <a:cubicBezTo>
                        <a:pt x="204" y="719"/>
                        <a:pt x="231" y="760"/>
                        <a:pt x="261" y="790"/>
                      </a:cubicBezTo>
                      <a:cubicBezTo>
                        <a:pt x="289" y="818"/>
                        <a:pt x="321" y="837"/>
                        <a:pt x="354" y="844"/>
                      </a:cubicBezTo>
                      <a:cubicBezTo>
                        <a:pt x="384" y="851"/>
                        <a:pt x="415" y="848"/>
                        <a:pt x="445" y="835"/>
                      </a:cubicBezTo>
                      <a:cubicBezTo>
                        <a:pt x="473" y="823"/>
                        <a:pt x="498" y="803"/>
                        <a:pt x="519" y="778"/>
                      </a:cubicBezTo>
                      <a:cubicBezTo>
                        <a:pt x="538" y="754"/>
                        <a:pt x="555" y="726"/>
                        <a:pt x="568" y="694"/>
                      </a:cubicBezTo>
                      <a:cubicBezTo>
                        <a:pt x="580" y="664"/>
                        <a:pt x="590" y="631"/>
                        <a:pt x="595" y="596"/>
                      </a:cubicBezTo>
                      <a:cubicBezTo>
                        <a:pt x="601" y="561"/>
                        <a:pt x="604" y="525"/>
                        <a:pt x="602" y="487"/>
                      </a:cubicBezTo>
                      <a:cubicBezTo>
                        <a:pt x="601" y="449"/>
                        <a:pt x="596" y="412"/>
                        <a:pt x="587" y="379"/>
                      </a:cubicBezTo>
                      <a:close/>
                      <a:moveTo>
                        <a:pt x="574" y="534"/>
                      </a:moveTo>
                      <a:cubicBezTo>
                        <a:pt x="573" y="549"/>
                        <a:pt x="571" y="564"/>
                        <a:pt x="569" y="578"/>
                      </a:cubicBezTo>
                      <a:cubicBezTo>
                        <a:pt x="566" y="593"/>
                        <a:pt x="563" y="607"/>
                        <a:pt x="559" y="620"/>
                      </a:cubicBezTo>
                      <a:cubicBezTo>
                        <a:pt x="555" y="634"/>
                        <a:pt x="550" y="647"/>
                        <a:pt x="545" y="660"/>
                      </a:cubicBezTo>
                      <a:cubicBezTo>
                        <a:pt x="539" y="672"/>
                        <a:pt x="533" y="684"/>
                        <a:pt x="526" y="695"/>
                      </a:cubicBezTo>
                      <a:cubicBezTo>
                        <a:pt x="519" y="706"/>
                        <a:pt x="511" y="717"/>
                        <a:pt x="503" y="726"/>
                      </a:cubicBezTo>
                      <a:cubicBezTo>
                        <a:pt x="495" y="736"/>
                        <a:pt x="485" y="744"/>
                        <a:pt x="475" y="751"/>
                      </a:cubicBezTo>
                      <a:cubicBezTo>
                        <a:pt x="465" y="758"/>
                        <a:pt x="454" y="764"/>
                        <a:pt x="443" y="768"/>
                      </a:cubicBezTo>
                      <a:cubicBezTo>
                        <a:pt x="431" y="772"/>
                        <a:pt x="419" y="774"/>
                        <a:pt x="407" y="774"/>
                      </a:cubicBezTo>
                      <a:cubicBezTo>
                        <a:pt x="395" y="775"/>
                        <a:pt x="382" y="773"/>
                        <a:pt x="370" y="769"/>
                      </a:cubicBezTo>
                      <a:cubicBezTo>
                        <a:pt x="358" y="765"/>
                        <a:pt x="346" y="759"/>
                        <a:pt x="334" y="752"/>
                      </a:cubicBezTo>
                      <a:cubicBezTo>
                        <a:pt x="322" y="744"/>
                        <a:pt x="311" y="734"/>
                        <a:pt x="300" y="722"/>
                      </a:cubicBezTo>
                      <a:cubicBezTo>
                        <a:pt x="289" y="709"/>
                        <a:pt x="278" y="695"/>
                        <a:pt x="269" y="679"/>
                      </a:cubicBezTo>
                      <a:cubicBezTo>
                        <a:pt x="260" y="663"/>
                        <a:pt x="251" y="645"/>
                        <a:pt x="244" y="626"/>
                      </a:cubicBezTo>
                      <a:cubicBezTo>
                        <a:pt x="237" y="607"/>
                        <a:pt x="231" y="586"/>
                        <a:pt x="227" y="563"/>
                      </a:cubicBezTo>
                      <a:cubicBezTo>
                        <a:pt x="222" y="541"/>
                        <a:pt x="220" y="518"/>
                        <a:pt x="219" y="494"/>
                      </a:cubicBezTo>
                      <a:cubicBezTo>
                        <a:pt x="218" y="470"/>
                        <a:pt x="219" y="446"/>
                        <a:pt x="222" y="424"/>
                      </a:cubicBezTo>
                      <a:cubicBezTo>
                        <a:pt x="225" y="402"/>
                        <a:pt x="229" y="381"/>
                        <a:pt x="235" y="361"/>
                      </a:cubicBezTo>
                      <a:cubicBezTo>
                        <a:pt x="241" y="342"/>
                        <a:pt x="248" y="324"/>
                        <a:pt x="257" y="307"/>
                      </a:cubicBezTo>
                      <a:cubicBezTo>
                        <a:pt x="265" y="291"/>
                        <a:pt x="274" y="277"/>
                        <a:pt x="284" y="265"/>
                      </a:cubicBezTo>
                      <a:cubicBezTo>
                        <a:pt x="294" y="252"/>
                        <a:pt x="305" y="242"/>
                        <a:pt x="317" y="234"/>
                      </a:cubicBezTo>
                      <a:cubicBezTo>
                        <a:pt x="328" y="226"/>
                        <a:pt x="339" y="219"/>
                        <a:pt x="351" y="215"/>
                      </a:cubicBezTo>
                      <a:cubicBezTo>
                        <a:pt x="363" y="211"/>
                        <a:pt x="375" y="209"/>
                        <a:pt x="387" y="209"/>
                      </a:cubicBezTo>
                      <a:cubicBezTo>
                        <a:pt x="399" y="208"/>
                        <a:pt x="411" y="210"/>
                        <a:pt x="423" y="214"/>
                      </a:cubicBezTo>
                      <a:cubicBezTo>
                        <a:pt x="435" y="217"/>
                        <a:pt x="446" y="223"/>
                        <a:pt x="457" y="229"/>
                      </a:cubicBezTo>
                      <a:cubicBezTo>
                        <a:pt x="467" y="236"/>
                        <a:pt x="477" y="244"/>
                        <a:pt x="486" y="253"/>
                      </a:cubicBezTo>
                      <a:cubicBezTo>
                        <a:pt x="495" y="262"/>
                        <a:pt x="503" y="272"/>
                        <a:pt x="511" y="282"/>
                      </a:cubicBezTo>
                      <a:cubicBezTo>
                        <a:pt x="519" y="293"/>
                        <a:pt x="526" y="305"/>
                        <a:pt x="532" y="317"/>
                      </a:cubicBezTo>
                      <a:cubicBezTo>
                        <a:pt x="539" y="329"/>
                        <a:pt x="544" y="342"/>
                        <a:pt x="549" y="355"/>
                      </a:cubicBezTo>
                      <a:cubicBezTo>
                        <a:pt x="554" y="369"/>
                        <a:pt x="559" y="382"/>
                        <a:pt x="562" y="397"/>
                      </a:cubicBezTo>
                      <a:cubicBezTo>
                        <a:pt x="566" y="411"/>
                        <a:pt x="569" y="426"/>
                        <a:pt x="571" y="441"/>
                      </a:cubicBezTo>
                      <a:cubicBezTo>
                        <a:pt x="573" y="456"/>
                        <a:pt x="574" y="471"/>
                        <a:pt x="575" y="487"/>
                      </a:cubicBezTo>
                      <a:cubicBezTo>
                        <a:pt x="575" y="503"/>
                        <a:pt x="575" y="519"/>
                        <a:pt x="574" y="534"/>
                      </a:cubicBezTo>
                      <a:close/>
                      <a:moveTo>
                        <a:pt x="646" y="486"/>
                      </a:moveTo>
                      <a:cubicBezTo>
                        <a:pt x="644" y="438"/>
                        <a:pt x="638" y="392"/>
                        <a:pt x="628" y="349"/>
                      </a:cubicBezTo>
                      <a:cubicBezTo>
                        <a:pt x="618" y="305"/>
                        <a:pt x="604" y="263"/>
                        <a:pt x="586" y="224"/>
                      </a:cubicBezTo>
                      <a:cubicBezTo>
                        <a:pt x="567" y="183"/>
                        <a:pt x="544" y="145"/>
                        <a:pt x="517" y="113"/>
                      </a:cubicBezTo>
                      <a:cubicBezTo>
                        <a:pt x="488" y="79"/>
                        <a:pt x="455" y="50"/>
                        <a:pt x="417" y="30"/>
                      </a:cubicBezTo>
                      <a:cubicBezTo>
                        <a:pt x="375" y="8"/>
                        <a:pt x="332" y="0"/>
                        <a:pt x="289" y="4"/>
                      </a:cubicBezTo>
                      <a:cubicBezTo>
                        <a:pt x="242" y="9"/>
                        <a:pt x="196" y="30"/>
                        <a:pt x="154" y="67"/>
                      </a:cubicBezTo>
                      <a:cubicBezTo>
                        <a:pt x="110" y="107"/>
                        <a:pt x="71" y="164"/>
                        <a:pt x="44" y="236"/>
                      </a:cubicBezTo>
                      <a:cubicBezTo>
                        <a:pt x="15" y="312"/>
                        <a:pt x="0" y="401"/>
                        <a:pt x="3" y="498"/>
                      </a:cubicBezTo>
                      <a:cubicBezTo>
                        <a:pt x="5" y="594"/>
                        <a:pt x="26" y="684"/>
                        <a:pt x="60" y="759"/>
                      </a:cubicBezTo>
                      <a:cubicBezTo>
                        <a:pt x="92" y="831"/>
                        <a:pt x="134" y="888"/>
                        <a:pt x="182" y="927"/>
                      </a:cubicBezTo>
                      <a:cubicBezTo>
                        <a:pt x="226" y="963"/>
                        <a:pt x="274" y="983"/>
                        <a:pt x="322" y="986"/>
                      </a:cubicBezTo>
                      <a:cubicBezTo>
                        <a:pt x="366" y="989"/>
                        <a:pt x="409" y="979"/>
                        <a:pt x="449" y="955"/>
                      </a:cubicBezTo>
                      <a:cubicBezTo>
                        <a:pt x="487" y="934"/>
                        <a:pt x="518" y="903"/>
                        <a:pt x="545" y="867"/>
                      </a:cubicBezTo>
                      <a:cubicBezTo>
                        <a:pt x="569" y="833"/>
                        <a:pt x="590" y="794"/>
                        <a:pt x="606" y="752"/>
                      </a:cubicBezTo>
                      <a:cubicBezTo>
                        <a:pt x="620" y="712"/>
                        <a:pt x="632" y="669"/>
                        <a:pt x="638" y="624"/>
                      </a:cubicBezTo>
                      <a:cubicBezTo>
                        <a:pt x="645" y="580"/>
                        <a:pt x="648" y="534"/>
                        <a:pt x="646" y="486"/>
                      </a:cubicBezTo>
                      <a:close/>
                      <a:moveTo>
                        <a:pt x="622" y="549"/>
                      </a:moveTo>
                      <a:cubicBezTo>
                        <a:pt x="620" y="569"/>
                        <a:pt x="618" y="589"/>
                        <a:pt x="615" y="609"/>
                      </a:cubicBezTo>
                      <a:cubicBezTo>
                        <a:pt x="612" y="628"/>
                        <a:pt x="608" y="647"/>
                        <a:pt x="603" y="666"/>
                      </a:cubicBezTo>
                      <a:cubicBezTo>
                        <a:pt x="598" y="685"/>
                        <a:pt x="592" y="703"/>
                        <a:pt x="585" y="720"/>
                      </a:cubicBezTo>
                      <a:cubicBezTo>
                        <a:pt x="578" y="738"/>
                        <a:pt x="570" y="755"/>
                        <a:pt x="561" y="771"/>
                      </a:cubicBezTo>
                      <a:cubicBezTo>
                        <a:pt x="552" y="788"/>
                        <a:pt x="541" y="803"/>
                        <a:pt x="530" y="818"/>
                      </a:cubicBezTo>
                      <a:cubicBezTo>
                        <a:pt x="519" y="832"/>
                        <a:pt x="506" y="846"/>
                        <a:pt x="493" y="857"/>
                      </a:cubicBezTo>
                      <a:cubicBezTo>
                        <a:pt x="479" y="869"/>
                        <a:pt x="463" y="880"/>
                        <a:pt x="447" y="888"/>
                      </a:cubicBezTo>
                      <a:cubicBezTo>
                        <a:pt x="430" y="896"/>
                        <a:pt x="413" y="902"/>
                        <a:pt x="395" y="905"/>
                      </a:cubicBezTo>
                      <a:cubicBezTo>
                        <a:pt x="377" y="908"/>
                        <a:pt x="358" y="908"/>
                        <a:pt x="340" y="905"/>
                      </a:cubicBezTo>
                      <a:cubicBezTo>
                        <a:pt x="321" y="902"/>
                        <a:pt x="302" y="896"/>
                        <a:pt x="283" y="886"/>
                      </a:cubicBezTo>
                      <a:cubicBezTo>
                        <a:pt x="264" y="877"/>
                        <a:pt x="245" y="864"/>
                        <a:pt x="228" y="847"/>
                      </a:cubicBezTo>
                      <a:cubicBezTo>
                        <a:pt x="209" y="831"/>
                        <a:pt x="192" y="810"/>
                        <a:pt x="176" y="787"/>
                      </a:cubicBezTo>
                      <a:cubicBezTo>
                        <a:pt x="160" y="763"/>
                        <a:pt x="146" y="736"/>
                        <a:pt x="133" y="706"/>
                      </a:cubicBezTo>
                      <a:cubicBezTo>
                        <a:pt x="121" y="676"/>
                        <a:pt x="110" y="643"/>
                        <a:pt x="103" y="608"/>
                      </a:cubicBezTo>
                      <a:cubicBezTo>
                        <a:pt x="95" y="572"/>
                        <a:pt x="91" y="535"/>
                        <a:pt x="90" y="496"/>
                      </a:cubicBezTo>
                      <a:cubicBezTo>
                        <a:pt x="89" y="458"/>
                        <a:pt x="91" y="420"/>
                        <a:pt x="96" y="385"/>
                      </a:cubicBezTo>
                      <a:cubicBezTo>
                        <a:pt x="101" y="350"/>
                        <a:pt x="109" y="316"/>
                        <a:pt x="120" y="286"/>
                      </a:cubicBezTo>
                      <a:cubicBezTo>
                        <a:pt x="130" y="256"/>
                        <a:pt x="143" y="229"/>
                        <a:pt x="158" y="205"/>
                      </a:cubicBezTo>
                      <a:cubicBezTo>
                        <a:pt x="172" y="181"/>
                        <a:pt x="188" y="161"/>
                        <a:pt x="205" y="143"/>
                      </a:cubicBezTo>
                      <a:cubicBezTo>
                        <a:pt x="221" y="127"/>
                        <a:pt x="239" y="113"/>
                        <a:pt x="257" y="103"/>
                      </a:cubicBezTo>
                      <a:cubicBezTo>
                        <a:pt x="275" y="93"/>
                        <a:pt x="293" y="86"/>
                        <a:pt x="312" y="83"/>
                      </a:cubicBezTo>
                      <a:cubicBezTo>
                        <a:pt x="330" y="79"/>
                        <a:pt x="348" y="79"/>
                        <a:pt x="366" y="81"/>
                      </a:cubicBezTo>
                      <a:cubicBezTo>
                        <a:pt x="384" y="83"/>
                        <a:pt x="402" y="88"/>
                        <a:pt x="419" y="96"/>
                      </a:cubicBezTo>
                      <a:cubicBezTo>
                        <a:pt x="436" y="103"/>
                        <a:pt x="452" y="113"/>
                        <a:pt x="466" y="124"/>
                      </a:cubicBezTo>
                      <a:cubicBezTo>
                        <a:pt x="481" y="135"/>
                        <a:pt x="494" y="148"/>
                        <a:pt x="506" y="162"/>
                      </a:cubicBezTo>
                      <a:cubicBezTo>
                        <a:pt x="518" y="175"/>
                        <a:pt x="530" y="190"/>
                        <a:pt x="540" y="206"/>
                      </a:cubicBezTo>
                      <a:cubicBezTo>
                        <a:pt x="550" y="222"/>
                        <a:pt x="559" y="238"/>
                        <a:pt x="568" y="255"/>
                      </a:cubicBezTo>
                      <a:cubicBezTo>
                        <a:pt x="576" y="272"/>
                        <a:pt x="583" y="290"/>
                        <a:pt x="589" y="309"/>
                      </a:cubicBezTo>
                      <a:cubicBezTo>
                        <a:pt x="596" y="327"/>
                        <a:pt x="601" y="346"/>
                        <a:pt x="606" y="365"/>
                      </a:cubicBezTo>
                      <a:cubicBezTo>
                        <a:pt x="610" y="384"/>
                        <a:pt x="614" y="404"/>
                        <a:pt x="617" y="424"/>
                      </a:cubicBezTo>
                      <a:cubicBezTo>
                        <a:pt x="620" y="444"/>
                        <a:pt x="621" y="465"/>
                        <a:pt x="622" y="486"/>
                      </a:cubicBezTo>
                      <a:cubicBezTo>
                        <a:pt x="623" y="508"/>
                        <a:pt x="623" y="528"/>
                        <a:pt x="622" y="549"/>
                      </a:cubicBezTo>
                      <a:close/>
                      <a:moveTo>
                        <a:pt x="482" y="454"/>
                      </a:moveTo>
                      <a:cubicBezTo>
                        <a:pt x="479" y="443"/>
                        <a:pt x="475" y="433"/>
                        <a:pt x="470" y="425"/>
                      </a:cubicBezTo>
                      <a:cubicBezTo>
                        <a:pt x="465" y="416"/>
                        <a:pt x="459" y="409"/>
                        <a:pt x="452" y="404"/>
                      </a:cubicBezTo>
                      <a:cubicBezTo>
                        <a:pt x="445" y="399"/>
                        <a:pt x="438" y="396"/>
                        <a:pt x="430" y="395"/>
                      </a:cubicBezTo>
                      <a:cubicBezTo>
                        <a:pt x="421" y="394"/>
                        <a:pt x="414" y="396"/>
                        <a:pt x="406" y="400"/>
                      </a:cubicBezTo>
                      <a:cubicBezTo>
                        <a:pt x="399" y="405"/>
                        <a:pt x="392" y="411"/>
                        <a:pt x="387" y="420"/>
                      </a:cubicBezTo>
                      <a:cubicBezTo>
                        <a:pt x="381" y="429"/>
                        <a:pt x="377" y="439"/>
                        <a:pt x="374" y="451"/>
                      </a:cubicBezTo>
                      <a:cubicBezTo>
                        <a:pt x="371" y="463"/>
                        <a:pt x="369" y="477"/>
                        <a:pt x="370" y="491"/>
                      </a:cubicBezTo>
                      <a:cubicBezTo>
                        <a:pt x="370" y="505"/>
                        <a:pt x="373" y="519"/>
                        <a:pt x="377" y="531"/>
                      </a:cubicBezTo>
                      <a:cubicBezTo>
                        <a:pt x="380" y="542"/>
                        <a:pt x="386" y="553"/>
                        <a:pt x="392" y="562"/>
                      </a:cubicBezTo>
                      <a:cubicBezTo>
                        <a:pt x="398" y="570"/>
                        <a:pt x="405" y="576"/>
                        <a:pt x="413" y="581"/>
                      </a:cubicBezTo>
                      <a:cubicBezTo>
                        <a:pt x="420" y="585"/>
                        <a:pt x="428" y="586"/>
                        <a:pt x="436" y="585"/>
                      </a:cubicBezTo>
                      <a:cubicBezTo>
                        <a:pt x="444" y="584"/>
                        <a:pt x="452" y="581"/>
                        <a:pt x="458" y="575"/>
                      </a:cubicBezTo>
                      <a:cubicBezTo>
                        <a:pt x="465" y="569"/>
                        <a:pt x="470" y="562"/>
                        <a:pt x="475" y="553"/>
                      </a:cubicBezTo>
                      <a:cubicBezTo>
                        <a:pt x="479" y="545"/>
                        <a:pt x="483" y="535"/>
                        <a:pt x="485" y="524"/>
                      </a:cubicBezTo>
                      <a:cubicBezTo>
                        <a:pt x="487" y="513"/>
                        <a:pt x="488" y="501"/>
                        <a:pt x="488" y="489"/>
                      </a:cubicBezTo>
                      <a:cubicBezTo>
                        <a:pt x="487" y="477"/>
                        <a:pt x="485" y="465"/>
                        <a:pt x="482" y="454"/>
                      </a:cubicBezTo>
                      <a:close/>
                    </a:path>
                  </a:pathLst>
                </a:custGeom>
                <a:solidFill>
                  <a:srgbClr val="3B3B3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/>
                </a:p>
              </p:txBody>
            </p:sp>
            <p:sp>
              <p:nvSpPr>
                <p:cNvPr id="101" name="Freeform 7"/>
                <p:cNvSpPr>
                  <a:spLocks noEditPoints="1"/>
                </p:cNvSpPr>
                <p:nvPr/>
              </p:nvSpPr>
              <p:spPr bwMode="auto">
                <a:xfrm>
                  <a:off x="971" y="1492"/>
                  <a:ext cx="1538" cy="2343"/>
                </a:xfrm>
                <a:custGeom>
                  <a:avLst/>
                  <a:gdLst>
                    <a:gd name="T0" fmla="*/ 477 w 648"/>
                    <a:gd name="T1" fmla="*/ 296 h 989"/>
                    <a:gd name="T2" fmla="*/ 317 w 648"/>
                    <a:gd name="T3" fmla="*/ 313 h 989"/>
                    <a:gd name="T4" fmla="*/ 287 w 648"/>
                    <a:gd name="T5" fmla="*/ 595 h 989"/>
                    <a:gd name="T6" fmla="*/ 441 w 648"/>
                    <a:gd name="T7" fmla="*/ 714 h 989"/>
                    <a:gd name="T8" fmla="*/ 546 w 648"/>
                    <a:gd name="T9" fmla="*/ 564 h 989"/>
                    <a:gd name="T10" fmla="*/ 519 w 648"/>
                    <a:gd name="T11" fmla="*/ 517 h 989"/>
                    <a:gd name="T12" fmla="*/ 500 w 648"/>
                    <a:gd name="T13" fmla="*/ 592 h 989"/>
                    <a:gd name="T14" fmla="*/ 458 w 648"/>
                    <a:gd name="T15" fmla="*/ 640 h 989"/>
                    <a:gd name="T16" fmla="*/ 399 w 648"/>
                    <a:gd name="T17" fmla="*/ 642 h 989"/>
                    <a:gd name="T18" fmla="*/ 348 w 648"/>
                    <a:gd name="T19" fmla="*/ 589 h 989"/>
                    <a:gd name="T20" fmla="*/ 324 w 648"/>
                    <a:gd name="T21" fmla="*/ 492 h 989"/>
                    <a:gd name="T22" fmla="*/ 341 w 648"/>
                    <a:gd name="T23" fmla="*/ 395 h 989"/>
                    <a:gd name="T24" fmla="*/ 388 w 648"/>
                    <a:gd name="T25" fmla="*/ 339 h 989"/>
                    <a:gd name="T26" fmla="*/ 447 w 648"/>
                    <a:gd name="T27" fmla="*/ 339 h 989"/>
                    <a:gd name="T28" fmla="*/ 493 w 648"/>
                    <a:gd name="T29" fmla="*/ 386 h 989"/>
                    <a:gd name="T30" fmla="*/ 517 w 648"/>
                    <a:gd name="T31" fmla="*/ 460 h 989"/>
                    <a:gd name="T32" fmla="*/ 587 w 648"/>
                    <a:gd name="T33" fmla="*/ 379 h 989"/>
                    <a:gd name="T34" fmla="*/ 421 w 648"/>
                    <a:gd name="T35" fmla="*/ 148 h 989"/>
                    <a:gd name="T36" fmla="*/ 174 w 648"/>
                    <a:gd name="T37" fmla="*/ 321 h 989"/>
                    <a:gd name="T38" fmla="*/ 261 w 648"/>
                    <a:gd name="T39" fmla="*/ 790 h 989"/>
                    <a:gd name="T40" fmla="*/ 519 w 648"/>
                    <a:gd name="T41" fmla="*/ 778 h 989"/>
                    <a:gd name="T42" fmla="*/ 602 w 648"/>
                    <a:gd name="T43" fmla="*/ 487 h 989"/>
                    <a:gd name="T44" fmla="*/ 569 w 648"/>
                    <a:gd name="T45" fmla="*/ 578 h 989"/>
                    <a:gd name="T46" fmla="*/ 526 w 648"/>
                    <a:gd name="T47" fmla="*/ 695 h 989"/>
                    <a:gd name="T48" fmla="*/ 443 w 648"/>
                    <a:gd name="T49" fmla="*/ 768 h 989"/>
                    <a:gd name="T50" fmla="*/ 334 w 648"/>
                    <a:gd name="T51" fmla="*/ 752 h 989"/>
                    <a:gd name="T52" fmla="*/ 244 w 648"/>
                    <a:gd name="T53" fmla="*/ 626 h 989"/>
                    <a:gd name="T54" fmla="*/ 222 w 648"/>
                    <a:gd name="T55" fmla="*/ 424 h 989"/>
                    <a:gd name="T56" fmla="*/ 285 w 648"/>
                    <a:gd name="T57" fmla="*/ 265 h 989"/>
                    <a:gd name="T58" fmla="*/ 387 w 648"/>
                    <a:gd name="T59" fmla="*/ 209 h 989"/>
                    <a:gd name="T60" fmla="*/ 486 w 648"/>
                    <a:gd name="T61" fmla="*/ 253 h 989"/>
                    <a:gd name="T62" fmla="*/ 549 w 648"/>
                    <a:gd name="T63" fmla="*/ 355 h 989"/>
                    <a:gd name="T64" fmla="*/ 575 w 648"/>
                    <a:gd name="T65" fmla="*/ 487 h 989"/>
                    <a:gd name="T66" fmla="*/ 628 w 648"/>
                    <a:gd name="T67" fmla="*/ 349 h 989"/>
                    <a:gd name="T68" fmla="*/ 417 w 648"/>
                    <a:gd name="T69" fmla="*/ 30 h 989"/>
                    <a:gd name="T70" fmla="*/ 44 w 648"/>
                    <a:gd name="T71" fmla="*/ 236 h 989"/>
                    <a:gd name="T72" fmla="*/ 182 w 648"/>
                    <a:gd name="T73" fmla="*/ 927 h 989"/>
                    <a:gd name="T74" fmla="*/ 545 w 648"/>
                    <a:gd name="T75" fmla="*/ 867 h 989"/>
                    <a:gd name="T76" fmla="*/ 646 w 648"/>
                    <a:gd name="T77" fmla="*/ 486 h 989"/>
                    <a:gd name="T78" fmla="*/ 603 w 648"/>
                    <a:gd name="T79" fmla="*/ 666 h 989"/>
                    <a:gd name="T80" fmla="*/ 530 w 648"/>
                    <a:gd name="T81" fmla="*/ 818 h 989"/>
                    <a:gd name="T82" fmla="*/ 395 w 648"/>
                    <a:gd name="T83" fmla="*/ 905 h 989"/>
                    <a:gd name="T84" fmla="*/ 228 w 648"/>
                    <a:gd name="T85" fmla="*/ 847 h 989"/>
                    <a:gd name="T86" fmla="*/ 103 w 648"/>
                    <a:gd name="T87" fmla="*/ 608 h 989"/>
                    <a:gd name="T88" fmla="*/ 120 w 648"/>
                    <a:gd name="T89" fmla="*/ 286 h 989"/>
                    <a:gd name="T90" fmla="*/ 257 w 648"/>
                    <a:gd name="T91" fmla="*/ 103 h 989"/>
                    <a:gd name="T92" fmla="*/ 419 w 648"/>
                    <a:gd name="T93" fmla="*/ 96 h 989"/>
                    <a:gd name="T94" fmla="*/ 540 w 648"/>
                    <a:gd name="T95" fmla="*/ 206 h 989"/>
                    <a:gd name="T96" fmla="*/ 606 w 648"/>
                    <a:gd name="T97" fmla="*/ 365 h 989"/>
                    <a:gd name="T98" fmla="*/ 622 w 648"/>
                    <a:gd name="T99" fmla="*/ 549 h 989"/>
                    <a:gd name="T100" fmla="*/ 452 w 648"/>
                    <a:gd name="T101" fmla="*/ 404 h 989"/>
                    <a:gd name="T102" fmla="*/ 387 w 648"/>
                    <a:gd name="T103" fmla="*/ 420 h 989"/>
                    <a:gd name="T104" fmla="*/ 377 w 648"/>
                    <a:gd name="T105" fmla="*/ 531 h 989"/>
                    <a:gd name="T106" fmla="*/ 436 w 648"/>
                    <a:gd name="T107" fmla="*/ 585 h 989"/>
                    <a:gd name="T108" fmla="*/ 485 w 648"/>
                    <a:gd name="T109" fmla="*/ 524 h 9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648" h="989">
                      <a:moveTo>
                        <a:pt x="541" y="412"/>
                      </a:moveTo>
                      <a:cubicBezTo>
                        <a:pt x="534" y="388"/>
                        <a:pt x="526" y="366"/>
                        <a:pt x="515" y="347"/>
                      </a:cubicBezTo>
                      <a:cubicBezTo>
                        <a:pt x="504" y="327"/>
                        <a:pt x="491" y="309"/>
                        <a:pt x="477" y="296"/>
                      </a:cubicBezTo>
                      <a:cubicBezTo>
                        <a:pt x="461" y="281"/>
                        <a:pt x="444" y="271"/>
                        <a:pt x="425" y="267"/>
                      </a:cubicBezTo>
                      <a:cubicBezTo>
                        <a:pt x="406" y="262"/>
                        <a:pt x="386" y="264"/>
                        <a:pt x="368" y="271"/>
                      </a:cubicBezTo>
                      <a:cubicBezTo>
                        <a:pt x="349" y="279"/>
                        <a:pt x="332" y="294"/>
                        <a:pt x="317" y="313"/>
                      </a:cubicBezTo>
                      <a:cubicBezTo>
                        <a:pt x="301" y="334"/>
                        <a:pt x="289" y="360"/>
                        <a:pt x="280" y="390"/>
                      </a:cubicBezTo>
                      <a:cubicBezTo>
                        <a:pt x="271" y="421"/>
                        <a:pt x="267" y="456"/>
                        <a:pt x="268" y="493"/>
                      </a:cubicBezTo>
                      <a:cubicBezTo>
                        <a:pt x="270" y="530"/>
                        <a:pt x="276" y="565"/>
                        <a:pt x="287" y="595"/>
                      </a:cubicBezTo>
                      <a:cubicBezTo>
                        <a:pt x="298" y="625"/>
                        <a:pt x="312" y="651"/>
                        <a:pt x="329" y="671"/>
                      </a:cubicBezTo>
                      <a:cubicBezTo>
                        <a:pt x="345" y="691"/>
                        <a:pt x="364" y="704"/>
                        <a:pt x="383" y="712"/>
                      </a:cubicBezTo>
                      <a:cubicBezTo>
                        <a:pt x="402" y="719"/>
                        <a:pt x="422" y="720"/>
                        <a:pt x="441" y="714"/>
                      </a:cubicBezTo>
                      <a:cubicBezTo>
                        <a:pt x="460" y="709"/>
                        <a:pt x="476" y="698"/>
                        <a:pt x="491" y="683"/>
                      </a:cubicBezTo>
                      <a:cubicBezTo>
                        <a:pt x="504" y="669"/>
                        <a:pt x="516" y="651"/>
                        <a:pt x="526" y="630"/>
                      </a:cubicBezTo>
                      <a:cubicBezTo>
                        <a:pt x="535" y="610"/>
                        <a:pt x="542" y="588"/>
                        <a:pt x="546" y="564"/>
                      </a:cubicBezTo>
                      <a:cubicBezTo>
                        <a:pt x="551" y="540"/>
                        <a:pt x="553" y="514"/>
                        <a:pt x="552" y="488"/>
                      </a:cubicBezTo>
                      <a:cubicBezTo>
                        <a:pt x="551" y="461"/>
                        <a:pt x="547" y="436"/>
                        <a:pt x="541" y="412"/>
                      </a:cubicBezTo>
                      <a:close/>
                      <a:moveTo>
                        <a:pt x="519" y="517"/>
                      </a:moveTo>
                      <a:cubicBezTo>
                        <a:pt x="519" y="526"/>
                        <a:pt x="517" y="535"/>
                        <a:pt x="516" y="544"/>
                      </a:cubicBezTo>
                      <a:cubicBezTo>
                        <a:pt x="514" y="552"/>
                        <a:pt x="512" y="561"/>
                        <a:pt x="509" y="569"/>
                      </a:cubicBezTo>
                      <a:cubicBezTo>
                        <a:pt x="507" y="577"/>
                        <a:pt x="504" y="584"/>
                        <a:pt x="500" y="592"/>
                      </a:cubicBezTo>
                      <a:cubicBezTo>
                        <a:pt x="497" y="599"/>
                        <a:pt x="493" y="605"/>
                        <a:pt x="488" y="612"/>
                      </a:cubicBezTo>
                      <a:cubicBezTo>
                        <a:pt x="484" y="618"/>
                        <a:pt x="479" y="623"/>
                        <a:pt x="474" y="628"/>
                      </a:cubicBezTo>
                      <a:cubicBezTo>
                        <a:pt x="469" y="633"/>
                        <a:pt x="463" y="637"/>
                        <a:pt x="458" y="640"/>
                      </a:cubicBezTo>
                      <a:cubicBezTo>
                        <a:pt x="452" y="644"/>
                        <a:pt x="445" y="646"/>
                        <a:pt x="439" y="647"/>
                      </a:cubicBezTo>
                      <a:cubicBezTo>
                        <a:pt x="432" y="649"/>
                        <a:pt x="425" y="649"/>
                        <a:pt x="419" y="648"/>
                      </a:cubicBezTo>
                      <a:cubicBezTo>
                        <a:pt x="412" y="647"/>
                        <a:pt x="405" y="645"/>
                        <a:pt x="399" y="642"/>
                      </a:cubicBezTo>
                      <a:cubicBezTo>
                        <a:pt x="392" y="639"/>
                        <a:pt x="386" y="635"/>
                        <a:pt x="380" y="630"/>
                      </a:cubicBezTo>
                      <a:cubicBezTo>
                        <a:pt x="374" y="625"/>
                        <a:pt x="368" y="619"/>
                        <a:pt x="363" y="612"/>
                      </a:cubicBezTo>
                      <a:cubicBezTo>
                        <a:pt x="357" y="605"/>
                        <a:pt x="352" y="597"/>
                        <a:pt x="348" y="589"/>
                      </a:cubicBezTo>
                      <a:cubicBezTo>
                        <a:pt x="343" y="580"/>
                        <a:pt x="339" y="570"/>
                        <a:pt x="336" y="560"/>
                      </a:cubicBezTo>
                      <a:cubicBezTo>
                        <a:pt x="332" y="550"/>
                        <a:pt x="329" y="539"/>
                        <a:pt x="327" y="528"/>
                      </a:cubicBezTo>
                      <a:cubicBezTo>
                        <a:pt x="325" y="516"/>
                        <a:pt x="324" y="504"/>
                        <a:pt x="324" y="492"/>
                      </a:cubicBezTo>
                      <a:cubicBezTo>
                        <a:pt x="323" y="480"/>
                        <a:pt x="324" y="468"/>
                        <a:pt x="325" y="456"/>
                      </a:cubicBezTo>
                      <a:cubicBezTo>
                        <a:pt x="326" y="445"/>
                        <a:pt x="328" y="434"/>
                        <a:pt x="331" y="423"/>
                      </a:cubicBezTo>
                      <a:cubicBezTo>
                        <a:pt x="334" y="413"/>
                        <a:pt x="337" y="403"/>
                        <a:pt x="341" y="395"/>
                      </a:cubicBezTo>
                      <a:cubicBezTo>
                        <a:pt x="345" y="386"/>
                        <a:pt x="349" y="378"/>
                        <a:pt x="354" y="371"/>
                      </a:cubicBezTo>
                      <a:cubicBezTo>
                        <a:pt x="359" y="363"/>
                        <a:pt x="365" y="357"/>
                        <a:pt x="370" y="352"/>
                      </a:cubicBezTo>
                      <a:cubicBezTo>
                        <a:pt x="376" y="347"/>
                        <a:pt x="382" y="343"/>
                        <a:pt x="388" y="339"/>
                      </a:cubicBezTo>
                      <a:cubicBezTo>
                        <a:pt x="395" y="336"/>
                        <a:pt x="401" y="334"/>
                        <a:pt x="408" y="333"/>
                      </a:cubicBezTo>
                      <a:cubicBezTo>
                        <a:pt x="414" y="332"/>
                        <a:pt x="421" y="332"/>
                        <a:pt x="428" y="333"/>
                      </a:cubicBezTo>
                      <a:cubicBezTo>
                        <a:pt x="434" y="334"/>
                        <a:pt x="441" y="336"/>
                        <a:pt x="447" y="339"/>
                      </a:cubicBezTo>
                      <a:cubicBezTo>
                        <a:pt x="453" y="342"/>
                        <a:pt x="459" y="346"/>
                        <a:pt x="464" y="351"/>
                      </a:cubicBezTo>
                      <a:cubicBezTo>
                        <a:pt x="470" y="355"/>
                        <a:pt x="475" y="361"/>
                        <a:pt x="479" y="367"/>
                      </a:cubicBezTo>
                      <a:cubicBezTo>
                        <a:pt x="484" y="373"/>
                        <a:pt x="489" y="379"/>
                        <a:pt x="493" y="386"/>
                      </a:cubicBezTo>
                      <a:cubicBezTo>
                        <a:pt x="497" y="393"/>
                        <a:pt x="500" y="401"/>
                        <a:pt x="503" y="408"/>
                      </a:cubicBezTo>
                      <a:cubicBezTo>
                        <a:pt x="507" y="416"/>
                        <a:pt x="509" y="425"/>
                        <a:pt x="512" y="433"/>
                      </a:cubicBezTo>
                      <a:cubicBezTo>
                        <a:pt x="514" y="442"/>
                        <a:pt x="516" y="451"/>
                        <a:pt x="517" y="460"/>
                      </a:cubicBezTo>
                      <a:cubicBezTo>
                        <a:pt x="519" y="469"/>
                        <a:pt x="520" y="479"/>
                        <a:pt x="520" y="488"/>
                      </a:cubicBezTo>
                      <a:cubicBezTo>
                        <a:pt x="520" y="498"/>
                        <a:pt x="520" y="508"/>
                        <a:pt x="519" y="517"/>
                      </a:cubicBezTo>
                      <a:close/>
                      <a:moveTo>
                        <a:pt x="587" y="379"/>
                      </a:moveTo>
                      <a:cubicBezTo>
                        <a:pt x="579" y="344"/>
                        <a:pt x="567" y="311"/>
                        <a:pt x="553" y="282"/>
                      </a:cubicBezTo>
                      <a:cubicBezTo>
                        <a:pt x="537" y="251"/>
                        <a:pt x="519" y="224"/>
                        <a:pt x="498" y="201"/>
                      </a:cubicBezTo>
                      <a:cubicBezTo>
                        <a:pt x="475" y="177"/>
                        <a:pt x="449" y="159"/>
                        <a:pt x="421" y="148"/>
                      </a:cubicBezTo>
                      <a:cubicBezTo>
                        <a:pt x="390" y="136"/>
                        <a:pt x="359" y="134"/>
                        <a:pt x="330" y="142"/>
                      </a:cubicBezTo>
                      <a:cubicBezTo>
                        <a:pt x="298" y="151"/>
                        <a:pt x="268" y="170"/>
                        <a:pt x="241" y="199"/>
                      </a:cubicBezTo>
                      <a:cubicBezTo>
                        <a:pt x="213" y="230"/>
                        <a:pt x="190" y="271"/>
                        <a:pt x="174" y="321"/>
                      </a:cubicBezTo>
                      <a:cubicBezTo>
                        <a:pt x="157" y="372"/>
                        <a:pt x="148" y="432"/>
                        <a:pt x="150" y="495"/>
                      </a:cubicBezTo>
                      <a:cubicBezTo>
                        <a:pt x="152" y="558"/>
                        <a:pt x="165" y="618"/>
                        <a:pt x="185" y="669"/>
                      </a:cubicBezTo>
                      <a:cubicBezTo>
                        <a:pt x="204" y="719"/>
                        <a:pt x="231" y="760"/>
                        <a:pt x="261" y="790"/>
                      </a:cubicBezTo>
                      <a:cubicBezTo>
                        <a:pt x="290" y="818"/>
                        <a:pt x="321" y="837"/>
                        <a:pt x="354" y="844"/>
                      </a:cubicBezTo>
                      <a:cubicBezTo>
                        <a:pt x="384" y="851"/>
                        <a:pt x="415" y="848"/>
                        <a:pt x="445" y="835"/>
                      </a:cubicBezTo>
                      <a:cubicBezTo>
                        <a:pt x="473" y="823"/>
                        <a:pt x="498" y="803"/>
                        <a:pt x="519" y="778"/>
                      </a:cubicBezTo>
                      <a:cubicBezTo>
                        <a:pt x="538" y="754"/>
                        <a:pt x="555" y="726"/>
                        <a:pt x="568" y="694"/>
                      </a:cubicBezTo>
                      <a:cubicBezTo>
                        <a:pt x="580" y="664"/>
                        <a:pt x="590" y="631"/>
                        <a:pt x="596" y="596"/>
                      </a:cubicBezTo>
                      <a:cubicBezTo>
                        <a:pt x="601" y="561"/>
                        <a:pt x="604" y="525"/>
                        <a:pt x="602" y="487"/>
                      </a:cubicBezTo>
                      <a:cubicBezTo>
                        <a:pt x="601" y="449"/>
                        <a:pt x="596" y="412"/>
                        <a:pt x="587" y="379"/>
                      </a:cubicBezTo>
                      <a:close/>
                      <a:moveTo>
                        <a:pt x="574" y="534"/>
                      </a:moveTo>
                      <a:cubicBezTo>
                        <a:pt x="573" y="549"/>
                        <a:pt x="571" y="564"/>
                        <a:pt x="569" y="578"/>
                      </a:cubicBezTo>
                      <a:cubicBezTo>
                        <a:pt x="566" y="593"/>
                        <a:pt x="563" y="607"/>
                        <a:pt x="559" y="620"/>
                      </a:cubicBezTo>
                      <a:cubicBezTo>
                        <a:pt x="555" y="634"/>
                        <a:pt x="550" y="647"/>
                        <a:pt x="545" y="660"/>
                      </a:cubicBezTo>
                      <a:cubicBezTo>
                        <a:pt x="539" y="672"/>
                        <a:pt x="533" y="684"/>
                        <a:pt x="526" y="695"/>
                      </a:cubicBezTo>
                      <a:cubicBezTo>
                        <a:pt x="519" y="706"/>
                        <a:pt x="512" y="717"/>
                        <a:pt x="503" y="726"/>
                      </a:cubicBezTo>
                      <a:cubicBezTo>
                        <a:pt x="495" y="736"/>
                        <a:pt x="485" y="744"/>
                        <a:pt x="476" y="751"/>
                      </a:cubicBezTo>
                      <a:cubicBezTo>
                        <a:pt x="465" y="758"/>
                        <a:pt x="454" y="764"/>
                        <a:pt x="443" y="768"/>
                      </a:cubicBezTo>
                      <a:cubicBezTo>
                        <a:pt x="431" y="772"/>
                        <a:pt x="419" y="774"/>
                        <a:pt x="407" y="774"/>
                      </a:cubicBezTo>
                      <a:cubicBezTo>
                        <a:pt x="395" y="775"/>
                        <a:pt x="383" y="773"/>
                        <a:pt x="371" y="769"/>
                      </a:cubicBezTo>
                      <a:cubicBezTo>
                        <a:pt x="358" y="765"/>
                        <a:pt x="346" y="759"/>
                        <a:pt x="334" y="752"/>
                      </a:cubicBezTo>
                      <a:cubicBezTo>
                        <a:pt x="322" y="744"/>
                        <a:pt x="311" y="734"/>
                        <a:pt x="300" y="722"/>
                      </a:cubicBezTo>
                      <a:cubicBezTo>
                        <a:pt x="289" y="709"/>
                        <a:pt x="279" y="695"/>
                        <a:pt x="269" y="679"/>
                      </a:cubicBezTo>
                      <a:cubicBezTo>
                        <a:pt x="260" y="663"/>
                        <a:pt x="251" y="645"/>
                        <a:pt x="244" y="626"/>
                      </a:cubicBezTo>
                      <a:cubicBezTo>
                        <a:pt x="237" y="607"/>
                        <a:pt x="231" y="586"/>
                        <a:pt x="227" y="563"/>
                      </a:cubicBezTo>
                      <a:cubicBezTo>
                        <a:pt x="223" y="541"/>
                        <a:pt x="220" y="518"/>
                        <a:pt x="219" y="494"/>
                      </a:cubicBezTo>
                      <a:cubicBezTo>
                        <a:pt x="218" y="470"/>
                        <a:pt x="219" y="446"/>
                        <a:pt x="222" y="424"/>
                      </a:cubicBezTo>
                      <a:cubicBezTo>
                        <a:pt x="225" y="402"/>
                        <a:pt x="230" y="381"/>
                        <a:pt x="235" y="361"/>
                      </a:cubicBezTo>
                      <a:cubicBezTo>
                        <a:pt x="241" y="342"/>
                        <a:pt x="248" y="324"/>
                        <a:pt x="257" y="307"/>
                      </a:cubicBezTo>
                      <a:cubicBezTo>
                        <a:pt x="265" y="291"/>
                        <a:pt x="274" y="277"/>
                        <a:pt x="285" y="265"/>
                      </a:cubicBezTo>
                      <a:cubicBezTo>
                        <a:pt x="295" y="252"/>
                        <a:pt x="305" y="242"/>
                        <a:pt x="317" y="234"/>
                      </a:cubicBezTo>
                      <a:cubicBezTo>
                        <a:pt x="328" y="226"/>
                        <a:pt x="339" y="219"/>
                        <a:pt x="351" y="215"/>
                      </a:cubicBezTo>
                      <a:cubicBezTo>
                        <a:pt x="363" y="211"/>
                        <a:pt x="375" y="209"/>
                        <a:pt x="387" y="209"/>
                      </a:cubicBezTo>
                      <a:cubicBezTo>
                        <a:pt x="399" y="208"/>
                        <a:pt x="411" y="210"/>
                        <a:pt x="423" y="214"/>
                      </a:cubicBezTo>
                      <a:cubicBezTo>
                        <a:pt x="435" y="217"/>
                        <a:pt x="446" y="223"/>
                        <a:pt x="457" y="229"/>
                      </a:cubicBezTo>
                      <a:cubicBezTo>
                        <a:pt x="467" y="236"/>
                        <a:pt x="477" y="244"/>
                        <a:pt x="486" y="253"/>
                      </a:cubicBezTo>
                      <a:cubicBezTo>
                        <a:pt x="495" y="262"/>
                        <a:pt x="503" y="272"/>
                        <a:pt x="511" y="282"/>
                      </a:cubicBezTo>
                      <a:cubicBezTo>
                        <a:pt x="519" y="293"/>
                        <a:pt x="526" y="305"/>
                        <a:pt x="532" y="317"/>
                      </a:cubicBezTo>
                      <a:cubicBezTo>
                        <a:pt x="539" y="329"/>
                        <a:pt x="544" y="342"/>
                        <a:pt x="549" y="355"/>
                      </a:cubicBezTo>
                      <a:cubicBezTo>
                        <a:pt x="554" y="369"/>
                        <a:pt x="559" y="382"/>
                        <a:pt x="562" y="397"/>
                      </a:cubicBezTo>
                      <a:cubicBezTo>
                        <a:pt x="566" y="411"/>
                        <a:pt x="569" y="426"/>
                        <a:pt x="571" y="441"/>
                      </a:cubicBezTo>
                      <a:cubicBezTo>
                        <a:pt x="573" y="456"/>
                        <a:pt x="574" y="471"/>
                        <a:pt x="575" y="487"/>
                      </a:cubicBezTo>
                      <a:cubicBezTo>
                        <a:pt x="576" y="503"/>
                        <a:pt x="575" y="519"/>
                        <a:pt x="574" y="534"/>
                      </a:cubicBezTo>
                      <a:close/>
                      <a:moveTo>
                        <a:pt x="646" y="486"/>
                      </a:moveTo>
                      <a:cubicBezTo>
                        <a:pt x="644" y="438"/>
                        <a:pt x="638" y="392"/>
                        <a:pt x="628" y="349"/>
                      </a:cubicBezTo>
                      <a:cubicBezTo>
                        <a:pt x="618" y="305"/>
                        <a:pt x="604" y="263"/>
                        <a:pt x="586" y="224"/>
                      </a:cubicBezTo>
                      <a:cubicBezTo>
                        <a:pt x="567" y="183"/>
                        <a:pt x="544" y="145"/>
                        <a:pt x="517" y="113"/>
                      </a:cubicBezTo>
                      <a:cubicBezTo>
                        <a:pt x="489" y="79"/>
                        <a:pt x="455" y="50"/>
                        <a:pt x="417" y="30"/>
                      </a:cubicBezTo>
                      <a:cubicBezTo>
                        <a:pt x="375" y="8"/>
                        <a:pt x="332" y="0"/>
                        <a:pt x="289" y="4"/>
                      </a:cubicBezTo>
                      <a:cubicBezTo>
                        <a:pt x="242" y="9"/>
                        <a:pt x="196" y="30"/>
                        <a:pt x="155" y="67"/>
                      </a:cubicBezTo>
                      <a:cubicBezTo>
                        <a:pt x="110" y="107"/>
                        <a:pt x="71" y="164"/>
                        <a:pt x="44" y="236"/>
                      </a:cubicBezTo>
                      <a:cubicBezTo>
                        <a:pt x="15" y="312"/>
                        <a:pt x="0" y="401"/>
                        <a:pt x="3" y="498"/>
                      </a:cubicBezTo>
                      <a:cubicBezTo>
                        <a:pt x="6" y="594"/>
                        <a:pt x="26" y="684"/>
                        <a:pt x="60" y="759"/>
                      </a:cubicBezTo>
                      <a:cubicBezTo>
                        <a:pt x="92" y="831"/>
                        <a:pt x="134" y="888"/>
                        <a:pt x="182" y="927"/>
                      </a:cubicBezTo>
                      <a:cubicBezTo>
                        <a:pt x="226" y="963"/>
                        <a:pt x="274" y="983"/>
                        <a:pt x="322" y="986"/>
                      </a:cubicBezTo>
                      <a:cubicBezTo>
                        <a:pt x="366" y="989"/>
                        <a:pt x="409" y="979"/>
                        <a:pt x="450" y="955"/>
                      </a:cubicBezTo>
                      <a:cubicBezTo>
                        <a:pt x="487" y="934"/>
                        <a:pt x="519" y="903"/>
                        <a:pt x="545" y="867"/>
                      </a:cubicBezTo>
                      <a:cubicBezTo>
                        <a:pt x="570" y="833"/>
                        <a:pt x="590" y="794"/>
                        <a:pt x="606" y="752"/>
                      </a:cubicBezTo>
                      <a:cubicBezTo>
                        <a:pt x="621" y="712"/>
                        <a:pt x="632" y="669"/>
                        <a:pt x="639" y="624"/>
                      </a:cubicBezTo>
                      <a:cubicBezTo>
                        <a:pt x="645" y="580"/>
                        <a:pt x="648" y="534"/>
                        <a:pt x="646" y="486"/>
                      </a:cubicBezTo>
                      <a:close/>
                      <a:moveTo>
                        <a:pt x="622" y="549"/>
                      </a:moveTo>
                      <a:cubicBezTo>
                        <a:pt x="620" y="569"/>
                        <a:pt x="618" y="589"/>
                        <a:pt x="615" y="609"/>
                      </a:cubicBezTo>
                      <a:cubicBezTo>
                        <a:pt x="612" y="628"/>
                        <a:pt x="608" y="647"/>
                        <a:pt x="603" y="666"/>
                      </a:cubicBezTo>
                      <a:cubicBezTo>
                        <a:pt x="598" y="685"/>
                        <a:pt x="592" y="703"/>
                        <a:pt x="585" y="720"/>
                      </a:cubicBezTo>
                      <a:cubicBezTo>
                        <a:pt x="578" y="738"/>
                        <a:pt x="570" y="755"/>
                        <a:pt x="561" y="771"/>
                      </a:cubicBezTo>
                      <a:cubicBezTo>
                        <a:pt x="552" y="788"/>
                        <a:pt x="542" y="803"/>
                        <a:pt x="530" y="818"/>
                      </a:cubicBezTo>
                      <a:cubicBezTo>
                        <a:pt x="519" y="832"/>
                        <a:pt x="506" y="846"/>
                        <a:pt x="493" y="857"/>
                      </a:cubicBezTo>
                      <a:cubicBezTo>
                        <a:pt x="479" y="869"/>
                        <a:pt x="464" y="880"/>
                        <a:pt x="447" y="888"/>
                      </a:cubicBezTo>
                      <a:cubicBezTo>
                        <a:pt x="430" y="896"/>
                        <a:pt x="413" y="902"/>
                        <a:pt x="395" y="905"/>
                      </a:cubicBezTo>
                      <a:cubicBezTo>
                        <a:pt x="377" y="908"/>
                        <a:pt x="359" y="908"/>
                        <a:pt x="340" y="905"/>
                      </a:cubicBezTo>
                      <a:cubicBezTo>
                        <a:pt x="321" y="902"/>
                        <a:pt x="302" y="896"/>
                        <a:pt x="284" y="886"/>
                      </a:cubicBezTo>
                      <a:cubicBezTo>
                        <a:pt x="264" y="877"/>
                        <a:pt x="246" y="864"/>
                        <a:pt x="228" y="847"/>
                      </a:cubicBezTo>
                      <a:cubicBezTo>
                        <a:pt x="209" y="831"/>
                        <a:pt x="192" y="810"/>
                        <a:pt x="176" y="787"/>
                      </a:cubicBezTo>
                      <a:cubicBezTo>
                        <a:pt x="160" y="763"/>
                        <a:pt x="146" y="736"/>
                        <a:pt x="133" y="706"/>
                      </a:cubicBezTo>
                      <a:cubicBezTo>
                        <a:pt x="121" y="676"/>
                        <a:pt x="110" y="643"/>
                        <a:pt x="103" y="608"/>
                      </a:cubicBezTo>
                      <a:cubicBezTo>
                        <a:pt x="96" y="572"/>
                        <a:pt x="91" y="535"/>
                        <a:pt x="90" y="496"/>
                      </a:cubicBezTo>
                      <a:cubicBezTo>
                        <a:pt x="89" y="458"/>
                        <a:pt x="91" y="420"/>
                        <a:pt x="96" y="385"/>
                      </a:cubicBezTo>
                      <a:cubicBezTo>
                        <a:pt x="101" y="350"/>
                        <a:pt x="109" y="316"/>
                        <a:pt x="120" y="286"/>
                      </a:cubicBezTo>
                      <a:cubicBezTo>
                        <a:pt x="130" y="256"/>
                        <a:pt x="143" y="229"/>
                        <a:pt x="158" y="205"/>
                      </a:cubicBezTo>
                      <a:cubicBezTo>
                        <a:pt x="172" y="181"/>
                        <a:pt x="188" y="161"/>
                        <a:pt x="205" y="143"/>
                      </a:cubicBezTo>
                      <a:cubicBezTo>
                        <a:pt x="221" y="127"/>
                        <a:pt x="239" y="113"/>
                        <a:pt x="257" y="103"/>
                      </a:cubicBezTo>
                      <a:cubicBezTo>
                        <a:pt x="275" y="93"/>
                        <a:pt x="293" y="86"/>
                        <a:pt x="312" y="83"/>
                      </a:cubicBezTo>
                      <a:cubicBezTo>
                        <a:pt x="330" y="79"/>
                        <a:pt x="348" y="79"/>
                        <a:pt x="367" y="81"/>
                      </a:cubicBezTo>
                      <a:cubicBezTo>
                        <a:pt x="384" y="83"/>
                        <a:pt x="402" y="88"/>
                        <a:pt x="419" y="96"/>
                      </a:cubicBezTo>
                      <a:cubicBezTo>
                        <a:pt x="436" y="103"/>
                        <a:pt x="452" y="113"/>
                        <a:pt x="466" y="124"/>
                      </a:cubicBezTo>
                      <a:cubicBezTo>
                        <a:pt x="481" y="135"/>
                        <a:pt x="494" y="148"/>
                        <a:pt x="506" y="162"/>
                      </a:cubicBezTo>
                      <a:cubicBezTo>
                        <a:pt x="519" y="175"/>
                        <a:pt x="530" y="190"/>
                        <a:pt x="540" y="206"/>
                      </a:cubicBezTo>
                      <a:cubicBezTo>
                        <a:pt x="550" y="222"/>
                        <a:pt x="559" y="238"/>
                        <a:pt x="568" y="255"/>
                      </a:cubicBezTo>
                      <a:cubicBezTo>
                        <a:pt x="576" y="272"/>
                        <a:pt x="583" y="290"/>
                        <a:pt x="590" y="309"/>
                      </a:cubicBezTo>
                      <a:cubicBezTo>
                        <a:pt x="596" y="327"/>
                        <a:pt x="601" y="346"/>
                        <a:pt x="606" y="365"/>
                      </a:cubicBezTo>
                      <a:cubicBezTo>
                        <a:pt x="611" y="384"/>
                        <a:pt x="614" y="404"/>
                        <a:pt x="617" y="424"/>
                      </a:cubicBezTo>
                      <a:cubicBezTo>
                        <a:pt x="620" y="444"/>
                        <a:pt x="621" y="465"/>
                        <a:pt x="622" y="486"/>
                      </a:cubicBezTo>
                      <a:cubicBezTo>
                        <a:pt x="623" y="508"/>
                        <a:pt x="623" y="528"/>
                        <a:pt x="622" y="549"/>
                      </a:cubicBezTo>
                      <a:close/>
                      <a:moveTo>
                        <a:pt x="483" y="454"/>
                      </a:moveTo>
                      <a:cubicBezTo>
                        <a:pt x="480" y="443"/>
                        <a:pt x="475" y="433"/>
                        <a:pt x="470" y="425"/>
                      </a:cubicBezTo>
                      <a:cubicBezTo>
                        <a:pt x="465" y="416"/>
                        <a:pt x="459" y="409"/>
                        <a:pt x="452" y="404"/>
                      </a:cubicBezTo>
                      <a:cubicBezTo>
                        <a:pt x="445" y="399"/>
                        <a:pt x="438" y="396"/>
                        <a:pt x="430" y="395"/>
                      </a:cubicBezTo>
                      <a:cubicBezTo>
                        <a:pt x="422" y="394"/>
                        <a:pt x="414" y="396"/>
                        <a:pt x="406" y="400"/>
                      </a:cubicBezTo>
                      <a:cubicBezTo>
                        <a:pt x="399" y="405"/>
                        <a:pt x="393" y="411"/>
                        <a:pt x="387" y="420"/>
                      </a:cubicBezTo>
                      <a:cubicBezTo>
                        <a:pt x="381" y="429"/>
                        <a:pt x="377" y="439"/>
                        <a:pt x="374" y="451"/>
                      </a:cubicBezTo>
                      <a:cubicBezTo>
                        <a:pt x="371" y="463"/>
                        <a:pt x="370" y="477"/>
                        <a:pt x="370" y="491"/>
                      </a:cubicBezTo>
                      <a:cubicBezTo>
                        <a:pt x="371" y="505"/>
                        <a:pt x="373" y="519"/>
                        <a:pt x="377" y="531"/>
                      </a:cubicBezTo>
                      <a:cubicBezTo>
                        <a:pt x="380" y="542"/>
                        <a:pt x="386" y="553"/>
                        <a:pt x="392" y="562"/>
                      </a:cubicBezTo>
                      <a:cubicBezTo>
                        <a:pt x="398" y="570"/>
                        <a:pt x="405" y="576"/>
                        <a:pt x="413" y="581"/>
                      </a:cubicBezTo>
                      <a:cubicBezTo>
                        <a:pt x="420" y="585"/>
                        <a:pt x="428" y="586"/>
                        <a:pt x="436" y="585"/>
                      </a:cubicBezTo>
                      <a:cubicBezTo>
                        <a:pt x="444" y="584"/>
                        <a:pt x="452" y="581"/>
                        <a:pt x="458" y="575"/>
                      </a:cubicBezTo>
                      <a:cubicBezTo>
                        <a:pt x="465" y="569"/>
                        <a:pt x="470" y="562"/>
                        <a:pt x="475" y="553"/>
                      </a:cubicBezTo>
                      <a:cubicBezTo>
                        <a:pt x="479" y="545"/>
                        <a:pt x="483" y="535"/>
                        <a:pt x="485" y="524"/>
                      </a:cubicBezTo>
                      <a:cubicBezTo>
                        <a:pt x="487" y="513"/>
                        <a:pt x="488" y="501"/>
                        <a:pt x="488" y="489"/>
                      </a:cubicBezTo>
                      <a:cubicBezTo>
                        <a:pt x="487" y="477"/>
                        <a:pt x="486" y="465"/>
                        <a:pt x="483" y="454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FF0000"/>
                    </a:gs>
                    <a:gs pos="68000">
                      <a:srgbClr val="B13528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/>
                </a:p>
              </p:txBody>
            </p:sp>
          </p:grpSp>
          <p:grpSp>
            <p:nvGrpSpPr>
              <p:cNvPr id="80" name="组合 18"/>
              <p:cNvGrpSpPr/>
              <p:nvPr/>
            </p:nvGrpSpPr>
            <p:grpSpPr>
              <a:xfrm>
                <a:off x="2364060" y="2214128"/>
                <a:ext cx="8240730" cy="2448646"/>
                <a:chOff x="3659187" y="2476502"/>
                <a:chExt cx="6411128" cy="1904999"/>
              </a:xfrm>
            </p:grpSpPr>
            <p:sp>
              <p:nvSpPr>
                <p:cNvPr id="94" name="任意多边形 17"/>
                <p:cNvSpPr/>
                <p:nvPr/>
              </p:nvSpPr>
              <p:spPr>
                <a:xfrm rot="10800000">
                  <a:off x="8757339" y="2578317"/>
                  <a:ext cx="1312976" cy="1701363"/>
                </a:xfrm>
                <a:custGeom>
                  <a:avLst/>
                  <a:gdLst>
                    <a:gd name="connsiteX0" fmla="*/ 653834 w 1312976"/>
                    <a:gd name="connsiteY0" fmla="*/ 1701363 h 1701363"/>
                    <a:gd name="connsiteX1" fmla="*/ 0 w 1312976"/>
                    <a:gd name="connsiteY1" fmla="*/ 1701363 h 1701363"/>
                    <a:gd name="connsiteX2" fmla="*/ 261230 w 1312976"/>
                    <a:gd name="connsiteY2" fmla="*/ 1361485 h 1701363"/>
                    <a:gd name="connsiteX3" fmla="*/ 209105 w 1312976"/>
                    <a:gd name="connsiteY3" fmla="*/ 1361485 h 1701363"/>
                    <a:gd name="connsiteX4" fmla="*/ 209105 w 1312976"/>
                    <a:gd name="connsiteY4" fmla="*/ 339879 h 1701363"/>
                    <a:gd name="connsiteX5" fmla="*/ 261231 w 1312976"/>
                    <a:gd name="connsiteY5" fmla="*/ 339879 h 1701363"/>
                    <a:gd name="connsiteX6" fmla="*/ 0 w 1312976"/>
                    <a:gd name="connsiteY6" fmla="*/ 0 h 1701363"/>
                    <a:gd name="connsiteX7" fmla="*/ 653834 w 1312976"/>
                    <a:gd name="connsiteY7" fmla="*/ 0 h 1701363"/>
                    <a:gd name="connsiteX8" fmla="*/ 915065 w 1312976"/>
                    <a:gd name="connsiteY8" fmla="*/ 339879 h 1701363"/>
                    <a:gd name="connsiteX9" fmla="*/ 1312976 w 1312976"/>
                    <a:gd name="connsiteY9" fmla="*/ 339879 h 1701363"/>
                    <a:gd name="connsiteX10" fmla="*/ 1312976 w 1312976"/>
                    <a:gd name="connsiteY10" fmla="*/ 1361485 h 1701363"/>
                    <a:gd name="connsiteX11" fmla="*/ 915064 w 1312976"/>
                    <a:gd name="connsiteY11" fmla="*/ 1361485 h 17013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312976" h="1701363">
                      <a:moveTo>
                        <a:pt x="653834" y="1701363"/>
                      </a:moveTo>
                      <a:lnTo>
                        <a:pt x="0" y="1701363"/>
                      </a:lnTo>
                      <a:lnTo>
                        <a:pt x="261230" y="1361485"/>
                      </a:lnTo>
                      <a:lnTo>
                        <a:pt x="209105" y="1361485"/>
                      </a:lnTo>
                      <a:lnTo>
                        <a:pt x="209105" y="339879"/>
                      </a:lnTo>
                      <a:lnTo>
                        <a:pt x="261231" y="339879"/>
                      </a:lnTo>
                      <a:lnTo>
                        <a:pt x="0" y="0"/>
                      </a:lnTo>
                      <a:lnTo>
                        <a:pt x="653834" y="0"/>
                      </a:lnTo>
                      <a:lnTo>
                        <a:pt x="915065" y="339879"/>
                      </a:lnTo>
                      <a:lnTo>
                        <a:pt x="1312976" y="339879"/>
                      </a:lnTo>
                      <a:lnTo>
                        <a:pt x="1312976" y="1361485"/>
                      </a:lnTo>
                      <a:lnTo>
                        <a:pt x="915064" y="1361485"/>
                      </a:lnTo>
                      <a:close/>
                    </a:path>
                  </a:pathLst>
                </a:custGeom>
                <a:solidFill>
                  <a:srgbClr val="C0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anchor="ctr">
                  <a:noAutofit/>
                </a:bodyPr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60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5" name="任意多边形 15"/>
                <p:cNvSpPr/>
                <p:nvPr/>
              </p:nvSpPr>
              <p:spPr>
                <a:xfrm rot="5400000">
                  <a:off x="7751852" y="2819046"/>
                  <a:ext cx="1021607" cy="1219907"/>
                </a:xfrm>
                <a:custGeom>
                  <a:avLst/>
                  <a:gdLst>
                    <a:gd name="connsiteX0" fmla="*/ 0 w 1021607"/>
                    <a:gd name="connsiteY0" fmla="*/ 1219907 h 1219907"/>
                    <a:gd name="connsiteX1" fmla="*/ 0 w 1021607"/>
                    <a:gd name="connsiteY1" fmla="*/ 116036 h 1219907"/>
                    <a:gd name="connsiteX2" fmla="*/ 381631 w 1021607"/>
                    <a:gd name="connsiteY2" fmla="*/ 116036 h 1219907"/>
                    <a:gd name="connsiteX3" fmla="*/ 510804 w 1021607"/>
                    <a:gd name="connsiteY3" fmla="*/ 0 h 1219907"/>
                    <a:gd name="connsiteX4" fmla="*/ 639977 w 1021607"/>
                    <a:gd name="connsiteY4" fmla="*/ 116036 h 1219907"/>
                    <a:gd name="connsiteX5" fmla="*/ 1021607 w 1021607"/>
                    <a:gd name="connsiteY5" fmla="*/ 116036 h 1219907"/>
                    <a:gd name="connsiteX6" fmla="*/ 1021607 w 1021607"/>
                    <a:gd name="connsiteY6" fmla="*/ 1219907 h 12199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021607" h="1219907">
                      <a:moveTo>
                        <a:pt x="0" y="1219907"/>
                      </a:moveTo>
                      <a:lnTo>
                        <a:pt x="0" y="116036"/>
                      </a:lnTo>
                      <a:lnTo>
                        <a:pt x="381631" y="116036"/>
                      </a:lnTo>
                      <a:lnTo>
                        <a:pt x="510804" y="0"/>
                      </a:lnTo>
                      <a:lnTo>
                        <a:pt x="639977" y="116036"/>
                      </a:lnTo>
                      <a:lnTo>
                        <a:pt x="1021607" y="116036"/>
                      </a:lnTo>
                      <a:lnTo>
                        <a:pt x="1021607" y="1219907"/>
                      </a:lnTo>
                      <a:close/>
                    </a:path>
                  </a:pathLst>
                </a:custGeom>
                <a:solidFill>
                  <a:schemeClr val="tx1">
                    <a:lumMod val="75000"/>
                    <a:lumOff val="2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600"/>
                </a:p>
              </p:txBody>
            </p:sp>
            <p:sp>
              <p:nvSpPr>
                <p:cNvPr id="96" name="任意多边形 14"/>
                <p:cNvSpPr/>
                <p:nvPr/>
              </p:nvSpPr>
              <p:spPr>
                <a:xfrm rot="5400000">
                  <a:off x="6671246" y="2819047"/>
                  <a:ext cx="1021607" cy="1219907"/>
                </a:xfrm>
                <a:custGeom>
                  <a:avLst/>
                  <a:gdLst>
                    <a:gd name="connsiteX0" fmla="*/ 0 w 1021607"/>
                    <a:gd name="connsiteY0" fmla="*/ 1219907 h 1219907"/>
                    <a:gd name="connsiteX1" fmla="*/ 0 w 1021607"/>
                    <a:gd name="connsiteY1" fmla="*/ 116036 h 1219907"/>
                    <a:gd name="connsiteX2" fmla="*/ 381631 w 1021607"/>
                    <a:gd name="connsiteY2" fmla="*/ 116036 h 1219907"/>
                    <a:gd name="connsiteX3" fmla="*/ 510804 w 1021607"/>
                    <a:gd name="connsiteY3" fmla="*/ 0 h 1219907"/>
                    <a:gd name="connsiteX4" fmla="*/ 639977 w 1021607"/>
                    <a:gd name="connsiteY4" fmla="*/ 116036 h 1219907"/>
                    <a:gd name="connsiteX5" fmla="*/ 1021607 w 1021607"/>
                    <a:gd name="connsiteY5" fmla="*/ 116036 h 1219907"/>
                    <a:gd name="connsiteX6" fmla="*/ 1021607 w 1021607"/>
                    <a:gd name="connsiteY6" fmla="*/ 1219907 h 12199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021607" h="1219907">
                      <a:moveTo>
                        <a:pt x="0" y="1219907"/>
                      </a:moveTo>
                      <a:lnTo>
                        <a:pt x="0" y="116036"/>
                      </a:lnTo>
                      <a:lnTo>
                        <a:pt x="381631" y="116036"/>
                      </a:lnTo>
                      <a:lnTo>
                        <a:pt x="510804" y="0"/>
                      </a:lnTo>
                      <a:lnTo>
                        <a:pt x="639977" y="116036"/>
                      </a:lnTo>
                      <a:lnTo>
                        <a:pt x="1021607" y="116036"/>
                      </a:lnTo>
                      <a:lnTo>
                        <a:pt x="1021607" y="1219907"/>
                      </a:lnTo>
                      <a:close/>
                    </a:path>
                  </a:pathLst>
                </a:custGeom>
                <a:solidFill>
                  <a:srgbClr val="C0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600"/>
                </a:p>
              </p:txBody>
            </p:sp>
            <p:sp>
              <p:nvSpPr>
                <p:cNvPr id="97" name="任意多边形 13"/>
                <p:cNvSpPr/>
                <p:nvPr/>
              </p:nvSpPr>
              <p:spPr>
                <a:xfrm rot="5400000">
                  <a:off x="5566609" y="2819048"/>
                  <a:ext cx="1021607" cy="1219907"/>
                </a:xfrm>
                <a:custGeom>
                  <a:avLst/>
                  <a:gdLst>
                    <a:gd name="connsiteX0" fmla="*/ 0 w 1021607"/>
                    <a:gd name="connsiteY0" fmla="*/ 1219907 h 1219907"/>
                    <a:gd name="connsiteX1" fmla="*/ 0 w 1021607"/>
                    <a:gd name="connsiteY1" fmla="*/ 116036 h 1219907"/>
                    <a:gd name="connsiteX2" fmla="*/ 381631 w 1021607"/>
                    <a:gd name="connsiteY2" fmla="*/ 116036 h 1219907"/>
                    <a:gd name="connsiteX3" fmla="*/ 510804 w 1021607"/>
                    <a:gd name="connsiteY3" fmla="*/ 0 h 1219907"/>
                    <a:gd name="connsiteX4" fmla="*/ 639977 w 1021607"/>
                    <a:gd name="connsiteY4" fmla="*/ 116036 h 1219907"/>
                    <a:gd name="connsiteX5" fmla="*/ 1021607 w 1021607"/>
                    <a:gd name="connsiteY5" fmla="*/ 116036 h 1219907"/>
                    <a:gd name="connsiteX6" fmla="*/ 1021607 w 1021607"/>
                    <a:gd name="connsiteY6" fmla="*/ 1219907 h 12199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021607" h="1219907">
                      <a:moveTo>
                        <a:pt x="0" y="1219907"/>
                      </a:moveTo>
                      <a:lnTo>
                        <a:pt x="0" y="116036"/>
                      </a:lnTo>
                      <a:lnTo>
                        <a:pt x="381631" y="116036"/>
                      </a:lnTo>
                      <a:lnTo>
                        <a:pt x="510804" y="0"/>
                      </a:lnTo>
                      <a:lnTo>
                        <a:pt x="639977" y="116036"/>
                      </a:lnTo>
                      <a:lnTo>
                        <a:pt x="1021607" y="116036"/>
                      </a:lnTo>
                      <a:lnTo>
                        <a:pt x="1021607" y="1219907"/>
                      </a:lnTo>
                      <a:close/>
                    </a:path>
                  </a:pathLst>
                </a:custGeom>
                <a:solidFill>
                  <a:schemeClr val="tx1">
                    <a:lumMod val="75000"/>
                    <a:lumOff val="2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600"/>
                </a:p>
              </p:txBody>
            </p:sp>
            <p:sp>
              <p:nvSpPr>
                <p:cNvPr id="98" name="任意多边形 10"/>
                <p:cNvSpPr/>
                <p:nvPr/>
              </p:nvSpPr>
              <p:spPr>
                <a:xfrm rot="16200000">
                  <a:off x="3663949" y="2471740"/>
                  <a:ext cx="1904999" cy="1914523"/>
                </a:xfrm>
                <a:custGeom>
                  <a:avLst/>
                  <a:gdLst>
                    <a:gd name="connsiteX0" fmla="*/ 1904845 w 1904999"/>
                    <a:gd name="connsiteY0" fmla="*/ 1752153 h 1914523"/>
                    <a:gd name="connsiteX1" fmla="*/ 1877202 w 1904999"/>
                    <a:gd name="connsiteY1" fmla="*/ 1803749 h 1914523"/>
                    <a:gd name="connsiteX2" fmla="*/ 1875316 w 1904999"/>
                    <a:gd name="connsiteY2" fmla="*/ 1806080 h 1914523"/>
                    <a:gd name="connsiteX3" fmla="*/ 1694971 w 1904999"/>
                    <a:gd name="connsiteY3" fmla="*/ 1808463 h 1914523"/>
                    <a:gd name="connsiteX4" fmla="*/ 1070569 w 1904999"/>
                    <a:gd name="connsiteY4" fmla="*/ 1808462 h 1914523"/>
                    <a:gd name="connsiteX5" fmla="*/ 952500 w 1904999"/>
                    <a:gd name="connsiteY5" fmla="*/ 1914523 h 1914523"/>
                    <a:gd name="connsiteX6" fmla="*/ 834430 w 1904999"/>
                    <a:gd name="connsiteY6" fmla="*/ 1808461 h 1914523"/>
                    <a:gd name="connsiteX7" fmla="*/ 196759 w 1904999"/>
                    <a:gd name="connsiteY7" fmla="*/ 1808459 h 1914523"/>
                    <a:gd name="connsiteX8" fmla="*/ 29203 w 1904999"/>
                    <a:gd name="connsiteY8" fmla="*/ 1806079 h 1914523"/>
                    <a:gd name="connsiteX9" fmla="*/ 27317 w 1904999"/>
                    <a:gd name="connsiteY9" fmla="*/ 1803748 h 1914523"/>
                    <a:gd name="connsiteX10" fmla="*/ 2898 w 1904999"/>
                    <a:gd name="connsiteY10" fmla="*/ 1724324 h 1914523"/>
                    <a:gd name="connsiteX11" fmla="*/ 815756 w 1904999"/>
                    <a:gd name="connsiteY11" fmla="*/ 123258 h 1914523"/>
                    <a:gd name="connsiteX12" fmla="*/ 833024 w 1904999"/>
                    <a:gd name="connsiteY12" fmla="*/ 91381 h 1914523"/>
                    <a:gd name="connsiteX13" fmla="*/ 955923 w 1904999"/>
                    <a:gd name="connsiteY13" fmla="*/ 601 h 1914523"/>
                    <a:gd name="connsiteX14" fmla="*/ 959324 w 1904999"/>
                    <a:gd name="connsiteY14" fmla="*/ 0 h 1914523"/>
                    <a:gd name="connsiteX15" fmla="*/ 1078826 w 1904999"/>
                    <a:gd name="connsiteY15" fmla="*/ 91381 h 1914523"/>
                    <a:gd name="connsiteX16" fmla="*/ 1148780 w 1904999"/>
                    <a:gd name="connsiteY16" fmla="*/ 220519 h 1914523"/>
                    <a:gd name="connsiteX17" fmla="*/ 1623257 w 1904999"/>
                    <a:gd name="connsiteY17" fmla="*/ 1155085 h 1914523"/>
                    <a:gd name="connsiteX18" fmla="*/ 1620212 w 1904999"/>
                    <a:gd name="connsiteY18" fmla="*/ 1153362 h 1914523"/>
                    <a:gd name="connsiteX19" fmla="*/ 1883174 w 1904999"/>
                    <a:gd name="connsiteY19" fmla="*/ 1670667 h 1914523"/>
                    <a:gd name="connsiteX20" fmla="*/ 1904845 w 1904999"/>
                    <a:gd name="connsiteY20" fmla="*/ 1752153 h 19145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1904999" h="1914523">
                      <a:moveTo>
                        <a:pt x="1904845" y="1752153"/>
                      </a:moveTo>
                      <a:cubicBezTo>
                        <a:pt x="1903540" y="1774608"/>
                        <a:pt x="1894016" y="1792082"/>
                        <a:pt x="1877202" y="1803749"/>
                      </a:cubicBezTo>
                      <a:cubicBezTo>
                        <a:pt x="1876917" y="1804790"/>
                        <a:pt x="1905689" y="1805294"/>
                        <a:pt x="1875316" y="1806080"/>
                      </a:cubicBezTo>
                      <a:cubicBezTo>
                        <a:pt x="1844945" y="1806866"/>
                        <a:pt x="1832201" y="1809506"/>
                        <a:pt x="1694971" y="1808463"/>
                      </a:cubicBezTo>
                      <a:lnTo>
                        <a:pt x="1070569" y="1808462"/>
                      </a:lnTo>
                      <a:lnTo>
                        <a:pt x="952500" y="1914523"/>
                      </a:lnTo>
                      <a:lnTo>
                        <a:pt x="834430" y="1808461"/>
                      </a:lnTo>
                      <a:lnTo>
                        <a:pt x="196759" y="1808459"/>
                      </a:lnTo>
                      <a:cubicBezTo>
                        <a:pt x="94828" y="1809500"/>
                        <a:pt x="60068" y="1830323"/>
                        <a:pt x="29203" y="1806079"/>
                      </a:cubicBezTo>
                      <a:cubicBezTo>
                        <a:pt x="28391" y="1805443"/>
                        <a:pt x="28332" y="1804453"/>
                        <a:pt x="27317" y="1803748"/>
                      </a:cubicBezTo>
                      <a:cubicBezTo>
                        <a:pt x="4061" y="1787610"/>
                        <a:pt x="-5249" y="1760366"/>
                        <a:pt x="2898" y="1724324"/>
                      </a:cubicBezTo>
                      <a:lnTo>
                        <a:pt x="815756" y="123258"/>
                      </a:lnTo>
                      <a:lnTo>
                        <a:pt x="833024" y="91381"/>
                      </a:lnTo>
                      <a:cubicBezTo>
                        <a:pt x="866887" y="28860"/>
                        <a:pt x="911551" y="-1578"/>
                        <a:pt x="955923" y="601"/>
                      </a:cubicBezTo>
                      <a:cubicBezTo>
                        <a:pt x="957052" y="24"/>
                        <a:pt x="958190" y="0"/>
                        <a:pt x="959324" y="0"/>
                      </a:cubicBezTo>
                      <a:cubicBezTo>
                        <a:pt x="1002574" y="0"/>
                        <a:pt x="1045826" y="30460"/>
                        <a:pt x="1078826" y="91381"/>
                      </a:cubicBezTo>
                      <a:lnTo>
                        <a:pt x="1148780" y="220519"/>
                      </a:lnTo>
                      <a:lnTo>
                        <a:pt x="1623257" y="1155085"/>
                      </a:lnTo>
                      <a:lnTo>
                        <a:pt x="1620212" y="1153362"/>
                      </a:lnTo>
                      <a:lnTo>
                        <a:pt x="1883174" y="1670667"/>
                      </a:lnTo>
                      <a:cubicBezTo>
                        <a:pt x="1899236" y="1702261"/>
                        <a:pt x="1906150" y="1729698"/>
                        <a:pt x="1904845" y="1752153"/>
                      </a:cubicBezTo>
                      <a:close/>
                    </a:path>
                  </a:pathLst>
                </a:custGeom>
                <a:solidFill>
                  <a:srgbClr val="C0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anchor="ctr">
                  <a:noAutofit/>
                </a:bodyPr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600" dirty="0"/>
                </a:p>
              </p:txBody>
            </p:sp>
          </p:grpSp>
          <p:grpSp>
            <p:nvGrpSpPr>
              <p:cNvPr id="81" name="Group 4"/>
              <p:cNvGrpSpPr>
                <a:grpSpLocks noChangeAspect="1"/>
              </p:cNvGrpSpPr>
              <p:nvPr/>
            </p:nvGrpSpPr>
            <p:grpSpPr bwMode="auto">
              <a:xfrm>
                <a:off x="6587532" y="3203979"/>
                <a:ext cx="436982" cy="459201"/>
                <a:chOff x="-334" y="2326"/>
                <a:chExt cx="472" cy="496"/>
              </a:xfrm>
              <a:solidFill>
                <a:schemeClr val="bg1"/>
              </a:solidFill>
              <a:effectLst/>
            </p:grpSpPr>
            <p:sp>
              <p:nvSpPr>
                <p:cNvPr id="89" name="Freeform 5"/>
                <p:cNvSpPr>
                  <a:spLocks/>
                </p:cNvSpPr>
                <p:nvPr/>
              </p:nvSpPr>
              <p:spPr bwMode="auto">
                <a:xfrm>
                  <a:off x="-334" y="2326"/>
                  <a:ext cx="472" cy="294"/>
                </a:xfrm>
                <a:custGeom>
                  <a:avLst/>
                  <a:gdLst>
                    <a:gd name="T0" fmla="*/ 295 w 472"/>
                    <a:gd name="T1" fmla="*/ 25 h 294"/>
                    <a:gd name="T2" fmla="*/ 350 w 472"/>
                    <a:gd name="T3" fmla="*/ 76 h 294"/>
                    <a:gd name="T4" fmla="*/ 270 w 472"/>
                    <a:gd name="T5" fmla="*/ 156 h 294"/>
                    <a:gd name="T6" fmla="*/ 228 w 472"/>
                    <a:gd name="T7" fmla="*/ 118 h 294"/>
                    <a:gd name="T8" fmla="*/ 228 w 472"/>
                    <a:gd name="T9" fmla="*/ 118 h 294"/>
                    <a:gd name="T10" fmla="*/ 181 w 472"/>
                    <a:gd name="T11" fmla="*/ 67 h 294"/>
                    <a:gd name="T12" fmla="*/ 177 w 472"/>
                    <a:gd name="T13" fmla="*/ 67 h 294"/>
                    <a:gd name="T14" fmla="*/ 177 w 472"/>
                    <a:gd name="T15" fmla="*/ 67 h 294"/>
                    <a:gd name="T16" fmla="*/ 131 w 472"/>
                    <a:gd name="T17" fmla="*/ 118 h 294"/>
                    <a:gd name="T18" fmla="*/ 131 w 472"/>
                    <a:gd name="T19" fmla="*/ 118 h 294"/>
                    <a:gd name="T20" fmla="*/ 0 w 472"/>
                    <a:gd name="T21" fmla="*/ 244 h 294"/>
                    <a:gd name="T22" fmla="*/ 50 w 472"/>
                    <a:gd name="T23" fmla="*/ 294 h 294"/>
                    <a:gd name="T24" fmla="*/ 177 w 472"/>
                    <a:gd name="T25" fmla="*/ 168 h 294"/>
                    <a:gd name="T26" fmla="*/ 219 w 472"/>
                    <a:gd name="T27" fmla="*/ 206 h 294"/>
                    <a:gd name="T28" fmla="*/ 219 w 472"/>
                    <a:gd name="T29" fmla="*/ 206 h 294"/>
                    <a:gd name="T30" fmla="*/ 266 w 472"/>
                    <a:gd name="T31" fmla="*/ 257 h 294"/>
                    <a:gd name="T32" fmla="*/ 270 w 472"/>
                    <a:gd name="T33" fmla="*/ 257 h 294"/>
                    <a:gd name="T34" fmla="*/ 270 w 472"/>
                    <a:gd name="T35" fmla="*/ 257 h 294"/>
                    <a:gd name="T36" fmla="*/ 316 w 472"/>
                    <a:gd name="T37" fmla="*/ 206 h 294"/>
                    <a:gd name="T38" fmla="*/ 316 w 472"/>
                    <a:gd name="T39" fmla="*/ 206 h 294"/>
                    <a:gd name="T40" fmla="*/ 396 w 472"/>
                    <a:gd name="T41" fmla="*/ 126 h 294"/>
                    <a:gd name="T42" fmla="*/ 451 w 472"/>
                    <a:gd name="T43" fmla="*/ 177 h 294"/>
                    <a:gd name="T44" fmla="*/ 460 w 472"/>
                    <a:gd name="T45" fmla="*/ 88 h 294"/>
                    <a:gd name="T46" fmla="*/ 472 w 472"/>
                    <a:gd name="T47" fmla="*/ 0 h 294"/>
                    <a:gd name="T48" fmla="*/ 384 w 472"/>
                    <a:gd name="T49" fmla="*/ 13 h 294"/>
                    <a:gd name="T50" fmla="*/ 295 w 472"/>
                    <a:gd name="T51" fmla="*/ 25 h 2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472" h="294">
                      <a:moveTo>
                        <a:pt x="295" y="25"/>
                      </a:moveTo>
                      <a:lnTo>
                        <a:pt x="350" y="76"/>
                      </a:lnTo>
                      <a:lnTo>
                        <a:pt x="270" y="156"/>
                      </a:lnTo>
                      <a:lnTo>
                        <a:pt x="228" y="118"/>
                      </a:lnTo>
                      <a:lnTo>
                        <a:pt x="228" y="118"/>
                      </a:lnTo>
                      <a:lnTo>
                        <a:pt x="181" y="67"/>
                      </a:lnTo>
                      <a:lnTo>
                        <a:pt x="177" y="67"/>
                      </a:lnTo>
                      <a:lnTo>
                        <a:pt x="177" y="67"/>
                      </a:lnTo>
                      <a:lnTo>
                        <a:pt x="131" y="118"/>
                      </a:lnTo>
                      <a:lnTo>
                        <a:pt x="131" y="118"/>
                      </a:lnTo>
                      <a:lnTo>
                        <a:pt x="0" y="244"/>
                      </a:lnTo>
                      <a:lnTo>
                        <a:pt x="50" y="294"/>
                      </a:lnTo>
                      <a:lnTo>
                        <a:pt x="177" y="168"/>
                      </a:lnTo>
                      <a:lnTo>
                        <a:pt x="219" y="206"/>
                      </a:lnTo>
                      <a:lnTo>
                        <a:pt x="219" y="206"/>
                      </a:lnTo>
                      <a:lnTo>
                        <a:pt x="266" y="257"/>
                      </a:lnTo>
                      <a:lnTo>
                        <a:pt x="270" y="257"/>
                      </a:lnTo>
                      <a:lnTo>
                        <a:pt x="270" y="257"/>
                      </a:lnTo>
                      <a:lnTo>
                        <a:pt x="316" y="206"/>
                      </a:lnTo>
                      <a:lnTo>
                        <a:pt x="316" y="206"/>
                      </a:lnTo>
                      <a:lnTo>
                        <a:pt x="396" y="126"/>
                      </a:lnTo>
                      <a:lnTo>
                        <a:pt x="451" y="177"/>
                      </a:lnTo>
                      <a:lnTo>
                        <a:pt x="460" y="88"/>
                      </a:lnTo>
                      <a:lnTo>
                        <a:pt x="472" y="0"/>
                      </a:lnTo>
                      <a:lnTo>
                        <a:pt x="384" y="13"/>
                      </a:lnTo>
                      <a:lnTo>
                        <a:pt x="295" y="2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600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90" name="Rectangle 6"/>
                <p:cNvSpPr>
                  <a:spLocks noChangeArrowheads="1"/>
                </p:cNvSpPr>
                <p:nvPr/>
              </p:nvSpPr>
              <p:spPr bwMode="auto">
                <a:xfrm>
                  <a:off x="-305" y="2704"/>
                  <a:ext cx="85" cy="118"/>
                </a:xfrm>
                <a:prstGeom prst="rect">
                  <a:avLst/>
                </a:prstGeom>
                <a:grpFill/>
                <a:ln>
                  <a:noFill/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600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91" name="Rectangle 7"/>
                <p:cNvSpPr>
                  <a:spLocks noChangeArrowheads="1"/>
                </p:cNvSpPr>
                <p:nvPr/>
              </p:nvSpPr>
              <p:spPr bwMode="auto">
                <a:xfrm>
                  <a:off x="-182" y="2599"/>
                  <a:ext cx="80" cy="223"/>
                </a:xfrm>
                <a:prstGeom prst="rect">
                  <a:avLst/>
                </a:prstGeom>
                <a:grpFill/>
                <a:ln>
                  <a:noFill/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600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92" name="Rectangle 8"/>
                <p:cNvSpPr>
                  <a:spLocks noChangeArrowheads="1"/>
                </p:cNvSpPr>
                <p:nvPr/>
              </p:nvSpPr>
              <p:spPr bwMode="auto">
                <a:xfrm>
                  <a:off x="-64" y="2654"/>
                  <a:ext cx="84" cy="168"/>
                </a:xfrm>
                <a:prstGeom prst="rect">
                  <a:avLst/>
                </a:prstGeom>
                <a:grpFill/>
                <a:ln>
                  <a:noFill/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600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93" name="Rectangle 9"/>
                <p:cNvSpPr>
                  <a:spLocks noChangeArrowheads="1"/>
                </p:cNvSpPr>
                <p:nvPr/>
              </p:nvSpPr>
              <p:spPr bwMode="auto">
                <a:xfrm>
                  <a:off x="54" y="2549"/>
                  <a:ext cx="80" cy="273"/>
                </a:xfrm>
                <a:prstGeom prst="rect">
                  <a:avLst/>
                </a:prstGeom>
                <a:grpFill/>
                <a:ln>
                  <a:noFill/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600">
                    <a:solidFill>
                      <a:schemeClr val="lt1"/>
                    </a:solidFill>
                  </a:endParaRPr>
                </a:p>
              </p:txBody>
            </p:sp>
          </p:grpSp>
          <p:sp>
            <p:nvSpPr>
              <p:cNvPr id="82" name="Freeform 13"/>
              <p:cNvSpPr>
                <a:spLocks noEditPoints="1"/>
              </p:cNvSpPr>
              <p:nvPr/>
            </p:nvSpPr>
            <p:spPr bwMode="auto">
              <a:xfrm>
                <a:off x="5139905" y="3212566"/>
                <a:ext cx="451827" cy="442026"/>
              </a:xfrm>
              <a:custGeom>
                <a:avLst/>
                <a:gdLst>
                  <a:gd name="T0" fmla="*/ 123 w 192"/>
                  <a:gd name="T1" fmla="*/ 175 h 188"/>
                  <a:gd name="T2" fmla="*/ 123 w 192"/>
                  <a:gd name="T3" fmla="*/ 148 h 188"/>
                  <a:gd name="T4" fmla="*/ 68 w 192"/>
                  <a:gd name="T5" fmla="*/ 149 h 188"/>
                  <a:gd name="T6" fmla="*/ 68 w 192"/>
                  <a:gd name="T7" fmla="*/ 176 h 188"/>
                  <a:gd name="T8" fmla="*/ 56 w 192"/>
                  <a:gd name="T9" fmla="*/ 182 h 188"/>
                  <a:gd name="T10" fmla="*/ 60 w 192"/>
                  <a:gd name="T11" fmla="*/ 188 h 188"/>
                  <a:gd name="T12" fmla="*/ 130 w 192"/>
                  <a:gd name="T13" fmla="*/ 188 h 188"/>
                  <a:gd name="T14" fmla="*/ 135 w 192"/>
                  <a:gd name="T15" fmla="*/ 183 h 188"/>
                  <a:gd name="T16" fmla="*/ 123 w 192"/>
                  <a:gd name="T17" fmla="*/ 175 h 188"/>
                  <a:gd name="T18" fmla="*/ 173 w 192"/>
                  <a:gd name="T19" fmla="*/ 0 h 188"/>
                  <a:gd name="T20" fmla="*/ 18 w 192"/>
                  <a:gd name="T21" fmla="*/ 0 h 188"/>
                  <a:gd name="T22" fmla="*/ 0 w 192"/>
                  <a:gd name="T23" fmla="*/ 19 h 188"/>
                  <a:gd name="T24" fmla="*/ 0 w 192"/>
                  <a:gd name="T25" fmla="*/ 126 h 188"/>
                  <a:gd name="T26" fmla="*/ 18 w 192"/>
                  <a:gd name="T27" fmla="*/ 144 h 188"/>
                  <a:gd name="T28" fmla="*/ 173 w 192"/>
                  <a:gd name="T29" fmla="*/ 144 h 188"/>
                  <a:gd name="T30" fmla="*/ 192 w 192"/>
                  <a:gd name="T31" fmla="*/ 126 h 188"/>
                  <a:gd name="T32" fmla="*/ 192 w 192"/>
                  <a:gd name="T33" fmla="*/ 19 h 188"/>
                  <a:gd name="T34" fmla="*/ 173 w 192"/>
                  <a:gd name="T35" fmla="*/ 0 h 188"/>
                  <a:gd name="T36" fmla="*/ 180 w 192"/>
                  <a:gd name="T37" fmla="*/ 100 h 188"/>
                  <a:gd name="T38" fmla="*/ 167 w 192"/>
                  <a:gd name="T39" fmla="*/ 112 h 188"/>
                  <a:gd name="T40" fmla="*/ 24 w 192"/>
                  <a:gd name="T41" fmla="*/ 112 h 188"/>
                  <a:gd name="T42" fmla="*/ 11 w 192"/>
                  <a:gd name="T43" fmla="*/ 100 h 188"/>
                  <a:gd name="T44" fmla="*/ 11 w 192"/>
                  <a:gd name="T45" fmla="*/ 25 h 188"/>
                  <a:gd name="T46" fmla="*/ 24 w 192"/>
                  <a:gd name="T47" fmla="*/ 12 h 188"/>
                  <a:gd name="T48" fmla="*/ 167 w 192"/>
                  <a:gd name="T49" fmla="*/ 12 h 188"/>
                  <a:gd name="T50" fmla="*/ 180 w 192"/>
                  <a:gd name="T51" fmla="*/ 25 h 188"/>
                  <a:gd name="T52" fmla="*/ 180 w 192"/>
                  <a:gd name="T53" fmla="*/ 100 h 1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92" h="188">
                    <a:moveTo>
                      <a:pt x="123" y="175"/>
                    </a:moveTo>
                    <a:cubicBezTo>
                      <a:pt x="123" y="148"/>
                      <a:pt x="123" y="148"/>
                      <a:pt x="123" y="148"/>
                    </a:cubicBezTo>
                    <a:cubicBezTo>
                      <a:pt x="68" y="149"/>
                      <a:pt x="68" y="149"/>
                      <a:pt x="68" y="149"/>
                    </a:cubicBezTo>
                    <a:cubicBezTo>
                      <a:pt x="68" y="176"/>
                      <a:pt x="68" y="176"/>
                      <a:pt x="68" y="176"/>
                    </a:cubicBezTo>
                    <a:cubicBezTo>
                      <a:pt x="56" y="182"/>
                      <a:pt x="56" y="182"/>
                      <a:pt x="56" y="182"/>
                    </a:cubicBezTo>
                    <a:cubicBezTo>
                      <a:pt x="56" y="182"/>
                      <a:pt x="53" y="188"/>
                      <a:pt x="60" y="188"/>
                    </a:cubicBezTo>
                    <a:cubicBezTo>
                      <a:pt x="130" y="188"/>
                      <a:pt x="130" y="188"/>
                      <a:pt x="130" y="188"/>
                    </a:cubicBezTo>
                    <a:cubicBezTo>
                      <a:pt x="130" y="188"/>
                      <a:pt x="138" y="185"/>
                      <a:pt x="135" y="183"/>
                    </a:cubicBezTo>
                    <a:cubicBezTo>
                      <a:pt x="133" y="180"/>
                      <a:pt x="123" y="175"/>
                      <a:pt x="123" y="175"/>
                    </a:cubicBezTo>
                    <a:close/>
                    <a:moveTo>
                      <a:pt x="173" y="0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8" y="0"/>
                      <a:pt x="0" y="9"/>
                      <a:pt x="0" y="19"/>
                    </a:cubicBezTo>
                    <a:cubicBezTo>
                      <a:pt x="0" y="126"/>
                      <a:pt x="0" y="126"/>
                      <a:pt x="0" y="126"/>
                    </a:cubicBezTo>
                    <a:cubicBezTo>
                      <a:pt x="0" y="136"/>
                      <a:pt x="8" y="144"/>
                      <a:pt x="18" y="144"/>
                    </a:cubicBezTo>
                    <a:cubicBezTo>
                      <a:pt x="173" y="144"/>
                      <a:pt x="173" y="144"/>
                      <a:pt x="173" y="144"/>
                    </a:cubicBezTo>
                    <a:cubicBezTo>
                      <a:pt x="183" y="144"/>
                      <a:pt x="192" y="136"/>
                      <a:pt x="192" y="126"/>
                    </a:cubicBezTo>
                    <a:cubicBezTo>
                      <a:pt x="192" y="19"/>
                      <a:pt x="192" y="19"/>
                      <a:pt x="192" y="19"/>
                    </a:cubicBezTo>
                    <a:cubicBezTo>
                      <a:pt x="192" y="9"/>
                      <a:pt x="183" y="0"/>
                      <a:pt x="173" y="0"/>
                    </a:cubicBezTo>
                    <a:close/>
                    <a:moveTo>
                      <a:pt x="180" y="100"/>
                    </a:moveTo>
                    <a:cubicBezTo>
                      <a:pt x="180" y="107"/>
                      <a:pt x="174" y="112"/>
                      <a:pt x="167" y="112"/>
                    </a:cubicBezTo>
                    <a:cubicBezTo>
                      <a:pt x="24" y="112"/>
                      <a:pt x="24" y="112"/>
                      <a:pt x="24" y="112"/>
                    </a:cubicBezTo>
                    <a:cubicBezTo>
                      <a:pt x="17" y="112"/>
                      <a:pt x="11" y="107"/>
                      <a:pt x="11" y="100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1" y="18"/>
                      <a:pt x="17" y="12"/>
                      <a:pt x="24" y="12"/>
                    </a:cubicBezTo>
                    <a:cubicBezTo>
                      <a:pt x="167" y="12"/>
                      <a:pt x="167" y="12"/>
                      <a:pt x="167" y="12"/>
                    </a:cubicBezTo>
                    <a:cubicBezTo>
                      <a:pt x="174" y="12"/>
                      <a:pt x="180" y="18"/>
                      <a:pt x="180" y="25"/>
                    </a:cubicBezTo>
                    <a:lnTo>
                      <a:pt x="180" y="10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83" name="Freeform 21"/>
              <p:cNvSpPr>
                <a:spLocks noEditPoints="1"/>
              </p:cNvSpPr>
              <p:nvPr/>
            </p:nvSpPr>
            <p:spPr bwMode="auto">
              <a:xfrm>
                <a:off x="8036643" y="3196395"/>
                <a:ext cx="472409" cy="474369"/>
              </a:xfrm>
              <a:custGeom>
                <a:avLst/>
                <a:gdLst>
                  <a:gd name="T0" fmla="*/ 198 w 201"/>
                  <a:gd name="T1" fmla="*/ 35 h 202"/>
                  <a:gd name="T2" fmla="*/ 188 w 201"/>
                  <a:gd name="T3" fmla="*/ 44 h 202"/>
                  <a:gd name="T4" fmla="*/ 157 w 201"/>
                  <a:gd name="T5" fmla="*/ 13 h 202"/>
                  <a:gd name="T6" fmla="*/ 167 w 201"/>
                  <a:gd name="T7" fmla="*/ 4 h 202"/>
                  <a:gd name="T8" fmla="*/ 179 w 201"/>
                  <a:gd name="T9" fmla="*/ 3 h 202"/>
                  <a:gd name="T10" fmla="*/ 198 w 201"/>
                  <a:gd name="T11" fmla="*/ 23 h 202"/>
                  <a:gd name="T12" fmla="*/ 198 w 201"/>
                  <a:gd name="T13" fmla="*/ 35 h 202"/>
                  <a:gd name="T14" fmla="*/ 115 w 201"/>
                  <a:gd name="T15" fmla="*/ 117 h 202"/>
                  <a:gd name="T16" fmla="*/ 84 w 201"/>
                  <a:gd name="T17" fmla="*/ 86 h 202"/>
                  <a:gd name="T18" fmla="*/ 153 w 201"/>
                  <a:gd name="T19" fmla="*/ 18 h 202"/>
                  <a:gd name="T20" fmla="*/ 184 w 201"/>
                  <a:gd name="T21" fmla="*/ 49 h 202"/>
                  <a:gd name="T22" fmla="*/ 115 w 201"/>
                  <a:gd name="T23" fmla="*/ 117 h 202"/>
                  <a:gd name="T24" fmla="*/ 111 w 201"/>
                  <a:gd name="T25" fmla="*/ 121 h 202"/>
                  <a:gd name="T26" fmla="*/ 67 w 201"/>
                  <a:gd name="T27" fmla="*/ 133 h 202"/>
                  <a:gd name="T28" fmla="*/ 80 w 201"/>
                  <a:gd name="T29" fmla="*/ 90 h 202"/>
                  <a:gd name="T30" fmla="*/ 111 w 201"/>
                  <a:gd name="T31" fmla="*/ 121 h 202"/>
                  <a:gd name="T32" fmla="*/ 39 w 201"/>
                  <a:gd name="T33" fmla="*/ 26 h 202"/>
                  <a:gd name="T34" fmla="*/ 20 w 201"/>
                  <a:gd name="T35" fmla="*/ 45 h 202"/>
                  <a:gd name="T36" fmla="*/ 20 w 201"/>
                  <a:gd name="T37" fmla="*/ 162 h 202"/>
                  <a:gd name="T38" fmla="*/ 39 w 201"/>
                  <a:gd name="T39" fmla="*/ 182 h 202"/>
                  <a:gd name="T40" fmla="*/ 156 w 201"/>
                  <a:gd name="T41" fmla="*/ 182 h 202"/>
                  <a:gd name="T42" fmla="*/ 176 w 201"/>
                  <a:gd name="T43" fmla="*/ 162 h 202"/>
                  <a:gd name="T44" fmla="*/ 176 w 201"/>
                  <a:gd name="T45" fmla="*/ 85 h 202"/>
                  <a:gd name="T46" fmla="*/ 196 w 201"/>
                  <a:gd name="T47" fmla="*/ 66 h 202"/>
                  <a:gd name="T48" fmla="*/ 196 w 201"/>
                  <a:gd name="T49" fmla="*/ 169 h 202"/>
                  <a:gd name="T50" fmla="*/ 163 w 201"/>
                  <a:gd name="T51" fmla="*/ 202 h 202"/>
                  <a:gd name="T52" fmla="*/ 32 w 201"/>
                  <a:gd name="T53" fmla="*/ 202 h 202"/>
                  <a:gd name="T54" fmla="*/ 0 w 201"/>
                  <a:gd name="T55" fmla="*/ 169 h 202"/>
                  <a:gd name="T56" fmla="*/ 0 w 201"/>
                  <a:gd name="T57" fmla="*/ 40 h 202"/>
                  <a:gd name="T58" fmla="*/ 32 w 201"/>
                  <a:gd name="T59" fmla="*/ 6 h 202"/>
                  <a:gd name="T60" fmla="*/ 136 w 201"/>
                  <a:gd name="T61" fmla="*/ 6 h 202"/>
                  <a:gd name="T62" fmla="*/ 116 w 201"/>
                  <a:gd name="T63" fmla="*/ 26 h 202"/>
                  <a:gd name="T64" fmla="*/ 39 w 201"/>
                  <a:gd name="T65" fmla="*/ 26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01" h="202">
                    <a:moveTo>
                      <a:pt x="198" y="35"/>
                    </a:moveTo>
                    <a:cubicBezTo>
                      <a:pt x="188" y="44"/>
                      <a:pt x="188" y="44"/>
                      <a:pt x="188" y="44"/>
                    </a:cubicBezTo>
                    <a:cubicBezTo>
                      <a:pt x="157" y="13"/>
                      <a:pt x="157" y="13"/>
                      <a:pt x="157" y="13"/>
                    </a:cubicBezTo>
                    <a:cubicBezTo>
                      <a:pt x="167" y="4"/>
                      <a:pt x="167" y="4"/>
                      <a:pt x="167" y="4"/>
                    </a:cubicBezTo>
                    <a:cubicBezTo>
                      <a:pt x="170" y="0"/>
                      <a:pt x="175" y="0"/>
                      <a:pt x="179" y="3"/>
                    </a:cubicBezTo>
                    <a:cubicBezTo>
                      <a:pt x="198" y="23"/>
                      <a:pt x="198" y="23"/>
                      <a:pt x="198" y="23"/>
                    </a:cubicBezTo>
                    <a:cubicBezTo>
                      <a:pt x="201" y="26"/>
                      <a:pt x="201" y="31"/>
                      <a:pt x="198" y="35"/>
                    </a:cubicBezTo>
                    <a:close/>
                    <a:moveTo>
                      <a:pt x="115" y="117"/>
                    </a:moveTo>
                    <a:cubicBezTo>
                      <a:pt x="84" y="86"/>
                      <a:pt x="84" y="86"/>
                      <a:pt x="84" y="86"/>
                    </a:cubicBezTo>
                    <a:cubicBezTo>
                      <a:pt x="153" y="18"/>
                      <a:pt x="153" y="18"/>
                      <a:pt x="153" y="18"/>
                    </a:cubicBezTo>
                    <a:cubicBezTo>
                      <a:pt x="184" y="49"/>
                      <a:pt x="184" y="49"/>
                      <a:pt x="184" y="49"/>
                    </a:cubicBezTo>
                    <a:lnTo>
                      <a:pt x="115" y="117"/>
                    </a:lnTo>
                    <a:close/>
                    <a:moveTo>
                      <a:pt x="111" y="121"/>
                    </a:moveTo>
                    <a:cubicBezTo>
                      <a:pt x="67" y="133"/>
                      <a:pt x="67" y="133"/>
                      <a:pt x="67" y="133"/>
                    </a:cubicBezTo>
                    <a:cubicBezTo>
                      <a:pt x="80" y="90"/>
                      <a:pt x="80" y="90"/>
                      <a:pt x="80" y="90"/>
                    </a:cubicBezTo>
                    <a:lnTo>
                      <a:pt x="111" y="121"/>
                    </a:lnTo>
                    <a:close/>
                    <a:moveTo>
                      <a:pt x="39" y="26"/>
                    </a:moveTo>
                    <a:cubicBezTo>
                      <a:pt x="28" y="26"/>
                      <a:pt x="20" y="34"/>
                      <a:pt x="20" y="45"/>
                    </a:cubicBezTo>
                    <a:cubicBezTo>
                      <a:pt x="20" y="162"/>
                      <a:pt x="20" y="162"/>
                      <a:pt x="20" y="162"/>
                    </a:cubicBezTo>
                    <a:cubicBezTo>
                      <a:pt x="20" y="173"/>
                      <a:pt x="28" y="182"/>
                      <a:pt x="39" y="182"/>
                    </a:cubicBezTo>
                    <a:cubicBezTo>
                      <a:pt x="156" y="182"/>
                      <a:pt x="156" y="182"/>
                      <a:pt x="156" y="182"/>
                    </a:cubicBezTo>
                    <a:cubicBezTo>
                      <a:pt x="167" y="182"/>
                      <a:pt x="176" y="173"/>
                      <a:pt x="176" y="162"/>
                    </a:cubicBezTo>
                    <a:cubicBezTo>
                      <a:pt x="176" y="85"/>
                      <a:pt x="176" y="85"/>
                      <a:pt x="176" y="85"/>
                    </a:cubicBezTo>
                    <a:cubicBezTo>
                      <a:pt x="196" y="66"/>
                      <a:pt x="196" y="66"/>
                      <a:pt x="196" y="66"/>
                    </a:cubicBezTo>
                    <a:cubicBezTo>
                      <a:pt x="196" y="169"/>
                      <a:pt x="196" y="169"/>
                      <a:pt x="196" y="169"/>
                    </a:cubicBezTo>
                    <a:cubicBezTo>
                      <a:pt x="196" y="187"/>
                      <a:pt x="181" y="202"/>
                      <a:pt x="163" y="202"/>
                    </a:cubicBezTo>
                    <a:cubicBezTo>
                      <a:pt x="32" y="202"/>
                      <a:pt x="32" y="202"/>
                      <a:pt x="32" y="202"/>
                    </a:cubicBezTo>
                    <a:cubicBezTo>
                      <a:pt x="14" y="202"/>
                      <a:pt x="0" y="187"/>
                      <a:pt x="0" y="169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22"/>
                      <a:pt x="14" y="6"/>
                      <a:pt x="32" y="6"/>
                    </a:cubicBezTo>
                    <a:cubicBezTo>
                      <a:pt x="136" y="6"/>
                      <a:pt x="136" y="6"/>
                      <a:pt x="136" y="6"/>
                    </a:cubicBezTo>
                    <a:cubicBezTo>
                      <a:pt x="116" y="26"/>
                      <a:pt x="116" y="26"/>
                      <a:pt x="116" y="26"/>
                    </a:cubicBezTo>
                    <a:lnTo>
                      <a:pt x="39" y="2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84" name="Freeform 25"/>
              <p:cNvSpPr>
                <a:spLocks noEditPoints="1"/>
              </p:cNvSpPr>
              <p:nvPr/>
            </p:nvSpPr>
            <p:spPr bwMode="auto">
              <a:xfrm>
                <a:off x="9499410" y="3199335"/>
                <a:ext cx="467508" cy="468488"/>
              </a:xfrm>
              <a:custGeom>
                <a:avLst/>
                <a:gdLst>
                  <a:gd name="T0" fmla="*/ 186 w 199"/>
                  <a:gd name="T1" fmla="*/ 80 h 200"/>
                  <a:gd name="T2" fmla="*/ 170 w 199"/>
                  <a:gd name="T3" fmla="*/ 80 h 200"/>
                  <a:gd name="T4" fmla="*/ 163 w 199"/>
                  <a:gd name="T5" fmla="*/ 64 h 200"/>
                  <a:gd name="T6" fmla="*/ 175 w 199"/>
                  <a:gd name="T7" fmla="*/ 52 h 200"/>
                  <a:gd name="T8" fmla="*/ 175 w 199"/>
                  <a:gd name="T9" fmla="*/ 33 h 200"/>
                  <a:gd name="T10" fmla="*/ 165 w 199"/>
                  <a:gd name="T11" fmla="*/ 24 h 200"/>
                  <a:gd name="T12" fmla="*/ 146 w 199"/>
                  <a:gd name="T13" fmla="*/ 24 h 200"/>
                  <a:gd name="T14" fmla="*/ 135 w 199"/>
                  <a:gd name="T15" fmla="*/ 36 h 200"/>
                  <a:gd name="T16" fmla="*/ 120 w 199"/>
                  <a:gd name="T17" fmla="*/ 30 h 200"/>
                  <a:gd name="T18" fmla="*/ 120 w 199"/>
                  <a:gd name="T19" fmla="*/ 13 h 200"/>
                  <a:gd name="T20" fmla="*/ 106 w 199"/>
                  <a:gd name="T21" fmla="*/ 0 h 200"/>
                  <a:gd name="T22" fmla="*/ 93 w 199"/>
                  <a:gd name="T23" fmla="*/ 0 h 200"/>
                  <a:gd name="T24" fmla="*/ 80 w 199"/>
                  <a:gd name="T25" fmla="*/ 13 h 200"/>
                  <a:gd name="T26" fmla="*/ 80 w 199"/>
                  <a:gd name="T27" fmla="*/ 30 h 200"/>
                  <a:gd name="T28" fmla="*/ 64 w 199"/>
                  <a:gd name="T29" fmla="*/ 36 h 200"/>
                  <a:gd name="T30" fmla="*/ 52 w 199"/>
                  <a:gd name="T31" fmla="*/ 24 h 200"/>
                  <a:gd name="T32" fmla="*/ 33 w 199"/>
                  <a:gd name="T33" fmla="*/ 24 h 200"/>
                  <a:gd name="T34" fmla="*/ 24 w 199"/>
                  <a:gd name="T35" fmla="*/ 33 h 200"/>
                  <a:gd name="T36" fmla="*/ 24 w 199"/>
                  <a:gd name="T37" fmla="*/ 52 h 200"/>
                  <a:gd name="T38" fmla="*/ 36 w 199"/>
                  <a:gd name="T39" fmla="*/ 64 h 200"/>
                  <a:gd name="T40" fmla="*/ 29 w 199"/>
                  <a:gd name="T41" fmla="*/ 80 h 200"/>
                  <a:gd name="T42" fmla="*/ 13 w 199"/>
                  <a:gd name="T43" fmla="*/ 80 h 200"/>
                  <a:gd name="T44" fmla="*/ 0 w 199"/>
                  <a:gd name="T45" fmla="*/ 93 h 200"/>
                  <a:gd name="T46" fmla="*/ 0 w 199"/>
                  <a:gd name="T47" fmla="*/ 107 h 200"/>
                  <a:gd name="T48" fmla="*/ 13 w 199"/>
                  <a:gd name="T49" fmla="*/ 120 h 200"/>
                  <a:gd name="T50" fmla="*/ 29 w 199"/>
                  <a:gd name="T51" fmla="*/ 120 h 200"/>
                  <a:gd name="T52" fmla="*/ 35 w 199"/>
                  <a:gd name="T53" fmla="*/ 135 h 200"/>
                  <a:gd name="T54" fmla="*/ 24 w 199"/>
                  <a:gd name="T55" fmla="*/ 147 h 200"/>
                  <a:gd name="T56" fmla="*/ 24 w 199"/>
                  <a:gd name="T57" fmla="*/ 166 h 200"/>
                  <a:gd name="T58" fmla="*/ 33 w 199"/>
                  <a:gd name="T59" fmla="*/ 175 h 200"/>
                  <a:gd name="T60" fmla="*/ 52 w 199"/>
                  <a:gd name="T61" fmla="*/ 175 h 200"/>
                  <a:gd name="T62" fmla="*/ 63 w 199"/>
                  <a:gd name="T63" fmla="*/ 163 h 200"/>
                  <a:gd name="T64" fmla="*/ 80 w 199"/>
                  <a:gd name="T65" fmla="*/ 170 h 200"/>
                  <a:gd name="T66" fmla="*/ 80 w 199"/>
                  <a:gd name="T67" fmla="*/ 186 h 200"/>
                  <a:gd name="T68" fmla="*/ 93 w 199"/>
                  <a:gd name="T69" fmla="*/ 200 h 200"/>
                  <a:gd name="T70" fmla="*/ 106 w 199"/>
                  <a:gd name="T71" fmla="*/ 200 h 200"/>
                  <a:gd name="T72" fmla="*/ 120 w 199"/>
                  <a:gd name="T73" fmla="*/ 186 h 200"/>
                  <a:gd name="T74" fmla="*/ 120 w 199"/>
                  <a:gd name="T75" fmla="*/ 170 h 200"/>
                  <a:gd name="T76" fmla="*/ 135 w 199"/>
                  <a:gd name="T77" fmla="*/ 164 h 200"/>
                  <a:gd name="T78" fmla="*/ 146 w 199"/>
                  <a:gd name="T79" fmla="*/ 175 h 200"/>
                  <a:gd name="T80" fmla="*/ 165 w 199"/>
                  <a:gd name="T81" fmla="*/ 175 h 200"/>
                  <a:gd name="T82" fmla="*/ 175 w 199"/>
                  <a:gd name="T83" fmla="*/ 166 h 200"/>
                  <a:gd name="T84" fmla="*/ 175 w 199"/>
                  <a:gd name="T85" fmla="*/ 147 h 200"/>
                  <a:gd name="T86" fmla="*/ 163 w 199"/>
                  <a:gd name="T87" fmla="*/ 135 h 200"/>
                  <a:gd name="T88" fmla="*/ 170 w 199"/>
                  <a:gd name="T89" fmla="*/ 120 h 200"/>
                  <a:gd name="T90" fmla="*/ 186 w 199"/>
                  <a:gd name="T91" fmla="*/ 120 h 200"/>
                  <a:gd name="T92" fmla="*/ 199 w 199"/>
                  <a:gd name="T93" fmla="*/ 107 h 200"/>
                  <a:gd name="T94" fmla="*/ 199 w 199"/>
                  <a:gd name="T95" fmla="*/ 93 h 200"/>
                  <a:gd name="T96" fmla="*/ 186 w 199"/>
                  <a:gd name="T97" fmla="*/ 80 h 200"/>
                  <a:gd name="T98" fmla="*/ 100 w 199"/>
                  <a:gd name="T99" fmla="*/ 140 h 200"/>
                  <a:gd name="T100" fmla="*/ 60 w 199"/>
                  <a:gd name="T101" fmla="*/ 100 h 200"/>
                  <a:gd name="T102" fmla="*/ 100 w 199"/>
                  <a:gd name="T103" fmla="*/ 60 h 200"/>
                  <a:gd name="T104" fmla="*/ 139 w 199"/>
                  <a:gd name="T105" fmla="*/ 100 h 200"/>
                  <a:gd name="T106" fmla="*/ 100 w 199"/>
                  <a:gd name="T107" fmla="*/ 140 h 200"/>
                  <a:gd name="T108" fmla="*/ 100 w 199"/>
                  <a:gd name="T109" fmla="*/ 80 h 200"/>
                  <a:gd name="T110" fmla="*/ 80 w 199"/>
                  <a:gd name="T111" fmla="*/ 100 h 200"/>
                  <a:gd name="T112" fmla="*/ 100 w 199"/>
                  <a:gd name="T113" fmla="*/ 120 h 200"/>
                  <a:gd name="T114" fmla="*/ 120 w 199"/>
                  <a:gd name="T115" fmla="*/ 100 h 200"/>
                  <a:gd name="T116" fmla="*/ 100 w 199"/>
                  <a:gd name="T117" fmla="*/ 80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99" h="200">
                    <a:moveTo>
                      <a:pt x="186" y="80"/>
                    </a:moveTo>
                    <a:cubicBezTo>
                      <a:pt x="170" y="80"/>
                      <a:pt x="170" y="80"/>
                      <a:pt x="170" y="80"/>
                    </a:cubicBezTo>
                    <a:cubicBezTo>
                      <a:pt x="168" y="74"/>
                      <a:pt x="166" y="69"/>
                      <a:pt x="163" y="64"/>
                    </a:cubicBezTo>
                    <a:cubicBezTo>
                      <a:pt x="175" y="52"/>
                      <a:pt x="175" y="52"/>
                      <a:pt x="175" y="52"/>
                    </a:cubicBezTo>
                    <a:cubicBezTo>
                      <a:pt x="180" y="47"/>
                      <a:pt x="180" y="38"/>
                      <a:pt x="175" y="33"/>
                    </a:cubicBezTo>
                    <a:cubicBezTo>
                      <a:pt x="165" y="24"/>
                      <a:pt x="165" y="24"/>
                      <a:pt x="165" y="24"/>
                    </a:cubicBezTo>
                    <a:cubicBezTo>
                      <a:pt x="160" y="19"/>
                      <a:pt x="152" y="19"/>
                      <a:pt x="146" y="24"/>
                    </a:cubicBezTo>
                    <a:cubicBezTo>
                      <a:pt x="135" y="36"/>
                      <a:pt x="135" y="36"/>
                      <a:pt x="135" y="36"/>
                    </a:cubicBezTo>
                    <a:cubicBezTo>
                      <a:pt x="130" y="33"/>
                      <a:pt x="125" y="31"/>
                      <a:pt x="120" y="30"/>
                    </a:cubicBezTo>
                    <a:cubicBezTo>
                      <a:pt x="120" y="13"/>
                      <a:pt x="120" y="13"/>
                      <a:pt x="120" y="13"/>
                    </a:cubicBezTo>
                    <a:cubicBezTo>
                      <a:pt x="120" y="6"/>
                      <a:pt x="114" y="0"/>
                      <a:pt x="106" y="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86" y="0"/>
                      <a:pt x="80" y="6"/>
                      <a:pt x="80" y="13"/>
                    </a:cubicBezTo>
                    <a:cubicBezTo>
                      <a:pt x="80" y="30"/>
                      <a:pt x="80" y="30"/>
                      <a:pt x="80" y="30"/>
                    </a:cubicBezTo>
                    <a:cubicBezTo>
                      <a:pt x="74" y="31"/>
                      <a:pt x="69" y="33"/>
                      <a:pt x="64" y="36"/>
                    </a:cubicBezTo>
                    <a:cubicBezTo>
                      <a:pt x="52" y="24"/>
                      <a:pt x="52" y="24"/>
                      <a:pt x="52" y="24"/>
                    </a:cubicBezTo>
                    <a:cubicBezTo>
                      <a:pt x="47" y="19"/>
                      <a:pt x="38" y="19"/>
                      <a:pt x="33" y="24"/>
                    </a:cubicBezTo>
                    <a:cubicBezTo>
                      <a:pt x="24" y="33"/>
                      <a:pt x="24" y="33"/>
                      <a:pt x="24" y="33"/>
                    </a:cubicBezTo>
                    <a:cubicBezTo>
                      <a:pt x="18" y="38"/>
                      <a:pt x="18" y="47"/>
                      <a:pt x="24" y="52"/>
                    </a:cubicBezTo>
                    <a:cubicBezTo>
                      <a:pt x="36" y="64"/>
                      <a:pt x="36" y="64"/>
                      <a:pt x="36" y="64"/>
                    </a:cubicBezTo>
                    <a:cubicBezTo>
                      <a:pt x="33" y="69"/>
                      <a:pt x="31" y="74"/>
                      <a:pt x="29" y="80"/>
                    </a:cubicBezTo>
                    <a:cubicBezTo>
                      <a:pt x="13" y="80"/>
                      <a:pt x="13" y="80"/>
                      <a:pt x="13" y="80"/>
                    </a:cubicBezTo>
                    <a:cubicBezTo>
                      <a:pt x="6" y="80"/>
                      <a:pt x="0" y="86"/>
                      <a:pt x="0" y="93"/>
                    </a:cubicBezTo>
                    <a:cubicBezTo>
                      <a:pt x="0" y="107"/>
                      <a:pt x="0" y="107"/>
                      <a:pt x="0" y="107"/>
                    </a:cubicBezTo>
                    <a:cubicBezTo>
                      <a:pt x="0" y="114"/>
                      <a:pt x="6" y="120"/>
                      <a:pt x="13" y="120"/>
                    </a:cubicBezTo>
                    <a:cubicBezTo>
                      <a:pt x="29" y="120"/>
                      <a:pt x="29" y="120"/>
                      <a:pt x="29" y="120"/>
                    </a:cubicBezTo>
                    <a:cubicBezTo>
                      <a:pt x="31" y="125"/>
                      <a:pt x="33" y="130"/>
                      <a:pt x="35" y="135"/>
                    </a:cubicBezTo>
                    <a:cubicBezTo>
                      <a:pt x="24" y="147"/>
                      <a:pt x="24" y="147"/>
                      <a:pt x="24" y="147"/>
                    </a:cubicBezTo>
                    <a:cubicBezTo>
                      <a:pt x="18" y="152"/>
                      <a:pt x="18" y="160"/>
                      <a:pt x="24" y="166"/>
                    </a:cubicBezTo>
                    <a:cubicBezTo>
                      <a:pt x="33" y="175"/>
                      <a:pt x="33" y="175"/>
                      <a:pt x="33" y="175"/>
                    </a:cubicBezTo>
                    <a:cubicBezTo>
                      <a:pt x="38" y="180"/>
                      <a:pt x="47" y="180"/>
                      <a:pt x="52" y="175"/>
                    </a:cubicBezTo>
                    <a:cubicBezTo>
                      <a:pt x="63" y="163"/>
                      <a:pt x="63" y="163"/>
                      <a:pt x="63" y="163"/>
                    </a:cubicBezTo>
                    <a:cubicBezTo>
                      <a:pt x="69" y="166"/>
                      <a:pt x="74" y="169"/>
                      <a:pt x="80" y="170"/>
                    </a:cubicBezTo>
                    <a:cubicBezTo>
                      <a:pt x="80" y="186"/>
                      <a:pt x="80" y="186"/>
                      <a:pt x="80" y="186"/>
                    </a:cubicBezTo>
                    <a:cubicBezTo>
                      <a:pt x="80" y="194"/>
                      <a:pt x="86" y="200"/>
                      <a:pt x="93" y="200"/>
                    </a:cubicBezTo>
                    <a:cubicBezTo>
                      <a:pt x="106" y="200"/>
                      <a:pt x="106" y="200"/>
                      <a:pt x="106" y="200"/>
                    </a:cubicBezTo>
                    <a:cubicBezTo>
                      <a:pt x="114" y="200"/>
                      <a:pt x="120" y="194"/>
                      <a:pt x="120" y="186"/>
                    </a:cubicBezTo>
                    <a:cubicBezTo>
                      <a:pt x="120" y="170"/>
                      <a:pt x="120" y="170"/>
                      <a:pt x="120" y="170"/>
                    </a:cubicBezTo>
                    <a:cubicBezTo>
                      <a:pt x="125" y="169"/>
                      <a:pt x="130" y="166"/>
                      <a:pt x="135" y="164"/>
                    </a:cubicBezTo>
                    <a:cubicBezTo>
                      <a:pt x="146" y="175"/>
                      <a:pt x="146" y="175"/>
                      <a:pt x="146" y="175"/>
                    </a:cubicBezTo>
                    <a:cubicBezTo>
                      <a:pt x="152" y="180"/>
                      <a:pt x="160" y="180"/>
                      <a:pt x="165" y="175"/>
                    </a:cubicBezTo>
                    <a:cubicBezTo>
                      <a:pt x="175" y="166"/>
                      <a:pt x="175" y="166"/>
                      <a:pt x="175" y="166"/>
                    </a:cubicBezTo>
                    <a:cubicBezTo>
                      <a:pt x="180" y="160"/>
                      <a:pt x="180" y="152"/>
                      <a:pt x="175" y="147"/>
                    </a:cubicBezTo>
                    <a:cubicBezTo>
                      <a:pt x="163" y="135"/>
                      <a:pt x="163" y="135"/>
                      <a:pt x="163" y="135"/>
                    </a:cubicBezTo>
                    <a:cubicBezTo>
                      <a:pt x="166" y="131"/>
                      <a:pt x="168" y="125"/>
                      <a:pt x="170" y="120"/>
                    </a:cubicBezTo>
                    <a:cubicBezTo>
                      <a:pt x="186" y="120"/>
                      <a:pt x="186" y="120"/>
                      <a:pt x="186" y="120"/>
                    </a:cubicBezTo>
                    <a:cubicBezTo>
                      <a:pt x="193" y="120"/>
                      <a:pt x="199" y="114"/>
                      <a:pt x="199" y="107"/>
                    </a:cubicBezTo>
                    <a:cubicBezTo>
                      <a:pt x="199" y="93"/>
                      <a:pt x="199" y="93"/>
                      <a:pt x="199" y="93"/>
                    </a:cubicBezTo>
                    <a:cubicBezTo>
                      <a:pt x="199" y="86"/>
                      <a:pt x="193" y="80"/>
                      <a:pt x="186" y="80"/>
                    </a:cubicBezTo>
                    <a:close/>
                    <a:moveTo>
                      <a:pt x="100" y="140"/>
                    </a:moveTo>
                    <a:cubicBezTo>
                      <a:pt x="78" y="140"/>
                      <a:pt x="60" y="122"/>
                      <a:pt x="60" y="100"/>
                    </a:cubicBezTo>
                    <a:cubicBezTo>
                      <a:pt x="60" y="78"/>
                      <a:pt x="78" y="60"/>
                      <a:pt x="100" y="60"/>
                    </a:cubicBezTo>
                    <a:cubicBezTo>
                      <a:pt x="122" y="60"/>
                      <a:pt x="139" y="78"/>
                      <a:pt x="139" y="100"/>
                    </a:cubicBezTo>
                    <a:cubicBezTo>
                      <a:pt x="139" y="122"/>
                      <a:pt x="122" y="140"/>
                      <a:pt x="100" y="140"/>
                    </a:cubicBezTo>
                    <a:close/>
                    <a:moveTo>
                      <a:pt x="100" y="80"/>
                    </a:moveTo>
                    <a:cubicBezTo>
                      <a:pt x="89" y="80"/>
                      <a:pt x="80" y="89"/>
                      <a:pt x="80" y="100"/>
                    </a:cubicBezTo>
                    <a:cubicBezTo>
                      <a:pt x="80" y="111"/>
                      <a:pt x="89" y="120"/>
                      <a:pt x="100" y="120"/>
                    </a:cubicBezTo>
                    <a:cubicBezTo>
                      <a:pt x="111" y="120"/>
                      <a:pt x="120" y="111"/>
                      <a:pt x="120" y="100"/>
                    </a:cubicBezTo>
                    <a:cubicBezTo>
                      <a:pt x="120" y="89"/>
                      <a:pt x="111" y="80"/>
                      <a:pt x="100" y="8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chemeClr val="lt1"/>
                  </a:solidFill>
                </a:endParaRPr>
              </a:p>
            </p:txBody>
          </p:sp>
          <p:sp>
            <p:nvSpPr>
              <p:cNvPr id="85" name="文本框 84"/>
              <p:cNvSpPr txBox="1"/>
              <p:nvPr/>
            </p:nvSpPr>
            <p:spPr>
              <a:xfrm>
                <a:off x="7491330" y="4593255"/>
                <a:ext cx="2166032" cy="3827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600" b="1" dirty="0" smtClean="0">
                    <a:latin typeface="+mn-ea"/>
                    <a:cs typeface="+mn-ea"/>
                    <a:sym typeface="+mn-lt"/>
                  </a:rPr>
                  <a:t>4.</a:t>
                </a:r>
                <a:r>
                  <a:rPr lang="zh-CN" altLang="en-US" sz="1600" b="1" dirty="0" smtClean="0">
                    <a:latin typeface="+mn-ea"/>
                    <a:cs typeface="+mn-ea"/>
                    <a:sym typeface="+mn-lt"/>
                  </a:rPr>
                  <a:t>论证和探讨问题</a:t>
                </a:r>
                <a:endParaRPr lang="zh-CN" altLang="en-US" sz="1600" b="1" dirty="0">
                  <a:latin typeface="+mn-ea"/>
                  <a:cs typeface="+mn-ea"/>
                  <a:sym typeface="+mn-lt"/>
                </a:endParaRPr>
              </a:p>
            </p:txBody>
          </p:sp>
          <p:sp>
            <p:nvSpPr>
              <p:cNvPr id="86" name="文本框 85"/>
              <p:cNvSpPr txBox="1"/>
              <p:nvPr/>
            </p:nvSpPr>
            <p:spPr>
              <a:xfrm>
                <a:off x="7491330" y="1949279"/>
                <a:ext cx="2115390" cy="3827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600" b="1" dirty="0" smtClean="0">
                    <a:latin typeface="+mn-ea"/>
                    <a:cs typeface="+mn-ea"/>
                    <a:sym typeface="+mn-lt"/>
                  </a:rPr>
                  <a:t>2.</a:t>
                </a:r>
                <a:r>
                  <a:rPr lang="zh-CN" altLang="en-US" sz="1600" b="1" dirty="0" smtClean="0">
                    <a:latin typeface="+mn-ea"/>
                    <a:cs typeface="+mn-ea"/>
                    <a:sym typeface="+mn-lt"/>
                  </a:rPr>
                  <a:t>调动和运用知识</a:t>
                </a:r>
                <a:endParaRPr lang="zh-CN" altLang="en-US" sz="1600" b="1" dirty="0">
                  <a:latin typeface="+mn-ea"/>
                  <a:cs typeface="+mn-ea"/>
                  <a:sym typeface="+mn-lt"/>
                </a:endParaRPr>
              </a:p>
            </p:txBody>
          </p:sp>
          <p:sp>
            <p:nvSpPr>
              <p:cNvPr id="87" name="文本框 86"/>
              <p:cNvSpPr txBox="1"/>
              <p:nvPr/>
            </p:nvSpPr>
            <p:spPr>
              <a:xfrm>
                <a:off x="4937760" y="4593255"/>
                <a:ext cx="2083050" cy="3827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600" b="1" dirty="0" smtClean="0">
                    <a:latin typeface="+mn-ea"/>
                    <a:cs typeface="+mn-ea"/>
                    <a:sym typeface="+mn-lt"/>
                  </a:rPr>
                  <a:t>3.</a:t>
                </a:r>
                <a:r>
                  <a:rPr lang="zh-CN" altLang="en-US" sz="1600" b="1" dirty="0" smtClean="0">
                    <a:latin typeface="+mn-ea"/>
                    <a:cs typeface="+mn-ea"/>
                    <a:sym typeface="+mn-lt"/>
                  </a:rPr>
                  <a:t>描述和阐述事物</a:t>
                </a:r>
                <a:endParaRPr lang="zh-CN" altLang="en-US" sz="1600" b="1" dirty="0">
                  <a:latin typeface="+mn-ea"/>
                  <a:cs typeface="+mn-ea"/>
                  <a:sym typeface="+mn-lt"/>
                </a:endParaRPr>
              </a:p>
            </p:txBody>
          </p:sp>
          <p:sp>
            <p:nvSpPr>
              <p:cNvPr id="88" name="文本框 87"/>
              <p:cNvSpPr txBox="1"/>
              <p:nvPr/>
            </p:nvSpPr>
            <p:spPr>
              <a:xfrm>
                <a:off x="4927189" y="1949279"/>
                <a:ext cx="2265341" cy="3827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600" b="1" dirty="0" smtClean="0">
                    <a:latin typeface="+mn-ea"/>
                    <a:cs typeface="+mn-ea"/>
                    <a:sym typeface="+mn-lt"/>
                  </a:rPr>
                  <a:t>1.</a:t>
                </a:r>
                <a:r>
                  <a:rPr lang="zh-CN" altLang="en-US" sz="1600" b="1" dirty="0" smtClean="0">
                    <a:latin typeface="+mn-ea"/>
                    <a:cs typeface="+mn-ea"/>
                    <a:sym typeface="+mn-lt"/>
                  </a:rPr>
                  <a:t>获取和解读信息</a:t>
                </a:r>
                <a:endParaRPr lang="zh-CN" altLang="en-US" sz="1600" b="1" dirty="0">
                  <a:latin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78" name="文本框 77"/>
            <p:cNvSpPr txBox="1"/>
            <p:nvPr/>
          </p:nvSpPr>
          <p:spPr>
            <a:xfrm>
              <a:off x="3235109" y="3461142"/>
              <a:ext cx="1336678" cy="5914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smtClean="0">
                  <a:solidFill>
                    <a:schemeClr val="bg1"/>
                  </a:solidFill>
                  <a:latin typeface="+mn-ea"/>
                  <a:cs typeface="+mn-ea"/>
                  <a:sym typeface="+mn-lt"/>
                </a:rPr>
                <a:t>一、高考</a:t>
              </a:r>
              <a:r>
                <a:rPr lang="zh-CN" altLang="en-US" sz="1400" b="1" dirty="0" smtClean="0">
                  <a:solidFill>
                    <a:schemeClr val="bg1"/>
                  </a:solidFill>
                  <a:latin typeface="+mn-ea"/>
                  <a:cs typeface="+mn-ea"/>
                  <a:sym typeface="+mn-lt"/>
                </a:rPr>
                <a:t>能力目标要求</a:t>
              </a:r>
              <a:endParaRPr lang="zh-CN" altLang="en-US" sz="1400" b="1" dirty="0">
                <a:solidFill>
                  <a:schemeClr val="bg1"/>
                </a:solidFill>
                <a:latin typeface="+mn-ea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00611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 1"/>
          <p:cNvGrpSpPr/>
          <p:nvPr/>
        </p:nvGrpSpPr>
        <p:grpSpPr>
          <a:xfrm>
            <a:off x="15536" y="385445"/>
            <a:ext cx="647127" cy="543764"/>
            <a:chOff x="15536" y="385445"/>
            <a:chExt cx="370919" cy="543764"/>
          </a:xfrm>
          <a:solidFill>
            <a:srgbClr val="C00000"/>
          </a:solidFill>
        </p:grpSpPr>
        <p:sp>
          <p:nvSpPr>
            <p:cNvPr id="3" name="矩形 1"/>
            <p:cNvSpPr>
              <a:spLocks noChangeArrowheads="1"/>
            </p:cNvSpPr>
            <p:nvPr/>
          </p:nvSpPr>
          <p:spPr bwMode="auto">
            <a:xfrm>
              <a:off x="15536" y="385445"/>
              <a:ext cx="202710" cy="543764"/>
            </a:xfrm>
            <a:prstGeom prst="rect">
              <a:avLst/>
            </a:prstGeom>
            <a:grpFill/>
            <a:ln>
              <a:noFill/>
            </a:ln>
          </p:spPr>
          <p:txBody>
            <a:bodyPr lIns="68571" tIns="34285" rIns="68571" bIns="34285"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4" name="矩形 1"/>
            <p:cNvSpPr>
              <a:spLocks noChangeArrowheads="1"/>
            </p:cNvSpPr>
            <p:nvPr/>
          </p:nvSpPr>
          <p:spPr bwMode="auto">
            <a:xfrm>
              <a:off x="245232" y="385445"/>
              <a:ext cx="64589" cy="543764"/>
            </a:xfrm>
            <a:prstGeom prst="rect">
              <a:avLst/>
            </a:prstGeom>
            <a:grpFill/>
            <a:ln>
              <a:noFill/>
            </a:ln>
          </p:spPr>
          <p:txBody>
            <a:bodyPr lIns="68571" tIns="34285" rIns="68571" bIns="34285"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5" name="矩形 1"/>
            <p:cNvSpPr>
              <a:spLocks noChangeArrowheads="1"/>
            </p:cNvSpPr>
            <p:nvPr/>
          </p:nvSpPr>
          <p:spPr bwMode="auto">
            <a:xfrm>
              <a:off x="340736" y="385445"/>
              <a:ext cx="45719" cy="543764"/>
            </a:xfrm>
            <a:prstGeom prst="rect">
              <a:avLst/>
            </a:prstGeom>
            <a:grpFill/>
            <a:ln>
              <a:noFill/>
            </a:ln>
          </p:spPr>
          <p:txBody>
            <a:bodyPr lIns="68571" tIns="34285" rIns="68571" bIns="34285"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sp>
        <p:nvSpPr>
          <p:cNvPr id="6" name="文本框 10"/>
          <p:cNvSpPr txBox="1">
            <a:spLocks noChangeArrowheads="1"/>
          </p:cNvSpPr>
          <p:nvPr/>
        </p:nvSpPr>
        <p:spPr bwMode="auto">
          <a:xfrm>
            <a:off x="1094959" y="438041"/>
            <a:ext cx="4949467" cy="4385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1" tIns="34285" rIns="68571" bIns="34285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 dirty="0" smtClean="0">
                <a:latin typeface="+mj-ea"/>
                <a:ea typeface="+mj-ea"/>
                <a:cs typeface="+mn-ea"/>
                <a:sym typeface="+mn-lt"/>
              </a:rPr>
              <a:t>课后作业 </a:t>
            </a:r>
            <a:r>
              <a:rPr lang="en-US" altLang="zh-CN" sz="2400" b="1" dirty="0" smtClean="0">
                <a:latin typeface="+mj-ea"/>
                <a:ea typeface="+mj-ea"/>
                <a:cs typeface="+mn-ea"/>
                <a:sym typeface="+mn-lt"/>
              </a:rPr>
              <a:t>-</a:t>
            </a:r>
            <a:r>
              <a:rPr lang="zh-CN" altLang="en-US" sz="2400" b="1" dirty="0" smtClean="0">
                <a:latin typeface="+mj-ea"/>
                <a:ea typeface="+mj-ea"/>
                <a:cs typeface="+mn-ea"/>
                <a:sym typeface="+mn-lt"/>
              </a:rPr>
              <a:t> 题目赏析</a:t>
            </a:r>
            <a:endParaRPr lang="zh-CN" altLang="en-US" sz="2400" b="1" dirty="0"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7" name="Freeform 25"/>
          <p:cNvSpPr>
            <a:spLocks/>
          </p:cNvSpPr>
          <p:nvPr/>
        </p:nvSpPr>
        <p:spPr bwMode="auto">
          <a:xfrm>
            <a:off x="15536" y="2020455"/>
            <a:ext cx="3051131" cy="2936875"/>
          </a:xfrm>
          <a:custGeom>
            <a:avLst/>
            <a:gdLst>
              <a:gd name="T0" fmla="*/ 0 w 10000"/>
              <a:gd name="T1" fmla="*/ 2147483647 h 10000"/>
              <a:gd name="T2" fmla="*/ 0 w 10000"/>
              <a:gd name="T3" fmla="*/ 0 h 10000"/>
              <a:gd name="T4" fmla="*/ 2147483647 w 10000"/>
              <a:gd name="T5" fmla="*/ 2147483647 h 10000"/>
              <a:gd name="T6" fmla="*/ 2147483647 w 10000"/>
              <a:gd name="T7" fmla="*/ 2147483647 h 10000"/>
              <a:gd name="T8" fmla="*/ 0 w 10000"/>
              <a:gd name="T9" fmla="*/ 2147483647 h 100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0000" h="10000">
                <a:moveTo>
                  <a:pt x="0" y="10000"/>
                </a:moveTo>
                <a:lnTo>
                  <a:pt x="0" y="0"/>
                </a:lnTo>
                <a:lnTo>
                  <a:pt x="10000" y="2000"/>
                </a:lnTo>
                <a:lnTo>
                  <a:pt x="10000" y="8000"/>
                </a:lnTo>
                <a:lnTo>
                  <a:pt x="0" y="10000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  <a:extLst/>
        </p:spPr>
        <p:txBody>
          <a:bodyPr anchor="ctr"/>
          <a:lstStyle/>
          <a:p>
            <a:endParaRPr lang="zh-CN" altLang="en-US"/>
          </a:p>
        </p:txBody>
      </p:sp>
      <p:grpSp>
        <p:nvGrpSpPr>
          <p:cNvPr id="37" name="组合 64"/>
          <p:cNvGrpSpPr>
            <a:grpSpLocks/>
          </p:cNvGrpSpPr>
          <p:nvPr/>
        </p:nvGrpSpPr>
        <p:grpSpPr bwMode="auto">
          <a:xfrm>
            <a:off x="300561" y="2397793"/>
            <a:ext cx="2426671" cy="1635023"/>
            <a:chOff x="0" y="-347288"/>
            <a:chExt cx="2333999" cy="1593126"/>
          </a:xfrm>
        </p:grpSpPr>
        <p:sp>
          <p:nvSpPr>
            <p:cNvPr id="38" name="TextBox 13"/>
            <p:cNvSpPr txBox="1">
              <a:spLocks noChangeArrowheads="1"/>
            </p:cNvSpPr>
            <p:nvPr/>
          </p:nvSpPr>
          <p:spPr bwMode="auto">
            <a:xfrm>
              <a:off x="1035393" y="-347288"/>
              <a:ext cx="1295287" cy="5629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1216025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defTabSz="1216025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defTabSz="1216025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defTabSz="1216025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  <a:spcBef>
                  <a:spcPct val="20000"/>
                </a:spcBef>
                <a:buFont typeface="Arial" pitchFamily="34" charset="0"/>
                <a:buNone/>
              </a:pPr>
              <a:r>
                <a:rPr lang="zh-CN" altLang="en-US" sz="2800" b="1" dirty="0" smtClean="0">
                  <a:solidFill>
                    <a:schemeClr val="bg1"/>
                  </a:solidFill>
                  <a:latin typeface="+mn-ea"/>
                  <a:ea typeface="+mn-ea"/>
                  <a:cs typeface="DengXian" charset="-122"/>
                  <a:sym typeface="Arial" pitchFamily="34" charset="0"/>
                </a:rPr>
                <a:t>二：</a:t>
              </a:r>
              <a:endParaRPr lang="en-US" sz="2800" b="1" dirty="0">
                <a:solidFill>
                  <a:schemeClr val="bg1"/>
                </a:solidFill>
                <a:latin typeface="+mn-ea"/>
                <a:ea typeface="+mn-ea"/>
                <a:cs typeface="DengXian" charset="-122"/>
                <a:sym typeface="Arial" pitchFamily="34" charset="0"/>
              </a:endParaRPr>
            </a:p>
          </p:txBody>
        </p:sp>
        <p:sp>
          <p:nvSpPr>
            <p:cNvPr id="39" name="TextBox 13"/>
            <p:cNvSpPr txBox="1">
              <a:spLocks noChangeArrowheads="1"/>
            </p:cNvSpPr>
            <p:nvPr/>
          </p:nvSpPr>
          <p:spPr bwMode="auto">
            <a:xfrm>
              <a:off x="0" y="322001"/>
              <a:ext cx="2333999" cy="9238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defTabSz="1216025">
                <a:lnSpc>
                  <a:spcPct val="150000"/>
                </a:lnSpc>
                <a:spcBef>
                  <a:spcPct val="20000"/>
                </a:spcBef>
                <a:buFont typeface="Arial" pitchFamily="34" charset="0"/>
                <a:buNone/>
                <a:defRPr sz="2000">
                  <a:solidFill>
                    <a:schemeClr val="bg1"/>
                  </a:solidFill>
                  <a:latin typeface="+mn-ea"/>
                  <a:cs typeface="DengXian" charset="-122"/>
                </a:defRPr>
              </a:lvl1pPr>
              <a:lvl2pPr marL="742950" indent="-285750" defTabSz="1216025" eaLnBrk="0" hangingPunct="0">
                <a:defRPr>
                  <a:latin typeface="Calibri" pitchFamily="34" charset="0"/>
                  <a:ea typeface="宋体" pitchFamily="2" charset="-122"/>
                </a:defRPr>
              </a:lvl2pPr>
              <a:lvl3pPr marL="1143000" indent="-228600" defTabSz="1216025" eaLnBrk="0" hangingPunct="0">
                <a:defRPr>
                  <a:latin typeface="Calibri" pitchFamily="34" charset="0"/>
                  <a:ea typeface="宋体" pitchFamily="2" charset="-122"/>
                </a:defRPr>
              </a:lvl3pPr>
              <a:lvl4pPr marL="1600200" indent="-228600" defTabSz="1216025" eaLnBrk="0" hangingPunct="0">
                <a:defRPr>
                  <a:latin typeface="Calibri" pitchFamily="34" charset="0"/>
                  <a:ea typeface="宋体" pitchFamily="2" charset="-122"/>
                </a:defRPr>
              </a:lvl4pPr>
              <a:lvl5pPr marL="2057400" indent="-228600" defTabSz="1216025" eaLnBrk="0" hangingPunct="0">
                <a:defRPr>
                  <a:latin typeface="Calibri" pitchFamily="34" charset="0"/>
                  <a:ea typeface="宋体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Calibri" pitchFamily="34" charset="0"/>
                  <a:ea typeface="宋体" pitchFamily="2" charset="-122"/>
                </a:defRPr>
              </a:lvl9pPr>
            </a:lstStyle>
            <a:p>
              <a:r>
                <a:rPr lang="zh-CN" altLang="en-US" dirty="0"/>
                <a:t>历史学科的核心素养有</a:t>
              </a:r>
              <a:r>
                <a:rPr lang="en-US" altLang="zh-CN" dirty="0"/>
                <a:t>5</a:t>
              </a:r>
              <a:r>
                <a:rPr lang="zh-CN" altLang="en-US" dirty="0"/>
                <a:t>个方面，本道题考查了哪些？</a:t>
              </a:r>
              <a:endParaRPr lang="en-US" altLang="zh-CN" dirty="0"/>
            </a:p>
          </p:txBody>
        </p:sp>
      </p:grpSp>
      <p:grpSp>
        <p:nvGrpSpPr>
          <p:cNvPr id="8" name="组 7"/>
          <p:cNvGrpSpPr/>
          <p:nvPr/>
        </p:nvGrpSpPr>
        <p:grpSpPr>
          <a:xfrm>
            <a:off x="3297023" y="1843708"/>
            <a:ext cx="8764348" cy="3290368"/>
            <a:chOff x="3297023" y="1843708"/>
            <a:chExt cx="8764348" cy="3290368"/>
          </a:xfrm>
        </p:grpSpPr>
        <p:grpSp>
          <p:nvGrpSpPr>
            <p:cNvPr id="77" name="组 76"/>
            <p:cNvGrpSpPr/>
            <p:nvPr/>
          </p:nvGrpSpPr>
          <p:grpSpPr>
            <a:xfrm>
              <a:off x="3297023" y="1843708"/>
              <a:ext cx="8764348" cy="3290368"/>
              <a:chOff x="697358" y="1620404"/>
              <a:chExt cx="9907432" cy="3719512"/>
            </a:xfrm>
          </p:grpSpPr>
          <p:grpSp>
            <p:nvGrpSpPr>
              <p:cNvPr id="79" name="Group 4"/>
              <p:cNvGrpSpPr>
                <a:grpSpLocks noChangeAspect="1"/>
              </p:cNvGrpSpPr>
              <p:nvPr/>
            </p:nvGrpSpPr>
            <p:grpSpPr bwMode="auto">
              <a:xfrm>
                <a:off x="697358" y="1620404"/>
                <a:ext cx="2482850" cy="3719512"/>
                <a:chOff x="945" y="1492"/>
                <a:chExt cx="1564" cy="2343"/>
              </a:xfrm>
            </p:grpSpPr>
            <p:sp>
              <p:nvSpPr>
                <p:cNvPr id="99" name="Freeform 5"/>
                <p:cNvSpPr>
                  <a:spLocks noEditPoints="1"/>
                </p:cNvSpPr>
                <p:nvPr/>
              </p:nvSpPr>
              <p:spPr bwMode="auto">
                <a:xfrm>
                  <a:off x="1182" y="1679"/>
                  <a:ext cx="1267" cy="1964"/>
                </a:xfrm>
                <a:custGeom>
                  <a:avLst/>
                  <a:gdLst>
                    <a:gd name="T0" fmla="*/ 303 w 534"/>
                    <a:gd name="T1" fmla="*/ 483 h 829"/>
                    <a:gd name="T2" fmla="*/ 285 w 534"/>
                    <a:gd name="T3" fmla="*/ 372 h 829"/>
                    <a:gd name="T4" fmla="*/ 341 w 534"/>
                    <a:gd name="T5" fmla="*/ 316 h 829"/>
                    <a:gd name="T6" fmla="*/ 394 w 534"/>
                    <a:gd name="T7" fmla="*/ 375 h 829"/>
                    <a:gd name="T8" fmla="*/ 386 w 534"/>
                    <a:gd name="T9" fmla="*/ 474 h 829"/>
                    <a:gd name="T10" fmla="*/ 339 w 534"/>
                    <a:gd name="T11" fmla="*/ 254 h 829"/>
                    <a:gd name="T12" fmla="*/ 281 w 534"/>
                    <a:gd name="T13" fmla="*/ 273 h 829"/>
                    <a:gd name="T14" fmla="*/ 242 w 534"/>
                    <a:gd name="T15" fmla="*/ 344 h 829"/>
                    <a:gd name="T16" fmla="*/ 238 w 534"/>
                    <a:gd name="T17" fmla="*/ 449 h 829"/>
                    <a:gd name="T18" fmla="*/ 274 w 534"/>
                    <a:gd name="T19" fmla="*/ 533 h 829"/>
                    <a:gd name="T20" fmla="*/ 330 w 534"/>
                    <a:gd name="T21" fmla="*/ 569 h 829"/>
                    <a:gd name="T22" fmla="*/ 385 w 534"/>
                    <a:gd name="T23" fmla="*/ 549 h 829"/>
                    <a:gd name="T24" fmla="*/ 420 w 534"/>
                    <a:gd name="T25" fmla="*/ 490 h 829"/>
                    <a:gd name="T26" fmla="*/ 431 w 534"/>
                    <a:gd name="T27" fmla="*/ 409 h 829"/>
                    <a:gd name="T28" fmla="*/ 414 w 534"/>
                    <a:gd name="T29" fmla="*/ 329 h 829"/>
                    <a:gd name="T30" fmla="*/ 375 w 534"/>
                    <a:gd name="T31" fmla="*/ 272 h 829"/>
                    <a:gd name="T32" fmla="*/ 352 w 534"/>
                    <a:gd name="T33" fmla="*/ 635 h 829"/>
                    <a:gd name="T34" fmla="*/ 198 w 534"/>
                    <a:gd name="T35" fmla="*/ 516 h 829"/>
                    <a:gd name="T36" fmla="*/ 228 w 534"/>
                    <a:gd name="T37" fmla="*/ 234 h 829"/>
                    <a:gd name="T38" fmla="*/ 388 w 534"/>
                    <a:gd name="T39" fmla="*/ 217 h 829"/>
                    <a:gd name="T40" fmla="*/ 463 w 534"/>
                    <a:gd name="T41" fmla="*/ 409 h 829"/>
                    <a:gd name="T42" fmla="*/ 402 w 534"/>
                    <a:gd name="T43" fmla="*/ 604 h 829"/>
                    <a:gd name="T44" fmla="*/ 298 w 534"/>
                    <a:gd name="T45" fmla="*/ 130 h 829"/>
                    <a:gd name="T46" fmla="*/ 196 w 534"/>
                    <a:gd name="T47" fmla="*/ 186 h 829"/>
                    <a:gd name="T48" fmla="*/ 133 w 534"/>
                    <a:gd name="T49" fmla="*/ 345 h 829"/>
                    <a:gd name="T50" fmla="*/ 155 w 534"/>
                    <a:gd name="T51" fmla="*/ 547 h 829"/>
                    <a:gd name="T52" fmla="*/ 245 w 534"/>
                    <a:gd name="T53" fmla="*/ 673 h 829"/>
                    <a:gd name="T54" fmla="*/ 354 w 534"/>
                    <a:gd name="T55" fmla="*/ 689 h 829"/>
                    <a:gd name="T56" fmla="*/ 437 w 534"/>
                    <a:gd name="T57" fmla="*/ 616 h 829"/>
                    <a:gd name="T58" fmla="*/ 480 w 534"/>
                    <a:gd name="T59" fmla="*/ 499 h 829"/>
                    <a:gd name="T60" fmla="*/ 482 w 534"/>
                    <a:gd name="T61" fmla="*/ 362 h 829"/>
                    <a:gd name="T62" fmla="*/ 443 w 534"/>
                    <a:gd name="T63" fmla="*/ 238 h 829"/>
                    <a:gd name="T64" fmla="*/ 368 w 534"/>
                    <a:gd name="T65" fmla="*/ 150 h 829"/>
                    <a:gd name="T66" fmla="*/ 265 w 534"/>
                    <a:gd name="T67" fmla="*/ 765 h 829"/>
                    <a:gd name="T68" fmla="*/ 61 w 534"/>
                    <a:gd name="T69" fmla="*/ 416 h 829"/>
                    <a:gd name="T70" fmla="*/ 241 w 534"/>
                    <a:gd name="T71" fmla="*/ 63 h 829"/>
                    <a:gd name="T72" fmla="*/ 464 w 534"/>
                    <a:gd name="T73" fmla="*/ 203 h 829"/>
                    <a:gd name="T74" fmla="*/ 507 w 534"/>
                    <a:gd name="T75" fmla="*/ 517 h 829"/>
                    <a:gd name="T76" fmla="*/ 356 w 534"/>
                    <a:gd name="T77" fmla="*/ 756 h 829"/>
                    <a:gd name="T78" fmla="*/ 223 w 534"/>
                    <a:gd name="T79" fmla="*/ 4 h 829"/>
                    <a:gd name="T80" fmla="*/ 69 w 534"/>
                    <a:gd name="T81" fmla="*/ 126 h 829"/>
                    <a:gd name="T82" fmla="*/ 1 w 534"/>
                    <a:gd name="T83" fmla="*/ 417 h 829"/>
                    <a:gd name="T84" fmla="*/ 87 w 534"/>
                    <a:gd name="T85" fmla="*/ 708 h 829"/>
                    <a:gd name="T86" fmla="*/ 251 w 534"/>
                    <a:gd name="T87" fmla="*/ 826 h 829"/>
                    <a:gd name="T88" fmla="*/ 404 w 534"/>
                    <a:gd name="T89" fmla="*/ 778 h 829"/>
                    <a:gd name="T90" fmla="*/ 496 w 534"/>
                    <a:gd name="T91" fmla="*/ 641 h 829"/>
                    <a:gd name="T92" fmla="*/ 533 w 534"/>
                    <a:gd name="T93" fmla="*/ 470 h 829"/>
                    <a:gd name="T94" fmla="*/ 517 w 534"/>
                    <a:gd name="T95" fmla="*/ 286 h 829"/>
                    <a:gd name="T96" fmla="*/ 451 w 534"/>
                    <a:gd name="T97" fmla="*/ 127 h 829"/>
                    <a:gd name="T98" fmla="*/ 330 w 534"/>
                    <a:gd name="T99" fmla="*/ 17 h 8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</a:cxnLst>
                  <a:rect l="0" t="0" r="r" b="b"/>
                  <a:pathLst>
                    <a:path w="534" h="829">
                      <a:moveTo>
                        <a:pt x="347" y="506"/>
                      </a:moveTo>
                      <a:cubicBezTo>
                        <a:pt x="339" y="507"/>
                        <a:pt x="331" y="506"/>
                        <a:pt x="324" y="502"/>
                      </a:cubicBezTo>
                      <a:cubicBezTo>
                        <a:pt x="316" y="497"/>
                        <a:pt x="309" y="491"/>
                        <a:pt x="303" y="483"/>
                      </a:cubicBezTo>
                      <a:cubicBezTo>
                        <a:pt x="297" y="474"/>
                        <a:pt x="291" y="463"/>
                        <a:pt x="288" y="452"/>
                      </a:cubicBezTo>
                      <a:cubicBezTo>
                        <a:pt x="284" y="440"/>
                        <a:pt x="282" y="426"/>
                        <a:pt x="281" y="412"/>
                      </a:cubicBezTo>
                      <a:cubicBezTo>
                        <a:pt x="281" y="398"/>
                        <a:pt x="282" y="384"/>
                        <a:pt x="285" y="372"/>
                      </a:cubicBezTo>
                      <a:cubicBezTo>
                        <a:pt x="288" y="360"/>
                        <a:pt x="292" y="350"/>
                        <a:pt x="298" y="341"/>
                      </a:cubicBezTo>
                      <a:cubicBezTo>
                        <a:pt x="304" y="332"/>
                        <a:pt x="310" y="326"/>
                        <a:pt x="317" y="321"/>
                      </a:cubicBezTo>
                      <a:cubicBezTo>
                        <a:pt x="325" y="317"/>
                        <a:pt x="333" y="315"/>
                        <a:pt x="341" y="316"/>
                      </a:cubicBezTo>
                      <a:cubicBezTo>
                        <a:pt x="349" y="317"/>
                        <a:pt x="356" y="320"/>
                        <a:pt x="363" y="325"/>
                      </a:cubicBezTo>
                      <a:cubicBezTo>
                        <a:pt x="370" y="330"/>
                        <a:pt x="376" y="337"/>
                        <a:pt x="381" y="346"/>
                      </a:cubicBezTo>
                      <a:cubicBezTo>
                        <a:pt x="386" y="354"/>
                        <a:pt x="391" y="364"/>
                        <a:pt x="394" y="375"/>
                      </a:cubicBezTo>
                      <a:cubicBezTo>
                        <a:pt x="397" y="386"/>
                        <a:pt x="398" y="398"/>
                        <a:pt x="399" y="410"/>
                      </a:cubicBezTo>
                      <a:cubicBezTo>
                        <a:pt x="399" y="422"/>
                        <a:pt x="398" y="434"/>
                        <a:pt x="396" y="445"/>
                      </a:cubicBezTo>
                      <a:cubicBezTo>
                        <a:pt x="394" y="456"/>
                        <a:pt x="390" y="466"/>
                        <a:pt x="386" y="474"/>
                      </a:cubicBezTo>
                      <a:cubicBezTo>
                        <a:pt x="381" y="483"/>
                        <a:pt x="376" y="490"/>
                        <a:pt x="369" y="496"/>
                      </a:cubicBezTo>
                      <a:cubicBezTo>
                        <a:pt x="363" y="502"/>
                        <a:pt x="355" y="505"/>
                        <a:pt x="347" y="506"/>
                      </a:cubicBezTo>
                      <a:moveTo>
                        <a:pt x="339" y="254"/>
                      </a:moveTo>
                      <a:cubicBezTo>
                        <a:pt x="332" y="253"/>
                        <a:pt x="325" y="253"/>
                        <a:pt x="319" y="254"/>
                      </a:cubicBezTo>
                      <a:cubicBezTo>
                        <a:pt x="312" y="255"/>
                        <a:pt x="306" y="257"/>
                        <a:pt x="299" y="260"/>
                      </a:cubicBezTo>
                      <a:cubicBezTo>
                        <a:pt x="293" y="264"/>
                        <a:pt x="287" y="268"/>
                        <a:pt x="281" y="273"/>
                      </a:cubicBezTo>
                      <a:cubicBezTo>
                        <a:pt x="276" y="278"/>
                        <a:pt x="270" y="284"/>
                        <a:pt x="265" y="292"/>
                      </a:cubicBezTo>
                      <a:cubicBezTo>
                        <a:pt x="260" y="299"/>
                        <a:pt x="256" y="307"/>
                        <a:pt x="252" y="316"/>
                      </a:cubicBezTo>
                      <a:cubicBezTo>
                        <a:pt x="248" y="324"/>
                        <a:pt x="245" y="334"/>
                        <a:pt x="242" y="344"/>
                      </a:cubicBezTo>
                      <a:cubicBezTo>
                        <a:pt x="239" y="355"/>
                        <a:pt x="237" y="366"/>
                        <a:pt x="236" y="377"/>
                      </a:cubicBezTo>
                      <a:cubicBezTo>
                        <a:pt x="235" y="389"/>
                        <a:pt x="234" y="401"/>
                        <a:pt x="235" y="413"/>
                      </a:cubicBezTo>
                      <a:cubicBezTo>
                        <a:pt x="235" y="425"/>
                        <a:pt x="236" y="437"/>
                        <a:pt x="238" y="449"/>
                      </a:cubicBezTo>
                      <a:cubicBezTo>
                        <a:pt x="240" y="460"/>
                        <a:pt x="243" y="471"/>
                        <a:pt x="247" y="481"/>
                      </a:cubicBezTo>
                      <a:cubicBezTo>
                        <a:pt x="250" y="491"/>
                        <a:pt x="254" y="501"/>
                        <a:pt x="259" y="510"/>
                      </a:cubicBezTo>
                      <a:cubicBezTo>
                        <a:pt x="263" y="518"/>
                        <a:pt x="268" y="526"/>
                        <a:pt x="274" y="533"/>
                      </a:cubicBezTo>
                      <a:cubicBezTo>
                        <a:pt x="279" y="540"/>
                        <a:pt x="285" y="546"/>
                        <a:pt x="291" y="551"/>
                      </a:cubicBezTo>
                      <a:cubicBezTo>
                        <a:pt x="297" y="556"/>
                        <a:pt x="303" y="560"/>
                        <a:pt x="310" y="563"/>
                      </a:cubicBezTo>
                      <a:cubicBezTo>
                        <a:pt x="316" y="566"/>
                        <a:pt x="323" y="568"/>
                        <a:pt x="330" y="569"/>
                      </a:cubicBezTo>
                      <a:cubicBezTo>
                        <a:pt x="336" y="570"/>
                        <a:pt x="343" y="570"/>
                        <a:pt x="350" y="568"/>
                      </a:cubicBezTo>
                      <a:cubicBezTo>
                        <a:pt x="356" y="567"/>
                        <a:pt x="363" y="565"/>
                        <a:pt x="369" y="561"/>
                      </a:cubicBezTo>
                      <a:cubicBezTo>
                        <a:pt x="374" y="558"/>
                        <a:pt x="380" y="554"/>
                        <a:pt x="385" y="549"/>
                      </a:cubicBezTo>
                      <a:cubicBezTo>
                        <a:pt x="390" y="544"/>
                        <a:pt x="395" y="539"/>
                        <a:pt x="399" y="533"/>
                      </a:cubicBezTo>
                      <a:cubicBezTo>
                        <a:pt x="404" y="526"/>
                        <a:pt x="408" y="520"/>
                        <a:pt x="411" y="513"/>
                      </a:cubicBezTo>
                      <a:cubicBezTo>
                        <a:pt x="415" y="505"/>
                        <a:pt x="418" y="498"/>
                        <a:pt x="420" y="490"/>
                      </a:cubicBezTo>
                      <a:cubicBezTo>
                        <a:pt x="423" y="482"/>
                        <a:pt x="425" y="473"/>
                        <a:pt x="427" y="465"/>
                      </a:cubicBezTo>
                      <a:cubicBezTo>
                        <a:pt x="428" y="456"/>
                        <a:pt x="430" y="447"/>
                        <a:pt x="430" y="438"/>
                      </a:cubicBezTo>
                      <a:cubicBezTo>
                        <a:pt x="431" y="429"/>
                        <a:pt x="431" y="419"/>
                        <a:pt x="431" y="409"/>
                      </a:cubicBezTo>
                      <a:cubicBezTo>
                        <a:pt x="431" y="400"/>
                        <a:pt x="430" y="390"/>
                        <a:pt x="428" y="381"/>
                      </a:cubicBezTo>
                      <a:cubicBezTo>
                        <a:pt x="427" y="372"/>
                        <a:pt x="425" y="363"/>
                        <a:pt x="423" y="354"/>
                      </a:cubicBezTo>
                      <a:cubicBezTo>
                        <a:pt x="420" y="346"/>
                        <a:pt x="418" y="337"/>
                        <a:pt x="414" y="329"/>
                      </a:cubicBezTo>
                      <a:cubicBezTo>
                        <a:pt x="411" y="322"/>
                        <a:pt x="408" y="314"/>
                        <a:pt x="404" y="307"/>
                      </a:cubicBezTo>
                      <a:cubicBezTo>
                        <a:pt x="400" y="300"/>
                        <a:pt x="395" y="294"/>
                        <a:pt x="390" y="288"/>
                      </a:cubicBezTo>
                      <a:cubicBezTo>
                        <a:pt x="386" y="282"/>
                        <a:pt x="381" y="276"/>
                        <a:pt x="375" y="272"/>
                      </a:cubicBezTo>
                      <a:cubicBezTo>
                        <a:pt x="370" y="267"/>
                        <a:pt x="364" y="263"/>
                        <a:pt x="358" y="260"/>
                      </a:cubicBezTo>
                      <a:cubicBezTo>
                        <a:pt x="352" y="257"/>
                        <a:pt x="345" y="255"/>
                        <a:pt x="339" y="254"/>
                      </a:cubicBezTo>
                      <a:moveTo>
                        <a:pt x="352" y="635"/>
                      </a:moveTo>
                      <a:cubicBezTo>
                        <a:pt x="333" y="641"/>
                        <a:pt x="313" y="640"/>
                        <a:pt x="294" y="633"/>
                      </a:cubicBezTo>
                      <a:cubicBezTo>
                        <a:pt x="275" y="625"/>
                        <a:pt x="256" y="612"/>
                        <a:pt x="240" y="592"/>
                      </a:cubicBezTo>
                      <a:cubicBezTo>
                        <a:pt x="223" y="572"/>
                        <a:pt x="209" y="546"/>
                        <a:pt x="198" y="516"/>
                      </a:cubicBezTo>
                      <a:cubicBezTo>
                        <a:pt x="187" y="486"/>
                        <a:pt x="181" y="451"/>
                        <a:pt x="179" y="414"/>
                      </a:cubicBezTo>
                      <a:cubicBezTo>
                        <a:pt x="178" y="377"/>
                        <a:pt x="182" y="342"/>
                        <a:pt x="191" y="311"/>
                      </a:cubicBezTo>
                      <a:cubicBezTo>
                        <a:pt x="200" y="281"/>
                        <a:pt x="212" y="255"/>
                        <a:pt x="228" y="234"/>
                      </a:cubicBezTo>
                      <a:cubicBezTo>
                        <a:pt x="243" y="215"/>
                        <a:pt x="260" y="200"/>
                        <a:pt x="279" y="192"/>
                      </a:cubicBezTo>
                      <a:cubicBezTo>
                        <a:pt x="297" y="185"/>
                        <a:pt x="317" y="183"/>
                        <a:pt x="336" y="188"/>
                      </a:cubicBezTo>
                      <a:cubicBezTo>
                        <a:pt x="355" y="192"/>
                        <a:pt x="372" y="202"/>
                        <a:pt x="388" y="217"/>
                      </a:cubicBezTo>
                      <a:cubicBezTo>
                        <a:pt x="402" y="230"/>
                        <a:pt x="415" y="248"/>
                        <a:pt x="426" y="268"/>
                      </a:cubicBezTo>
                      <a:cubicBezTo>
                        <a:pt x="437" y="287"/>
                        <a:pt x="445" y="309"/>
                        <a:pt x="452" y="333"/>
                      </a:cubicBezTo>
                      <a:cubicBezTo>
                        <a:pt x="458" y="357"/>
                        <a:pt x="462" y="382"/>
                        <a:pt x="463" y="409"/>
                      </a:cubicBezTo>
                      <a:cubicBezTo>
                        <a:pt x="464" y="435"/>
                        <a:pt x="462" y="461"/>
                        <a:pt x="457" y="485"/>
                      </a:cubicBezTo>
                      <a:cubicBezTo>
                        <a:pt x="453" y="509"/>
                        <a:pt x="446" y="531"/>
                        <a:pt x="437" y="551"/>
                      </a:cubicBezTo>
                      <a:cubicBezTo>
                        <a:pt x="427" y="572"/>
                        <a:pt x="415" y="590"/>
                        <a:pt x="402" y="604"/>
                      </a:cubicBezTo>
                      <a:cubicBezTo>
                        <a:pt x="387" y="619"/>
                        <a:pt x="371" y="630"/>
                        <a:pt x="352" y="635"/>
                      </a:cubicBezTo>
                      <a:moveTo>
                        <a:pt x="334" y="135"/>
                      </a:moveTo>
                      <a:cubicBezTo>
                        <a:pt x="322" y="131"/>
                        <a:pt x="310" y="129"/>
                        <a:pt x="298" y="130"/>
                      </a:cubicBezTo>
                      <a:cubicBezTo>
                        <a:pt x="286" y="130"/>
                        <a:pt x="274" y="132"/>
                        <a:pt x="262" y="136"/>
                      </a:cubicBezTo>
                      <a:cubicBezTo>
                        <a:pt x="250" y="140"/>
                        <a:pt x="239" y="147"/>
                        <a:pt x="228" y="155"/>
                      </a:cubicBezTo>
                      <a:cubicBezTo>
                        <a:pt x="216" y="163"/>
                        <a:pt x="206" y="173"/>
                        <a:pt x="196" y="186"/>
                      </a:cubicBezTo>
                      <a:cubicBezTo>
                        <a:pt x="185" y="198"/>
                        <a:pt x="176" y="212"/>
                        <a:pt x="168" y="228"/>
                      </a:cubicBezTo>
                      <a:cubicBezTo>
                        <a:pt x="159" y="245"/>
                        <a:pt x="152" y="263"/>
                        <a:pt x="146" y="282"/>
                      </a:cubicBezTo>
                      <a:cubicBezTo>
                        <a:pt x="141" y="302"/>
                        <a:pt x="136" y="323"/>
                        <a:pt x="133" y="345"/>
                      </a:cubicBezTo>
                      <a:cubicBezTo>
                        <a:pt x="130" y="367"/>
                        <a:pt x="129" y="391"/>
                        <a:pt x="130" y="415"/>
                      </a:cubicBezTo>
                      <a:cubicBezTo>
                        <a:pt x="131" y="439"/>
                        <a:pt x="134" y="462"/>
                        <a:pt x="138" y="484"/>
                      </a:cubicBezTo>
                      <a:cubicBezTo>
                        <a:pt x="142" y="507"/>
                        <a:pt x="148" y="528"/>
                        <a:pt x="155" y="547"/>
                      </a:cubicBezTo>
                      <a:cubicBezTo>
                        <a:pt x="162" y="566"/>
                        <a:pt x="171" y="584"/>
                        <a:pt x="180" y="600"/>
                      </a:cubicBezTo>
                      <a:cubicBezTo>
                        <a:pt x="190" y="616"/>
                        <a:pt x="200" y="630"/>
                        <a:pt x="211" y="643"/>
                      </a:cubicBezTo>
                      <a:cubicBezTo>
                        <a:pt x="222" y="655"/>
                        <a:pt x="233" y="665"/>
                        <a:pt x="245" y="673"/>
                      </a:cubicBezTo>
                      <a:cubicBezTo>
                        <a:pt x="257" y="680"/>
                        <a:pt x="269" y="686"/>
                        <a:pt x="282" y="690"/>
                      </a:cubicBezTo>
                      <a:cubicBezTo>
                        <a:pt x="294" y="694"/>
                        <a:pt x="306" y="696"/>
                        <a:pt x="318" y="695"/>
                      </a:cubicBezTo>
                      <a:cubicBezTo>
                        <a:pt x="330" y="695"/>
                        <a:pt x="342" y="693"/>
                        <a:pt x="354" y="689"/>
                      </a:cubicBezTo>
                      <a:cubicBezTo>
                        <a:pt x="365" y="685"/>
                        <a:pt x="376" y="679"/>
                        <a:pt x="387" y="672"/>
                      </a:cubicBezTo>
                      <a:cubicBezTo>
                        <a:pt x="396" y="665"/>
                        <a:pt x="406" y="657"/>
                        <a:pt x="414" y="647"/>
                      </a:cubicBezTo>
                      <a:cubicBezTo>
                        <a:pt x="423" y="638"/>
                        <a:pt x="430" y="627"/>
                        <a:pt x="437" y="616"/>
                      </a:cubicBezTo>
                      <a:cubicBezTo>
                        <a:pt x="444" y="605"/>
                        <a:pt x="450" y="593"/>
                        <a:pt x="456" y="581"/>
                      </a:cubicBezTo>
                      <a:cubicBezTo>
                        <a:pt x="461" y="568"/>
                        <a:pt x="466" y="555"/>
                        <a:pt x="470" y="541"/>
                      </a:cubicBezTo>
                      <a:cubicBezTo>
                        <a:pt x="474" y="528"/>
                        <a:pt x="477" y="514"/>
                        <a:pt x="480" y="499"/>
                      </a:cubicBezTo>
                      <a:cubicBezTo>
                        <a:pt x="482" y="485"/>
                        <a:pt x="484" y="470"/>
                        <a:pt x="485" y="455"/>
                      </a:cubicBezTo>
                      <a:cubicBezTo>
                        <a:pt x="486" y="440"/>
                        <a:pt x="487" y="424"/>
                        <a:pt x="486" y="408"/>
                      </a:cubicBezTo>
                      <a:cubicBezTo>
                        <a:pt x="485" y="392"/>
                        <a:pt x="484" y="377"/>
                        <a:pt x="482" y="362"/>
                      </a:cubicBezTo>
                      <a:cubicBezTo>
                        <a:pt x="480" y="347"/>
                        <a:pt x="477" y="332"/>
                        <a:pt x="473" y="318"/>
                      </a:cubicBezTo>
                      <a:cubicBezTo>
                        <a:pt x="470" y="303"/>
                        <a:pt x="465" y="290"/>
                        <a:pt x="460" y="276"/>
                      </a:cubicBezTo>
                      <a:cubicBezTo>
                        <a:pt x="455" y="263"/>
                        <a:pt x="450" y="250"/>
                        <a:pt x="443" y="238"/>
                      </a:cubicBezTo>
                      <a:cubicBezTo>
                        <a:pt x="437" y="226"/>
                        <a:pt x="430" y="214"/>
                        <a:pt x="422" y="203"/>
                      </a:cubicBezTo>
                      <a:cubicBezTo>
                        <a:pt x="414" y="193"/>
                        <a:pt x="406" y="183"/>
                        <a:pt x="397" y="174"/>
                      </a:cubicBezTo>
                      <a:cubicBezTo>
                        <a:pt x="388" y="165"/>
                        <a:pt x="378" y="157"/>
                        <a:pt x="368" y="150"/>
                      </a:cubicBezTo>
                      <a:cubicBezTo>
                        <a:pt x="357" y="144"/>
                        <a:pt x="346" y="138"/>
                        <a:pt x="334" y="135"/>
                      </a:cubicBezTo>
                      <a:moveTo>
                        <a:pt x="356" y="756"/>
                      </a:moveTo>
                      <a:cubicBezTo>
                        <a:pt x="326" y="769"/>
                        <a:pt x="295" y="772"/>
                        <a:pt x="265" y="765"/>
                      </a:cubicBezTo>
                      <a:cubicBezTo>
                        <a:pt x="232" y="758"/>
                        <a:pt x="201" y="739"/>
                        <a:pt x="172" y="711"/>
                      </a:cubicBezTo>
                      <a:cubicBezTo>
                        <a:pt x="142" y="681"/>
                        <a:pt x="115" y="640"/>
                        <a:pt x="96" y="590"/>
                      </a:cubicBezTo>
                      <a:cubicBezTo>
                        <a:pt x="76" y="539"/>
                        <a:pt x="63" y="479"/>
                        <a:pt x="61" y="416"/>
                      </a:cubicBezTo>
                      <a:cubicBezTo>
                        <a:pt x="59" y="353"/>
                        <a:pt x="68" y="293"/>
                        <a:pt x="85" y="242"/>
                      </a:cubicBezTo>
                      <a:cubicBezTo>
                        <a:pt x="101" y="192"/>
                        <a:pt x="124" y="151"/>
                        <a:pt x="152" y="120"/>
                      </a:cubicBezTo>
                      <a:cubicBezTo>
                        <a:pt x="179" y="91"/>
                        <a:pt x="209" y="72"/>
                        <a:pt x="241" y="63"/>
                      </a:cubicBezTo>
                      <a:cubicBezTo>
                        <a:pt x="270" y="55"/>
                        <a:pt x="301" y="57"/>
                        <a:pt x="332" y="69"/>
                      </a:cubicBezTo>
                      <a:cubicBezTo>
                        <a:pt x="360" y="80"/>
                        <a:pt x="386" y="98"/>
                        <a:pt x="409" y="122"/>
                      </a:cubicBezTo>
                      <a:cubicBezTo>
                        <a:pt x="430" y="145"/>
                        <a:pt x="448" y="172"/>
                        <a:pt x="464" y="203"/>
                      </a:cubicBezTo>
                      <a:cubicBezTo>
                        <a:pt x="478" y="232"/>
                        <a:pt x="490" y="265"/>
                        <a:pt x="498" y="300"/>
                      </a:cubicBezTo>
                      <a:cubicBezTo>
                        <a:pt x="507" y="333"/>
                        <a:pt x="512" y="370"/>
                        <a:pt x="513" y="408"/>
                      </a:cubicBezTo>
                      <a:cubicBezTo>
                        <a:pt x="515" y="446"/>
                        <a:pt x="512" y="482"/>
                        <a:pt x="507" y="517"/>
                      </a:cubicBezTo>
                      <a:cubicBezTo>
                        <a:pt x="501" y="552"/>
                        <a:pt x="491" y="585"/>
                        <a:pt x="479" y="615"/>
                      </a:cubicBezTo>
                      <a:cubicBezTo>
                        <a:pt x="466" y="647"/>
                        <a:pt x="449" y="675"/>
                        <a:pt x="430" y="699"/>
                      </a:cubicBezTo>
                      <a:cubicBezTo>
                        <a:pt x="409" y="724"/>
                        <a:pt x="384" y="744"/>
                        <a:pt x="356" y="756"/>
                      </a:cubicBezTo>
                      <a:moveTo>
                        <a:pt x="330" y="17"/>
                      </a:moveTo>
                      <a:cubicBezTo>
                        <a:pt x="313" y="9"/>
                        <a:pt x="295" y="4"/>
                        <a:pt x="278" y="2"/>
                      </a:cubicBezTo>
                      <a:cubicBezTo>
                        <a:pt x="259" y="0"/>
                        <a:pt x="241" y="0"/>
                        <a:pt x="223" y="4"/>
                      </a:cubicBezTo>
                      <a:cubicBezTo>
                        <a:pt x="204" y="7"/>
                        <a:pt x="186" y="14"/>
                        <a:pt x="168" y="24"/>
                      </a:cubicBezTo>
                      <a:cubicBezTo>
                        <a:pt x="150" y="34"/>
                        <a:pt x="132" y="48"/>
                        <a:pt x="116" y="64"/>
                      </a:cubicBezTo>
                      <a:cubicBezTo>
                        <a:pt x="99" y="82"/>
                        <a:pt x="83" y="102"/>
                        <a:pt x="69" y="126"/>
                      </a:cubicBezTo>
                      <a:cubicBezTo>
                        <a:pt x="54" y="150"/>
                        <a:pt x="41" y="177"/>
                        <a:pt x="31" y="207"/>
                      </a:cubicBezTo>
                      <a:cubicBezTo>
                        <a:pt x="20" y="237"/>
                        <a:pt x="12" y="271"/>
                        <a:pt x="7" y="306"/>
                      </a:cubicBezTo>
                      <a:cubicBezTo>
                        <a:pt x="2" y="341"/>
                        <a:pt x="0" y="379"/>
                        <a:pt x="1" y="417"/>
                      </a:cubicBezTo>
                      <a:cubicBezTo>
                        <a:pt x="2" y="456"/>
                        <a:pt x="7" y="493"/>
                        <a:pt x="14" y="529"/>
                      </a:cubicBezTo>
                      <a:cubicBezTo>
                        <a:pt x="21" y="564"/>
                        <a:pt x="32" y="597"/>
                        <a:pt x="44" y="627"/>
                      </a:cubicBezTo>
                      <a:cubicBezTo>
                        <a:pt x="57" y="657"/>
                        <a:pt x="71" y="684"/>
                        <a:pt x="87" y="708"/>
                      </a:cubicBezTo>
                      <a:cubicBezTo>
                        <a:pt x="103" y="731"/>
                        <a:pt x="120" y="752"/>
                        <a:pt x="139" y="768"/>
                      </a:cubicBezTo>
                      <a:cubicBezTo>
                        <a:pt x="157" y="785"/>
                        <a:pt x="175" y="798"/>
                        <a:pt x="195" y="807"/>
                      </a:cubicBezTo>
                      <a:cubicBezTo>
                        <a:pt x="213" y="817"/>
                        <a:pt x="232" y="823"/>
                        <a:pt x="251" y="826"/>
                      </a:cubicBezTo>
                      <a:cubicBezTo>
                        <a:pt x="270" y="829"/>
                        <a:pt x="288" y="829"/>
                        <a:pt x="306" y="826"/>
                      </a:cubicBezTo>
                      <a:cubicBezTo>
                        <a:pt x="324" y="823"/>
                        <a:pt x="341" y="817"/>
                        <a:pt x="358" y="809"/>
                      </a:cubicBezTo>
                      <a:cubicBezTo>
                        <a:pt x="375" y="801"/>
                        <a:pt x="390" y="790"/>
                        <a:pt x="404" y="778"/>
                      </a:cubicBezTo>
                      <a:cubicBezTo>
                        <a:pt x="417" y="767"/>
                        <a:pt x="430" y="753"/>
                        <a:pt x="441" y="739"/>
                      </a:cubicBezTo>
                      <a:cubicBezTo>
                        <a:pt x="453" y="724"/>
                        <a:pt x="463" y="709"/>
                        <a:pt x="472" y="692"/>
                      </a:cubicBezTo>
                      <a:cubicBezTo>
                        <a:pt x="481" y="676"/>
                        <a:pt x="489" y="659"/>
                        <a:pt x="496" y="641"/>
                      </a:cubicBezTo>
                      <a:cubicBezTo>
                        <a:pt x="503" y="624"/>
                        <a:pt x="509" y="606"/>
                        <a:pt x="514" y="587"/>
                      </a:cubicBezTo>
                      <a:cubicBezTo>
                        <a:pt x="519" y="568"/>
                        <a:pt x="523" y="549"/>
                        <a:pt x="526" y="530"/>
                      </a:cubicBezTo>
                      <a:cubicBezTo>
                        <a:pt x="529" y="510"/>
                        <a:pt x="531" y="490"/>
                        <a:pt x="533" y="470"/>
                      </a:cubicBezTo>
                      <a:cubicBezTo>
                        <a:pt x="534" y="449"/>
                        <a:pt x="534" y="429"/>
                        <a:pt x="533" y="407"/>
                      </a:cubicBezTo>
                      <a:cubicBezTo>
                        <a:pt x="532" y="386"/>
                        <a:pt x="531" y="365"/>
                        <a:pt x="528" y="345"/>
                      </a:cubicBezTo>
                      <a:cubicBezTo>
                        <a:pt x="525" y="325"/>
                        <a:pt x="522" y="305"/>
                        <a:pt x="517" y="286"/>
                      </a:cubicBezTo>
                      <a:cubicBezTo>
                        <a:pt x="512" y="267"/>
                        <a:pt x="507" y="248"/>
                        <a:pt x="501" y="230"/>
                      </a:cubicBezTo>
                      <a:cubicBezTo>
                        <a:pt x="494" y="211"/>
                        <a:pt x="487" y="193"/>
                        <a:pt x="479" y="176"/>
                      </a:cubicBezTo>
                      <a:cubicBezTo>
                        <a:pt x="470" y="159"/>
                        <a:pt x="461" y="143"/>
                        <a:pt x="451" y="127"/>
                      </a:cubicBezTo>
                      <a:cubicBezTo>
                        <a:pt x="441" y="111"/>
                        <a:pt x="430" y="96"/>
                        <a:pt x="417" y="83"/>
                      </a:cubicBezTo>
                      <a:cubicBezTo>
                        <a:pt x="405" y="69"/>
                        <a:pt x="392" y="56"/>
                        <a:pt x="377" y="45"/>
                      </a:cubicBezTo>
                      <a:cubicBezTo>
                        <a:pt x="363" y="34"/>
                        <a:pt x="347" y="24"/>
                        <a:pt x="330" y="17"/>
                      </a:cubicBez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/>
                </a:p>
              </p:txBody>
            </p:sp>
            <p:sp>
              <p:nvSpPr>
                <p:cNvPr id="100" name="Freeform 6"/>
                <p:cNvSpPr>
                  <a:spLocks noEditPoints="1"/>
                </p:cNvSpPr>
                <p:nvPr/>
              </p:nvSpPr>
              <p:spPr bwMode="auto">
                <a:xfrm>
                  <a:off x="945" y="1492"/>
                  <a:ext cx="1538" cy="2343"/>
                </a:xfrm>
                <a:custGeom>
                  <a:avLst/>
                  <a:gdLst>
                    <a:gd name="T0" fmla="*/ 476 w 648"/>
                    <a:gd name="T1" fmla="*/ 296 h 989"/>
                    <a:gd name="T2" fmla="*/ 317 w 648"/>
                    <a:gd name="T3" fmla="*/ 313 h 989"/>
                    <a:gd name="T4" fmla="*/ 287 w 648"/>
                    <a:gd name="T5" fmla="*/ 595 h 989"/>
                    <a:gd name="T6" fmla="*/ 441 w 648"/>
                    <a:gd name="T7" fmla="*/ 714 h 989"/>
                    <a:gd name="T8" fmla="*/ 546 w 648"/>
                    <a:gd name="T9" fmla="*/ 564 h 989"/>
                    <a:gd name="T10" fmla="*/ 519 w 648"/>
                    <a:gd name="T11" fmla="*/ 517 h 989"/>
                    <a:gd name="T12" fmla="*/ 500 w 648"/>
                    <a:gd name="T13" fmla="*/ 592 h 989"/>
                    <a:gd name="T14" fmla="*/ 457 w 648"/>
                    <a:gd name="T15" fmla="*/ 640 h 989"/>
                    <a:gd name="T16" fmla="*/ 399 w 648"/>
                    <a:gd name="T17" fmla="*/ 642 h 989"/>
                    <a:gd name="T18" fmla="*/ 348 w 648"/>
                    <a:gd name="T19" fmla="*/ 589 h 989"/>
                    <a:gd name="T20" fmla="*/ 324 w 648"/>
                    <a:gd name="T21" fmla="*/ 492 h 989"/>
                    <a:gd name="T22" fmla="*/ 341 w 648"/>
                    <a:gd name="T23" fmla="*/ 395 h 989"/>
                    <a:gd name="T24" fmla="*/ 388 w 648"/>
                    <a:gd name="T25" fmla="*/ 339 h 989"/>
                    <a:gd name="T26" fmla="*/ 447 w 648"/>
                    <a:gd name="T27" fmla="*/ 339 h 989"/>
                    <a:gd name="T28" fmla="*/ 493 w 648"/>
                    <a:gd name="T29" fmla="*/ 386 h 989"/>
                    <a:gd name="T30" fmla="*/ 517 w 648"/>
                    <a:gd name="T31" fmla="*/ 460 h 989"/>
                    <a:gd name="T32" fmla="*/ 587 w 648"/>
                    <a:gd name="T33" fmla="*/ 379 h 989"/>
                    <a:gd name="T34" fmla="*/ 421 w 648"/>
                    <a:gd name="T35" fmla="*/ 148 h 989"/>
                    <a:gd name="T36" fmla="*/ 174 w 648"/>
                    <a:gd name="T37" fmla="*/ 321 h 989"/>
                    <a:gd name="T38" fmla="*/ 261 w 648"/>
                    <a:gd name="T39" fmla="*/ 790 h 989"/>
                    <a:gd name="T40" fmla="*/ 519 w 648"/>
                    <a:gd name="T41" fmla="*/ 778 h 989"/>
                    <a:gd name="T42" fmla="*/ 602 w 648"/>
                    <a:gd name="T43" fmla="*/ 487 h 989"/>
                    <a:gd name="T44" fmla="*/ 569 w 648"/>
                    <a:gd name="T45" fmla="*/ 578 h 989"/>
                    <a:gd name="T46" fmla="*/ 526 w 648"/>
                    <a:gd name="T47" fmla="*/ 695 h 989"/>
                    <a:gd name="T48" fmla="*/ 443 w 648"/>
                    <a:gd name="T49" fmla="*/ 768 h 989"/>
                    <a:gd name="T50" fmla="*/ 334 w 648"/>
                    <a:gd name="T51" fmla="*/ 752 h 989"/>
                    <a:gd name="T52" fmla="*/ 244 w 648"/>
                    <a:gd name="T53" fmla="*/ 626 h 989"/>
                    <a:gd name="T54" fmla="*/ 222 w 648"/>
                    <a:gd name="T55" fmla="*/ 424 h 989"/>
                    <a:gd name="T56" fmla="*/ 284 w 648"/>
                    <a:gd name="T57" fmla="*/ 265 h 989"/>
                    <a:gd name="T58" fmla="*/ 387 w 648"/>
                    <a:gd name="T59" fmla="*/ 209 h 989"/>
                    <a:gd name="T60" fmla="*/ 486 w 648"/>
                    <a:gd name="T61" fmla="*/ 253 h 989"/>
                    <a:gd name="T62" fmla="*/ 549 w 648"/>
                    <a:gd name="T63" fmla="*/ 355 h 989"/>
                    <a:gd name="T64" fmla="*/ 575 w 648"/>
                    <a:gd name="T65" fmla="*/ 487 h 989"/>
                    <a:gd name="T66" fmla="*/ 628 w 648"/>
                    <a:gd name="T67" fmla="*/ 349 h 989"/>
                    <a:gd name="T68" fmla="*/ 417 w 648"/>
                    <a:gd name="T69" fmla="*/ 30 h 989"/>
                    <a:gd name="T70" fmla="*/ 44 w 648"/>
                    <a:gd name="T71" fmla="*/ 236 h 989"/>
                    <a:gd name="T72" fmla="*/ 182 w 648"/>
                    <a:gd name="T73" fmla="*/ 927 h 989"/>
                    <a:gd name="T74" fmla="*/ 545 w 648"/>
                    <a:gd name="T75" fmla="*/ 867 h 989"/>
                    <a:gd name="T76" fmla="*/ 646 w 648"/>
                    <a:gd name="T77" fmla="*/ 486 h 989"/>
                    <a:gd name="T78" fmla="*/ 603 w 648"/>
                    <a:gd name="T79" fmla="*/ 666 h 989"/>
                    <a:gd name="T80" fmla="*/ 530 w 648"/>
                    <a:gd name="T81" fmla="*/ 818 h 989"/>
                    <a:gd name="T82" fmla="*/ 395 w 648"/>
                    <a:gd name="T83" fmla="*/ 905 h 989"/>
                    <a:gd name="T84" fmla="*/ 228 w 648"/>
                    <a:gd name="T85" fmla="*/ 847 h 989"/>
                    <a:gd name="T86" fmla="*/ 103 w 648"/>
                    <a:gd name="T87" fmla="*/ 608 h 989"/>
                    <a:gd name="T88" fmla="*/ 120 w 648"/>
                    <a:gd name="T89" fmla="*/ 286 h 989"/>
                    <a:gd name="T90" fmla="*/ 257 w 648"/>
                    <a:gd name="T91" fmla="*/ 103 h 989"/>
                    <a:gd name="T92" fmla="*/ 419 w 648"/>
                    <a:gd name="T93" fmla="*/ 96 h 989"/>
                    <a:gd name="T94" fmla="*/ 540 w 648"/>
                    <a:gd name="T95" fmla="*/ 206 h 989"/>
                    <a:gd name="T96" fmla="*/ 606 w 648"/>
                    <a:gd name="T97" fmla="*/ 365 h 989"/>
                    <a:gd name="T98" fmla="*/ 622 w 648"/>
                    <a:gd name="T99" fmla="*/ 549 h 989"/>
                    <a:gd name="T100" fmla="*/ 452 w 648"/>
                    <a:gd name="T101" fmla="*/ 404 h 989"/>
                    <a:gd name="T102" fmla="*/ 387 w 648"/>
                    <a:gd name="T103" fmla="*/ 420 h 989"/>
                    <a:gd name="T104" fmla="*/ 377 w 648"/>
                    <a:gd name="T105" fmla="*/ 531 h 989"/>
                    <a:gd name="T106" fmla="*/ 436 w 648"/>
                    <a:gd name="T107" fmla="*/ 585 h 989"/>
                    <a:gd name="T108" fmla="*/ 485 w 648"/>
                    <a:gd name="T109" fmla="*/ 524 h 9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648" h="989">
                      <a:moveTo>
                        <a:pt x="541" y="412"/>
                      </a:moveTo>
                      <a:cubicBezTo>
                        <a:pt x="534" y="388"/>
                        <a:pt x="526" y="366"/>
                        <a:pt x="515" y="347"/>
                      </a:cubicBezTo>
                      <a:cubicBezTo>
                        <a:pt x="504" y="327"/>
                        <a:pt x="491" y="309"/>
                        <a:pt x="476" y="296"/>
                      </a:cubicBezTo>
                      <a:cubicBezTo>
                        <a:pt x="461" y="281"/>
                        <a:pt x="444" y="271"/>
                        <a:pt x="425" y="267"/>
                      </a:cubicBezTo>
                      <a:cubicBezTo>
                        <a:pt x="405" y="262"/>
                        <a:pt x="386" y="264"/>
                        <a:pt x="368" y="271"/>
                      </a:cubicBezTo>
                      <a:cubicBezTo>
                        <a:pt x="349" y="279"/>
                        <a:pt x="332" y="294"/>
                        <a:pt x="317" y="313"/>
                      </a:cubicBezTo>
                      <a:cubicBezTo>
                        <a:pt x="301" y="334"/>
                        <a:pt x="289" y="360"/>
                        <a:pt x="280" y="390"/>
                      </a:cubicBezTo>
                      <a:cubicBezTo>
                        <a:pt x="271" y="421"/>
                        <a:pt x="267" y="456"/>
                        <a:pt x="268" y="493"/>
                      </a:cubicBezTo>
                      <a:cubicBezTo>
                        <a:pt x="269" y="530"/>
                        <a:pt x="276" y="565"/>
                        <a:pt x="287" y="595"/>
                      </a:cubicBezTo>
                      <a:cubicBezTo>
                        <a:pt x="298" y="625"/>
                        <a:pt x="312" y="651"/>
                        <a:pt x="329" y="671"/>
                      </a:cubicBezTo>
                      <a:cubicBezTo>
                        <a:pt x="345" y="691"/>
                        <a:pt x="364" y="704"/>
                        <a:pt x="383" y="712"/>
                      </a:cubicBezTo>
                      <a:cubicBezTo>
                        <a:pt x="402" y="719"/>
                        <a:pt x="422" y="720"/>
                        <a:pt x="441" y="714"/>
                      </a:cubicBezTo>
                      <a:cubicBezTo>
                        <a:pt x="459" y="709"/>
                        <a:pt x="476" y="698"/>
                        <a:pt x="490" y="683"/>
                      </a:cubicBezTo>
                      <a:cubicBezTo>
                        <a:pt x="504" y="669"/>
                        <a:pt x="516" y="651"/>
                        <a:pt x="526" y="630"/>
                      </a:cubicBezTo>
                      <a:cubicBezTo>
                        <a:pt x="535" y="610"/>
                        <a:pt x="542" y="588"/>
                        <a:pt x="546" y="564"/>
                      </a:cubicBezTo>
                      <a:cubicBezTo>
                        <a:pt x="550" y="540"/>
                        <a:pt x="552" y="514"/>
                        <a:pt x="551" y="488"/>
                      </a:cubicBezTo>
                      <a:cubicBezTo>
                        <a:pt x="550" y="461"/>
                        <a:pt x="547" y="436"/>
                        <a:pt x="541" y="412"/>
                      </a:cubicBezTo>
                      <a:close/>
                      <a:moveTo>
                        <a:pt x="519" y="517"/>
                      </a:moveTo>
                      <a:cubicBezTo>
                        <a:pt x="519" y="526"/>
                        <a:pt x="517" y="535"/>
                        <a:pt x="516" y="544"/>
                      </a:cubicBezTo>
                      <a:cubicBezTo>
                        <a:pt x="514" y="552"/>
                        <a:pt x="512" y="561"/>
                        <a:pt x="509" y="569"/>
                      </a:cubicBezTo>
                      <a:cubicBezTo>
                        <a:pt x="507" y="577"/>
                        <a:pt x="503" y="584"/>
                        <a:pt x="500" y="592"/>
                      </a:cubicBezTo>
                      <a:cubicBezTo>
                        <a:pt x="496" y="599"/>
                        <a:pt x="493" y="605"/>
                        <a:pt x="488" y="612"/>
                      </a:cubicBezTo>
                      <a:cubicBezTo>
                        <a:pt x="484" y="618"/>
                        <a:pt x="479" y="623"/>
                        <a:pt x="474" y="628"/>
                      </a:cubicBezTo>
                      <a:cubicBezTo>
                        <a:pt x="469" y="633"/>
                        <a:pt x="463" y="637"/>
                        <a:pt x="457" y="640"/>
                      </a:cubicBezTo>
                      <a:cubicBezTo>
                        <a:pt x="451" y="644"/>
                        <a:pt x="445" y="646"/>
                        <a:pt x="439" y="647"/>
                      </a:cubicBezTo>
                      <a:cubicBezTo>
                        <a:pt x="432" y="649"/>
                        <a:pt x="425" y="649"/>
                        <a:pt x="419" y="648"/>
                      </a:cubicBezTo>
                      <a:cubicBezTo>
                        <a:pt x="412" y="647"/>
                        <a:pt x="405" y="645"/>
                        <a:pt x="399" y="642"/>
                      </a:cubicBezTo>
                      <a:cubicBezTo>
                        <a:pt x="392" y="639"/>
                        <a:pt x="386" y="635"/>
                        <a:pt x="380" y="630"/>
                      </a:cubicBezTo>
                      <a:cubicBezTo>
                        <a:pt x="374" y="625"/>
                        <a:pt x="368" y="619"/>
                        <a:pt x="363" y="612"/>
                      </a:cubicBezTo>
                      <a:cubicBezTo>
                        <a:pt x="357" y="605"/>
                        <a:pt x="352" y="597"/>
                        <a:pt x="348" y="589"/>
                      </a:cubicBezTo>
                      <a:cubicBezTo>
                        <a:pt x="343" y="580"/>
                        <a:pt x="339" y="570"/>
                        <a:pt x="336" y="560"/>
                      </a:cubicBezTo>
                      <a:cubicBezTo>
                        <a:pt x="332" y="550"/>
                        <a:pt x="329" y="539"/>
                        <a:pt x="327" y="528"/>
                      </a:cubicBezTo>
                      <a:cubicBezTo>
                        <a:pt x="325" y="516"/>
                        <a:pt x="324" y="504"/>
                        <a:pt x="324" y="492"/>
                      </a:cubicBezTo>
                      <a:cubicBezTo>
                        <a:pt x="323" y="480"/>
                        <a:pt x="324" y="468"/>
                        <a:pt x="325" y="456"/>
                      </a:cubicBezTo>
                      <a:cubicBezTo>
                        <a:pt x="326" y="445"/>
                        <a:pt x="328" y="434"/>
                        <a:pt x="331" y="423"/>
                      </a:cubicBezTo>
                      <a:cubicBezTo>
                        <a:pt x="334" y="413"/>
                        <a:pt x="337" y="403"/>
                        <a:pt x="341" y="395"/>
                      </a:cubicBezTo>
                      <a:cubicBezTo>
                        <a:pt x="345" y="386"/>
                        <a:pt x="349" y="378"/>
                        <a:pt x="354" y="371"/>
                      </a:cubicBezTo>
                      <a:cubicBezTo>
                        <a:pt x="359" y="363"/>
                        <a:pt x="365" y="357"/>
                        <a:pt x="370" y="352"/>
                      </a:cubicBezTo>
                      <a:cubicBezTo>
                        <a:pt x="376" y="347"/>
                        <a:pt x="382" y="343"/>
                        <a:pt x="388" y="339"/>
                      </a:cubicBezTo>
                      <a:cubicBezTo>
                        <a:pt x="394" y="336"/>
                        <a:pt x="401" y="334"/>
                        <a:pt x="407" y="333"/>
                      </a:cubicBezTo>
                      <a:cubicBezTo>
                        <a:pt x="414" y="332"/>
                        <a:pt x="421" y="332"/>
                        <a:pt x="427" y="333"/>
                      </a:cubicBezTo>
                      <a:cubicBezTo>
                        <a:pt x="434" y="334"/>
                        <a:pt x="441" y="336"/>
                        <a:pt x="447" y="339"/>
                      </a:cubicBezTo>
                      <a:cubicBezTo>
                        <a:pt x="453" y="342"/>
                        <a:pt x="459" y="346"/>
                        <a:pt x="464" y="351"/>
                      </a:cubicBezTo>
                      <a:cubicBezTo>
                        <a:pt x="469" y="355"/>
                        <a:pt x="475" y="361"/>
                        <a:pt x="479" y="367"/>
                      </a:cubicBezTo>
                      <a:cubicBezTo>
                        <a:pt x="484" y="373"/>
                        <a:pt x="489" y="379"/>
                        <a:pt x="493" y="386"/>
                      </a:cubicBezTo>
                      <a:cubicBezTo>
                        <a:pt x="497" y="393"/>
                        <a:pt x="500" y="401"/>
                        <a:pt x="503" y="408"/>
                      </a:cubicBezTo>
                      <a:cubicBezTo>
                        <a:pt x="507" y="416"/>
                        <a:pt x="509" y="425"/>
                        <a:pt x="512" y="433"/>
                      </a:cubicBezTo>
                      <a:cubicBezTo>
                        <a:pt x="514" y="442"/>
                        <a:pt x="516" y="451"/>
                        <a:pt x="517" y="460"/>
                      </a:cubicBezTo>
                      <a:cubicBezTo>
                        <a:pt x="519" y="469"/>
                        <a:pt x="519" y="479"/>
                        <a:pt x="520" y="488"/>
                      </a:cubicBezTo>
                      <a:cubicBezTo>
                        <a:pt x="520" y="498"/>
                        <a:pt x="520" y="508"/>
                        <a:pt x="519" y="517"/>
                      </a:cubicBezTo>
                      <a:close/>
                      <a:moveTo>
                        <a:pt x="587" y="379"/>
                      </a:moveTo>
                      <a:cubicBezTo>
                        <a:pt x="579" y="344"/>
                        <a:pt x="567" y="311"/>
                        <a:pt x="552" y="282"/>
                      </a:cubicBezTo>
                      <a:cubicBezTo>
                        <a:pt x="537" y="251"/>
                        <a:pt x="519" y="224"/>
                        <a:pt x="498" y="201"/>
                      </a:cubicBezTo>
                      <a:cubicBezTo>
                        <a:pt x="475" y="177"/>
                        <a:pt x="449" y="159"/>
                        <a:pt x="421" y="148"/>
                      </a:cubicBezTo>
                      <a:cubicBezTo>
                        <a:pt x="390" y="136"/>
                        <a:pt x="359" y="134"/>
                        <a:pt x="330" y="142"/>
                      </a:cubicBezTo>
                      <a:cubicBezTo>
                        <a:pt x="298" y="151"/>
                        <a:pt x="268" y="170"/>
                        <a:pt x="241" y="199"/>
                      </a:cubicBezTo>
                      <a:cubicBezTo>
                        <a:pt x="213" y="230"/>
                        <a:pt x="190" y="271"/>
                        <a:pt x="174" y="321"/>
                      </a:cubicBezTo>
                      <a:cubicBezTo>
                        <a:pt x="157" y="372"/>
                        <a:pt x="148" y="432"/>
                        <a:pt x="150" y="495"/>
                      </a:cubicBezTo>
                      <a:cubicBezTo>
                        <a:pt x="152" y="558"/>
                        <a:pt x="165" y="618"/>
                        <a:pt x="185" y="669"/>
                      </a:cubicBezTo>
                      <a:cubicBezTo>
                        <a:pt x="204" y="719"/>
                        <a:pt x="231" y="760"/>
                        <a:pt x="261" y="790"/>
                      </a:cubicBezTo>
                      <a:cubicBezTo>
                        <a:pt x="289" y="818"/>
                        <a:pt x="321" y="837"/>
                        <a:pt x="354" y="844"/>
                      </a:cubicBezTo>
                      <a:cubicBezTo>
                        <a:pt x="384" y="851"/>
                        <a:pt x="415" y="848"/>
                        <a:pt x="445" y="835"/>
                      </a:cubicBezTo>
                      <a:cubicBezTo>
                        <a:pt x="473" y="823"/>
                        <a:pt x="498" y="803"/>
                        <a:pt x="519" y="778"/>
                      </a:cubicBezTo>
                      <a:cubicBezTo>
                        <a:pt x="538" y="754"/>
                        <a:pt x="555" y="726"/>
                        <a:pt x="568" y="694"/>
                      </a:cubicBezTo>
                      <a:cubicBezTo>
                        <a:pt x="580" y="664"/>
                        <a:pt x="590" y="631"/>
                        <a:pt x="595" y="596"/>
                      </a:cubicBezTo>
                      <a:cubicBezTo>
                        <a:pt x="601" y="561"/>
                        <a:pt x="604" y="525"/>
                        <a:pt x="602" y="487"/>
                      </a:cubicBezTo>
                      <a:cubicBezTo>
                        <a:pt x="601" y="449"/>
                        <a:pt x="596" y="412"/>
                        <a:pt x="587" y="379"/>
                      </a:cubicBezTo>
                      <a:close/>
                      <a:moveTo>
                        <a:pt x="574" y="534"/>
                      </a:moveTo>
                      <a:cubicBezTo>
                        <a:pt x="573" y="549"/>
                        <a:pt x="571" y="564"/>
                        <a:pt x="569" y="578"/>
                      </a:cubicBezTo>
                      <a:cubicBezTo>
                        <a:pt x="566" y="593"/>
                        <a:pt x="563" y="607"/>
                        <a:pt x="559" y="620"/>
                      </a:cubicBezTo>
                      <a:cubicBezTo>
                        <a:pt x="555" y="634"/>
                        <a:pt x="550" y="647"/>
                        <a:pt x="545" y="660"/>
                      </a:cubicBezTo>
                      <a:cubicBezTo>
                        <a:pt x="539" y="672"/>
                        <a:pt x="533" y="684"/>
                        <a:pt x="526" y="695"/>
                      </a:cubicBezTo>
                      <a:cubicBezTo>
                        <a:pt x="519" y="706"/>
                        <a:pt x="511" y="717"/>
                        <a:pt x="503" y="726"/>
                      </a:cubicBezTo>
                      <a:cubicBezTo>
                        <a:pt x="495" y="736"/>
                        <a:pt x="485" y="744"/>
                        <a:pt x="475" y="751"/>
                      </a:cubicBezTo>
                      <a:cubicBezTo>
                        <a:pt x="465" y="758"/>
                        <a:pt x="454" y="764"/>
                        <a:pt x="443" y="768"/>
                      </a:cubicBezTo>
                      <a:cubicBezTo>
                        <a:pt x="431" y="772"/>
                        <a:pt x="419" y="774"/>
                        <a:pt x="407" y="774"/>
                      </a:cubicBezTo>
                      <a:cubicBezTo>
                        <a:pt x="395" y="775"/>
                        <a:pt x="382" y="773"/>
                        <a:pt x="370" y="769"/>
                      </a:cubicBezTo>
                      <a:cubicBezTo>
                        <a:pt x="358" y="765"/>
                        <a:pt x="346" y="759"/>
                        <a:pt x="334" y="752"/>
                      </a:cubicBezTo>
                      <a:cubicBezTo>
                        <a:pt x="322" y="744"/>
                        <a:pt x="311" y="734"/>
                        <a:pt x="300" y="722"/>
                      </a:cubicBezTo>
                      <a:cubicBezTo>
                        <a:pt x="289" y="709"/>
                        <a:pt x="278" y="695"/>
                        <a:pt x="269" y="679"/>
                      </a:cubicBezTo>
                      <a:cubicBezTo>
                        <a:pt x="260" y="663"/>
                        <a:pt x="251" y="645"/>
                        <a:pt x="244" y="626"/>
                      </a:cubicBezTo>
                      <a:cubicBezTo>
                        <a:pt x="237" y="607"/>
                        <a:pt x="231" y="586"/>
                        <a:pt x="227" y="563"/>
                      </a:cubicBezTo>
                      <a:cubicBezTo>
                        <a:pt x="222" y="541"/>
                        <a:pt x="220" y="518"/>
                        <a:pt x="219" y="494"/>
                      </a:cubicBezTo>
                      <a:cubicBezTo>
                        <a:pt x="218" y="470"/>
                        <a:pt x="219" y="446"/>
                        <a:pt x="222" y="424"/>
                      </a:cubicBezTo>
                      <a:cubicBezTo>
                        <a:pt x="225" y="402"/>
                        <a:pt x="229" y="381"/>
                        <a:pt x="235" y="361"/>
                      </a:cubicBezTo>
                      <a:cubicBezTo>
                        <a:pt x="241" y="342"/>
                        <a:pt x="248" y="324"/>
                        <a:pt x="257" y="307"/>
                      </a:cubicBezTo>
                      <a:cubicBezTo>
                        <a:pt x="265" y="291"/>
                        <a:pt x="274" y="277"/>
                        <a:pt x="284" y="265"/>
                      </a:cubicBezTo>
                      <a:cubicBezTo>
                        <a:pt x="294" y="252"/>
                        <a:pt x="305" y="242"/>
                        <a:pt x="317" y="234"/>
                      </a:cubicBezTo>
                      <a:cubicBezTo>
                        <a:pt x="328" y="226"/>
                        <a:pt x="339" y="219"/>
                        <a:pt x="351" y="215"/>
                      </a:cubicBezTo>
                      <a:cubicBezTo>
                        <a:pt x="363" y="211"/>
                        <a:pt x="375" y="209"/>
                        <a:pt x="387" y="209"/>
                      </a:cubicBezTo>
                      <a:cubicBezTo>
                        <a:pt x="399" y="208"/>
                        <a:pt x="411" y="210"/>
                        <a:pt x="423" y="214"/>
                      </a:cubicBezTo>
                      <a:cubicBezTo>
                        <a:pt x="435" y="217"/>
                        <a:pt x="446" y="223"/>
                        <a:pt x="457" y="229"/>
                      </a:cubicBezTo>
                      <a:cubicBezTo>
                        <a:pt x="467" y="236"/>
                        <a:pt x="477" y="244"/>
                        <a:pt x="486" y="253"/>
                      </a:cubicBezTo>
                      <a:cubicBezTo>
                        <a:pt x="495" y="262"/>
                        <a:pt x="503" y="272"/>
                        <a:pt x="511" y="282"/>
                      </a:cubicBezTo>
                      <a:cubicBezTo>
                        <a:pt x="519" y="293"/>
                        <a:pt x="526" y="305"/>
                        <a:pt x="532" y="317"/>
                      </a:cubicBezTo>
                      <a:cubicBezTo>
                        <a:pt x="539" y="329"/>
                        <a:pt x="544" y="342"/>
                        <a:pt x="549" y="355"/>
                      </a:cubicBezTo>
                      <a:cubicBezTo>
                        <a:pt x="554" y="369"/>
                        <a:pt x="559" y="382"/>
                        <a:pt x="562" y="397"/>
                      </a:cubicBezTo>
                      <a:cubicBezTo>
                        <a:pt x="566" y="411"/>
                        <a:pt x="569" y="426"/>
                        <a:pt x="571" y="441"/>
                      </a:cubicBezTo>
                      <a:cubicBezTo>
                        <a:pt x="573" y="456"/>
                        <a:pt x="574" y="471"/>
                        <a:pt x="575" y="487"/>
                      </a:cubicBezTo>
                      <a:cubicBezTo>
                        <a:pt x="575" y="503"/>
                        <a:pt x="575" y="519"/>
                        <a:pt x="574" y="534"/>
                      </a:cubicBezTo>
                      <a:close/>
                      <a:moveTo>
                        <a:pt x="646" y="486"/>
                      </a:moveTo>
                      <a:cubicBezTo>
                        <a:pt x="644" y="438"/>
                        <a:pt x="638" y="392"/>
                        <a:pt x="628" y="349"/>
                      </a:cubicBezTo>
                      <a:cubicBezTo>
                        <a:pt x="618" y="305"/>
                        <a:pt x="604" y="263"/>
                        <a:pt x="586" y="224"/>
                      </a:cubicBezTo>
                      <a:cubicBezTo>
                        <a:pt x="567" y="183"/>
                        <a:pt x="544" y="145"/>
                        <a:pt x="517" y="113"/>
                      </a:cubicBezTo>
                      <a:cubicBezTo>
                        <a:pt x="488" y="79"/>
                        <a:pt x="455" y="50"/>
                        <a:pt x="417" y="30"/>
                      </a:cubicBezTo>
                      <a:cubicBezTo>
                        <a:pt x="375" y="8"/>
                        <a:pt x="332" y="0"/>
                        <a:pt x="289" y="4"/>
                      </a:cubicBezTo>
                      <a:cubicBezTo>
                        <a:pt x="242" y="9"/>
                        <a:pt x="196" y="30"/>
                        <a:pt x="154" y="67"/>
                      </a:cubicBezTo>
                      <a:cubicBezTo>
                        <a:pt x="110" y="107"/>
                        <a:pt x="71" y="164"/>
                        <a:pt x="44" y="236"/>
                      </a:cubicBezTo>
                      <a:cubicBezTo>
                        <a:pt x="15" y="312"/>
                        <a:pt x="0" y="401"/>
                        <a:pt x="3" y="498"/>
                      </a:cubicBezTo>
                      <a:cubicBezTo>
                        <a:pt x="5" y="594"/>
                        <a:pt x="26" y="684"/>
                        <a:pt x="60" y="759"/>
                      </a:cubicBezTo>
                      <a:cubicBezTo>
                        <a:pt x="92" y="831"/>
                        <a:pt x="134" y="888"/>
                        <a:pt x="182" y="927"/>
                      </a:cubicBezTo>
                      <a:cubicBezTo>
                        <a:pt x="226" y="963"/>
                        <a:pt x="274" y="983"/>
                        <a:pt x="322" y="986"/>
                      </a:cubicBezTo>
                      <a:cubicBezTo>
                        <a:pt x="366" y="989"/>
                        <a:pt x="409" y="979"/>
                        <a:pt x="449" y="955"/>
                      </a:cubicBezTo>
                      <a:cubicBezTo>
                        <a:pt x="487" y="934"/>
                        <a:pt x="518" y="903"/>
                        <a:pt x="545" y="867"/>
                      </a:cubicBezTo>
                      <a:cubicBezTo>
                        <a:pt x="569" y="833"/>
                        <a:pt x="590" y="794"/>
                        <a:pt x="606" y="752"/>
                      </a:cubicBezTo>
                      <a:cubicBezTo>
                        <a:pt x="620" y="712"/>
                        <a:pt x="632" y="669"/>
                        <a:pt x="638" y="624"/>
                      </a:cubicBezTo>
                      <a:cubicBezTo>
                        <a:pt x="645" y="580"/>
                        <a:pt x="648" y="534"/>
                        <a:pt x="646" y="486"/>
                      </a:cubicBezTo>
                      <a:close/>
                      <a:moveTo>
                        <a:pt x="622" y="549"/>
                      </a:moveTo>
                      <a:cubicBezTo>
                        <a:pt x="620" y="569"/>
                        <a:pt x="618" y="589"/>
                        <a:pt x="615" y="609"/>
                      </a:cubicBezTo>
                      <a:cubicBezTo>
                        <a:pt x="612" y="628"/>
                        <a:pt x="608" y="647"/>
                        <a:pt x="603" y="666"/>
                      </a:cubicBezTo>
                      <a:cubicBezTo>
                        <a:pt x="598" y="685"/>
                        <a:pt x="592" y="703"/>
                        <a:pt x="585" y="720"/>
                      </a:cubicBezTo>
                      <a:cubicBezTo>
                        <a:pt x="578" y="738"/>
                        <a:pt x="570" y="755"/>
                        <a:pt x="561" y="771"/>
                      </a:cubicBezTo>
                      <a:cubicBezTo>
                        <a:pt x="552" y="788"/>
                        <a:pt x="541" y="803"/>
                        <a:pt x="530" y="818"/>
                      </a:cubicBezTo>
                      <a:cubicBezTo>
                        <a:pt x="519" y="832"/>
                        <a:pt x="506" y="846"/>
                        <a:pt x="493" y="857"/>
                      </a:cubicBezTo>
                      <a:cubicBezTo>
                        <a:pt x="479" y="869"/>
                        <a:pt x="463" y="880"/>
                        <a:pt x="447" y="888"/>
                      </a:cubicBezTo>
                      <a:cubicBezTo>
                        <a:pt x="430" y="896"/>
                        <a:pt x="413" y="902"/>
                        <a:pt x="395" y="905"/>
                      </a:cubicBezTo>
                      <a:cubicBezTo>
                        <a:pt x="377" y="908"/>
                        <a:pt x="358" y="908"/>
                        <a:pt x="340" y="905"/>
                      </a:cubicBezTo>
                      <a:cubicBezTo>
                        <a:pt x="321" y="902"/>
                        <a:pt x="302" y="896"/>
                        <a:pt x="283" y="886"/>
                      </a:cubicBezTo>
                      <a:cubicBezTo>
                        <a:pt x="264" y="877"/>
                        <a:pt x="245" y="864"/>
                        <a:pt x="228" y="847"/>
                      </a:cubicBezTo>
                      <a:cubicBezTo>
                        <a:pt x="209" y="831"/>
                        <a:pt x="192" y="810"/>
                        <a:pt x="176" y="787"/>
                      </a:cubicBezTo>
                      <a:cubicBezTo>
                        <a:pt x="160" y="763"/>
                        <a:pt x="146" y="736"/>
                        <a:pt x="133" y="706"/>
                      </a:cubicBezTo>
                      <a:cubicBezTo>
                        <a:pt x="121" y="676"/>
                        <a:pt x="110" y="643"/>
                        <a:pt x="103" y="608"/>
                      </a:cubicBezTo>
                      <a:cubicBezTo>
                        <a:pt x="95" y="572"/>
                        <a:pt x="91" y="535"/>
                        <a:pt x="90" y="496"/>
                      </a:cubicBezTo>
                      <a:cubicBezTo>
                        <a:pt x="89" y="458"/>
                        <a:pt x="91" y="420"/>
                        <a:pt x="96" y="385"/>
                      </a:cubicBezTo>
                      <a:cubicBezTo>
                        <a:pt x="101" y="350"/>
                        <a:pt x="109" y="316"/>
                        <a:pt x="120" y="286"/>
                      </a:cubicBezTo>
                      <a:cubicBezTo>
                        <a:pt x="130" y="256"/>
                        <a:pt x="143" y="229"/>
                        <a:pt x="158" y="205"/>
                      </a:cubicBezTo>
                      <a:cubicBezTo>
                        <a:pt x="172" y="181"/>
                        <a:pt x="188" y="161"/>
                        <a:pt x="205" y="143"/>
                      </a:cubicBezTo>
                      <a:cubicBezTo>
                        <a:pt x="221" y="127"/>
                        <a:pt x="239" y="113"/>
                        <a:pt x="257" y="103"/>
                      </a:cubicBezTo>
                      <a:cubicBezTo>
                        <a:pt x="275" y="93"/>
                        <a:pt x="293" y="86"/>
                        <a:pt x="312" y="83"/>
                      </a:cubicBezTo>
                      <a:cubicBezTo>
                        <a:pt x="330" y="79"/>
                        <a:pt x="348" y="79"/>
                        <a:pt x="366" y="81"/>
                      </a:cubicBezTo>
                      <a:cubicBezTo>
                        <a:pt x="384" y="83"/>
                        <a:pt x="402" y="88"/>
                        <a:pt x="419" y="96"/>
                      </a:cubicBezTo>
                      <a:cubicBezTo>
                        <a:pt x="436" y="103"/>
                        <a:pt x="452" y="113"/>
                        <a:pt x="466" y="124"/>
                      </a:cubicBezTo>
                      <a:cubicBezTo>
                        <a:pt x="481" y="135"/>
                        <a:pt x="494" y="148"/>
                        <a:pt x="506" y="162"/>
                      </a:cubicBezTo>
                      <a:cubicBezTo>
                        <a:pt x="518" y="175"/>
                        <a:pt x="530" y="190"/>
                        <a:pt x="540" y="206"/>
                      </a:cubicBezTo>
                      <a:cubicBezTo>
                        <a:pt x="550" y="222"/>
                        <a:pt x="559" y="238"/>
                        <a:pt x="568" y="255"/>
                      </a:cubicBezTo>
                      <a:cubicBezTo>
                        <a:pt x="576" y="272"/>
                        <a:pt x="583" y="290"/>
                        <a:pt x="589" y="309"/>
                      </a:cubicBezTo>
                      <a:cubicBezTo>
                        <a:pt x="596" y="327"/>
                        <a:pt x="601" y="346"/>
                        <a:pt x="606" y="365"/>
                      </a:cubicBezTo>
                      <a:cubicBezTo>
                        <a:pt x="610" y="384"/>
                        <a:pt x="614" y="404"/>
                        <a:pt x="617" y="424"/>
                      </a:cubicBezTo>
                      <a:cubicBezTo>
                        <a:pt x="620" y="444"/>
                        <a:pt x="621" y="465"/>
                        <a:pt x="622" y="486"/>
                      </a:cubicBezTo>
                      <a:cubicBezTo>
                        <a:pt x="623" y="508"/>
                        <a:pt x="623" y="528"/>
                        <a:pt x="622" y="549"/>
                      </a:cubicBezTo>
                      <a:close/>
                      <a:moveTo>
                        <a:pt x="482" y="454"/>
                      </a:moveTo>
                      <a:cubicBezTo>
                        <a:pt x="479" y="443"/>
                        <a:pt x="475" y="433"/>
                        <a:pt x="470" y="425"/>
                      </a:cubicBezTo>
                      <a:cubicBezTo>
                        <a:pt x="465" y="416"/>
                        <a:pt x="459" y="409"/>
                        <a:pt x="452" y="404"/>
                      </a:cubicBezTo>
                      <a:cubicBezTo>
                        <a:pt x="445" y="399"/>
                        <a:pt x="438" y="396"/>
                        <a:pt x="430" y="395"/>
                      </a:cubicBezTo>
                      <a:cubicBezTo>
                        <a:pt x="421" y="394"/>
                        <a:pt x="414" y="396"/>
                        <a:pt x="406" y="400"/>
                      </a:cubicBezTo>
                      <a:cubicBezTo>
                        <a:pt x="399" y="405"/>
                        <a:pt x="392" y="411"/>
                        <a:pt x="387" y="420"/>
                      </a:cubicBezTo>
                      <a:cubicBezTo>
                        <a:pt x="381" y="429"/>
                        <a:pt x="377" y="439"/>
                        <a:pt x="374" y="451"/>
                      </a:cubicBezTo>
                      <a:cubicBezTo>
                        <a:pt x="371" y="463"/>
                        <a:pt x="369" y="477"/>
                        <a:pt x="370" y="491"/>
                      </a:cubicBezTo>
                      <a:cubicBezTo>
                        <a:pt x="370" y="505"/>
                        <a:pt x="373" y="519"/>
                        <a:pt x="377" y="531"/>
                      </a:cubicBezTo>
                      <a:cubicBezTo>
                        <a:pt x="380" y="542"/>
                        <a:pt x="386" y="553"/>
                        <a:pt x="392" y="562"/>
                      </a:cubicBezTo>
                      <a:cubicBezTo>
                        <a:pt x="398" y="570"/>
                        <a:pt x="405" y="576"/>
                        <a:pt x="413" y="581"/>
                      </a:cubicBezTo>
                      <a:cubicBezTo>
                        <a:pt x="420" y="585"/>
                        <a:pt x="428" y="586"/>
                        <a:pt x="436" y="585"/>
                      </a:cubicBezTo>
                      <a:cubicBezTo>
                        <a:pt x="444" y="584"/>
                        <a:pt x="452" y="581"/>
                        <a:pt x="458" y="575"/>
                      </a:cubicBezTo>
                      <a:cubicBezTo>
                        <a:pt x="465" y="569"/>
                        <a:pt x="470" y="562"/>
                        <a:pt x="475" y="553"/>
                      </a:cubicBezTo>
                      <a:cubicBezTo>
                        <a:pt x="479" y="545"/>
                        <a:pt x="483" y="535"/>
                        <a:pt x="485" y="524"/>
                      </a:cubicBezTo>
                      <a:cubicBezTo>
                        <a:pt x="487" y="513"/>
                        <a:pt x="488" y="501"/>
                        <a:pt x="488" y="489"/>
                      </a:cubicBezTo>
                      <a:cubicBezTo>
                        <a:pt x="487" y="477"/>
                        <a:pt x="485" y="465"/>
                        <a:pt x="482" y="454"/>
                      </a:cubicBezTo>
                      <a:close/>
                    </a:path>
                  </a:pathLst>
                </a:custGeom>
                <a:solidFill>
                  <a:srgbClr val="3B3B3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/>
                </a:p>
              </p:txBody>
            </p:sp>
            <p:sp>
              <p:nvSpPr>
                <p:cNvPr id="101" name="Freeform 7"/>
                <p:cNvSpPr>
                  <a:spLocks noEditPoints="1"/>
                </p:cNvSpPr>
                <p:nvPr/>
              </p:nvSpPr>
              <p:spPr bwMode="auto">
                <a:xfrm>
                  <a:off x="971" y="1492"/>
                  <a:ext cx="1538" cy="2343"/>
                </a:xfrm>
                <a:custGeom>
                  <a:avLst/>
                  <a:gdLst>
                    <a:gd name="T0" fmla="*/ 477 w 648"/>
                    <a:gd name="T1" fmla="*/ 296 h 989"/>
                    <a:gd name="T2" fmla="*/ 317 w 648"/>
                    <a:gd name="T3" fmla="*/ 313 h 989"/>
                    <a:gd name="T4" fmla="*/ 287 w 648"/>
                    <a:gd name="T5" fmla="*/ 595 h 989"/>
                    <a:gd name="T6" fmla="*/ 441 w 648"/>
                    <a:gd name="T7" fmla="*/ 714 h 989"/>
                    <a:gd name="T8" fmla="*/ 546 w 648"/>
                    <a:gd name="T9" fmla="*/ 564 h 989"/>
                    <a:gd name="T10" fmla="*/ 519 w 648"/>
                    <a:gd name="T11" fmla="*/ 517 h 989"/>
                    <a:gd name="T12" fmla="*/ 500 w 648"/>
                    <a:gd name="T13" fmla="*/ 592 h 989"/>
                    <a:gd name="T14" fmla="*/ 458 w 648"/>
                    <a:gd name="T15" fmla="*/ 640 h 989"/>
                    <a:gd name="T16" fmla="*/ 399 w 648"/>
                    <a:gd name="T17" fmla="*/ 642 h 989"/>
                    <a:gd name="T18" fmla="*/ 348 w 648"/>
                    <a:gd name="T19" fmla="*/ 589 h 989"/>
                    <a:gd name="T20" fmla="*/ 324 w 648"/>
                    <a:gd name="T21" fmla="*/ 492 h 989"/>
                    <a:gd name="T22" fmla="*/ 341 w 648"/>
                    <a:gd name="T23" fmla="*/ 395 h 989"/>
                    <a:gd name="T24" fmla="*/ 388 w 648"/>
                    <a:gd name="T25" fmla="*/ 339 h 989"/>
                    <a:gd name="T26" fmla="*/ 447 w 648"/>
                    <a:gd name="T27" fmla="*/ 339 h 989"/>
                    <a:gd name="T28" fmla="*/ 493 w 648"/>
                    <a:gd name="T29" fmla="*/ 386 h 989"/>
                    <a:gd name="T30" fmla="*/ 517 w 648"/>
                    <a:gd name="T31" fmla="*/ 460 h 989"/>
                    <a:gd name="T32" fmla="*/ 587 w 648"/>
                    <a:gd name="T33" fmla="*/ 379 h 989"/>
                    <a:gd name="T34" fmla="*/ 421 w 648"/>
                    <a:gd name="T35" fmla="*/ 148 h 989"/>
                    <a:gd name="T36" fmla="*/ 174 w 648"/>
                    <a:gd name="T37" fmla="*/ 321 h 989"/>
                    <a:gd name="T38" fmla="*/ 261 w 648"/>
                    <a:gd name="T39" fmla="*/ 790 h 989"/>
                    <a:gd name="T40" fmla="*/ 519 w 648"/>
                    <a:gd name="T41" fmla="*/ 778 h 989"/>
                    <a:gd name="T42" fmla="*/ 602 w 648"/>
                    <a:gd name="T43" fmla="*/ 487 h 989"/>
                    <a:gd name="T44" fmla="*/ 569 w 648"/>
                    <a:gd name="T45" fmla="*/ 578 h 989"/>
                    <a:gd name="T46" fmla="*/ 526 w 648"/>
                    <a:gd name="T47" fmla="*/ 695 h 989"/>
                    <a:gd name="T48" fmla="*/ 443 w 648"/>
                    <a:gd name="T49" fmla="*/ 768 h 989"/>
                    <a:gd name="T50" fmla="*/ 334 w 648"/>
                    <a:gd name="T51" fmla="*/ 752 h 989"/>
                    <a:gd name="T52" fmla="*/ 244 w 648"/>
                    <a:gd name="T53" fmla="*/ 626 h 989"/>
                    <a:gd name="T54" fmla="*/ 222 w 648"/>
                    <a:gd name="T55" fmla="*/ 424 h 989"/>
                    <a:gd name="T56" fmla="*/ 285 w 648"/>
                    <a:gd name="T57" fmla="*/ 265 h 989"/>
                    <a:gd name="T58" fmla="*/ 387 w 648"/>
                    <a:gd name="T59" fmla="*/ 209 h 989"/>
                    <a:gd name="T60" fmla="*/ 486 w 648"/>
                    <a:gd name="T61" fmla="*/ 253 h 989"/>
                    <a:gd name="T62" fmla="*/ 549 w 648"/>
                    <a:gd name="T63" fmla="*/ 355 h 989"/>
                    <a:gd name="T64" fmla="*/ 575 w 648"/>
                    <a:gd name="T65" fmla="*/ 487 h 989"/>
                    <a:gd name="T66" fmla="*/ 628 w 648"/>
                    <a:gd name="T67" fmla="*/ 349 h 989"/>
                    <a:gd name="T68" fmla="*/ 417 w 648"/>
                    <a:gd name="T69" fmla="*/ 30 h 989"/>
                    <a:gd name="T70" fmla="*/ 44 w 648"/>
                    <a:gd name="T71" fmla="*/ 236 h 989"/>
                    <a:gd name="T72" fmla="*/ 182 w 648"/>
                    <a:gd name="T73" fmla="*/ 927 h 989"/>
                    <a:gd name="T74" fmla="*/ 545 w 648"/>
                    <a:gd name="T75" fmla="*/ 867 h 989"/>
                    <a:gd name="T76" fmla="*/ 646 w 648"/>
                    <a:gd name="T77" fmla="*/ 486 h 989"/>
                    <a:gd name="T78" fmla="*/ 603 w 648"/>
                    <a:gd name="T79" fmla="*/ 666 h 989"/>
                    <a:gd name="T80" fmla="*/ 530 w 648"/>
                    <a:gd name="T81" fmla="*/ 818 h 989"/>
                    <a:gd name="T82" fmla="*/ 395 w 648"/>
                    <a:gd name="T83" fmla="*/ 905 h 989"/>
                    <a:gd name="T84" fmla="*/ 228 w 648"/>
                    <a:gd name="T85" fmla="*/ 847 h 989"/>
                    <a:gd name="T86" fmla="*/ 103 w 648"/>
                    <a:gd name="T87" fmla="*/ 608 h 989"/>
                    <a:gd name="T88" fmla="*/ 120 w 648"/>
                    <a:gd name="T89" fmla="*/ 286 h 989"/>
                    <a:gd name="T90" fmla="*/ 257 w 648"/>
                    <a:gd name="T91" fmla="*/ 103 h 989"/>
                    <a:gd name="T92" fmla="*/ 419 w 648"/>
                    <a:gd name="T93" fmla="*/ 96 h 989"/>
                    <a:gd name="T94" fmla="*/ 540 w 648"/>
                    <a:gd name="T95" fmla="*/ 206 h 989"/>
                    <a:gd name="T96" fmla="*/ 606 w 648"/>
                    <a:gd name="T97" fmla="*/ 365 h 989"/>
                    <a:gd name="T98" fmla="*/ 622 w 648"/>
                    <a:gd name="T99" fmla="*/ 549 h 989"/>
                    <a:gd name="T100" fmla="*/ 452 w 648"/>
                    <a:gd name="T101" fmla="*/ 404 h 989"/>
                    <a:gd name="T102" fmla="*/ 387 w 648"/>
                    <a:gd name="T103" fmla="*/ 420 h 989"/>
                    <a:gd name="T104" fmla="*/ 377 w 648"/>
                    <a:gd name="T105" fmla="*/ 531 h 989"/>
                    <a:gd name="T106" fmla="*/ 436 w 648"/>
                    <a:gd name="T107" fmla="*/ 585 h 989"/>
                    <a:gd name="T108" fmla="*/ 485 w 648"/>
                    <a:gd name="T109" fmla="*/ 524 h 9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648" h="989">
                      <a:moveTo>
                        <a:pt x="541" y="412"/>
                      </a:moveTo>
                      <a:cubicBezTo>
                        <a:pt x="534" y="388"/>
                        <a:pt x="526" y="366"/>
                        <a:pt x="515" y="347"/>
                      </a:cubicBezTo>
                      <a:cubicBezTo>
                        <a:pt x="504" y="327"/>
                        <a:pt x="491" y="309"/>
                        <a:pt x="477" y="296"/>
                      </a:cubicBezTo>
                      <a:cubicBezTo>
                        <a:pt x="461" y="281"/>
                        <a:pt x="444" y="271"/>
                        <a:pt x="425" y="267"/>
                      </a:cubicBezTo>
                      <a:cubicBezTo>
                        <a:pt x="406" y="262"/>
                        <a:pt x="386" y="264"/>
                        <a:pt x="368" y="271"/>
                      </a:cubicBezTo>
                      <a:cubicBezTo>
                        <a:pt x="349" y="279"/>
                        <a:pt x="332" y="294"/>
                        <a:pt x="317" y="313"/>
                      </a:cubicBezTo>
                      <a:cubicBezTo>
                        <a:pt x="301" y="334"/>
                        <a:pt x="289" y="360"/>
                        <a:pt x="280" y="390"/>
                      </a:cubicBezTo>
                      <a:cubicBezTo>
                        <a:pt x="271" y="421"/>
                        <a:pt x="267" y="456"/>
                        <a:pt x="268" y="493"/>
                      </a:cubicBezTo>
                      <a:cubicBezTo>
                        <a:pt x="270" y="530"/>
                        <a:pt x="276" y="565"/>
                        <a:pt x="287" y="595"/>
                      </a:cubicBezTo>
                      <a:cubicBezTo>
                        <a:pt x="298" y="625"/>
                        <a:pt x="312" y="651"/>
                        <a:pt x="329" y="671"/>
                      </a:cubicBezTo>
                      <a:cubicBezTo>
                        <a:pt x="345" y="691"/>
                        <a:pt x="364" y="704"/>
                        <a:pt x="383" y="712"/>
                      </a:cubicBezTo>
                      <a:cubicBezTo>
                        <a:pt x="402" y="719"/>
                        <a:pt x="422" y="720"/>
                        <a:pt x="441" y="714"/>
                      </a:cubicBezTo>
                      <a:cubicBezTo>
                        <a:pt x="460" y="709"/>
                        <a:pt x="476" y="698"/>
                        <a:pt x="491" y="683"/>
                      </a:cubicBezTo>
                      <a:cubicBezTo>
                        <a:pt x="504" y="669"/>
                        <a:pt x="516" y="651"/>
                        <a:pt x="526" y="630"/>
                      </a:cubicBezTo>
                      <a:cubicBezTo>
                        <a:pt x="535" y="610"/>
                        <a:pt x="542" y="588"/>
                        <a:pt x="546" y="564"/>
                      </a:cubicBezTo>
                      <a:cubicBezTo>
                        <a:pt x="551" y="540"/>
                        <a:pt x="553" y="514"/>
                        <a:pt x="552" y="488"/>
                      </a:cubicBezTo>
                      <a:cubicBezTo>
                        <a:pt x="551" y="461"/>
                        <a:pt x="547" y="436"/>
                        <a:pt x="541" y="412"/>
                      </a:cubicBezTo>
                      <a:close/>
                      <a:moveTo>
                        <a:pt x="519" y="517"/>
                      </a:moveTo>
                      <a:cubicBezTo>
                        <a:pt x="519" y="526"/>
                        <a:pt x="517" y="535"/>
                        <a:pt x="516" y="544"/>
                      </a:cubicBezTo>
                      <a:cubicBezTo>
                        <a:pt x="514" y="552"/>
                        <a:pt x="512" y="561"/>
                        <a:pt x="509" y="569"/>
                      </a:cubicBezTo>
                      <a:cubicBezTo>
                        <a:pt x="507" y="577"/>
                        <a:pt x="504" y="584"/>
                        <a:pt x="500" y="592"/>
                      </a:cubicBezTo>
                      <a:cubicBezTo>
                        <a:pt x="497" y="599"/>
                        <a:pt x="493" y="605"/>
                        <a:pt x="488" y="612"/>
                      </a:cubicBezTo>
                      <a:cubicBezTo>
                        <a:pt x="484" y="618"/>
                        <a:pt x="479" y="623"/>
                        <a:pt x="474" y="628"/>
                      </a:cubicBezTo>
                      <a:cubicBezTo>
                        <a:pt x="469" y="633"/>
                        <a:pt x="463" y="637"/>
                        <a:pt x="458" y="640"/>
                      </a:cubicBezTo>
                      <a:cubicBezTo>
                        <a:pt x="452" y="644"/>
                        <a:pt x="445" y="646"/>
                        <a:pt x="439" y="647"/>
                      </a:cubicBezTo>
                      <a:cubicBezTo>
                        <a:pt x="432" y="649"/>
                        <a:pt x="425" y="649"/>
                        <a:pt x="419" y="648"/>
                      </a:cubicBezTo>
                      <a:cubicBezTo>
                        <a:pt x="412" y="647"/>
                        <a:pt x="405" y="645"/>
                        <a:pt x="399" y="642"/>
                      </a:cubicBezTo>
                      <a:cubicBezTo>
                        <a:pt x="392" y="639"/>
                        <a:pt x="386" y="635"/>
                        <a:pt x="380" y="630"/>
                      </a:cubicBezTo>
                      <a:cubicBezTo>
                        <a:pt x="374" y="625"/>
                        <a:pt x="368" y="619"/>
                        <a:pt x="363" y="612"/>
                      </a:cubicBezTo>
                      <a:cubicBezTo>
                        <a:pt x="357" y="605"/>
                        <a:pt x="352" y="597"/>
                        <a:pt x="348" y="589"/>
                      </a:cubicBezTo>
                      <a:cubicBezTo>
                        <a:pt x="343" y="580"/>
                        <a:pt x="339" y="570"/>
                        <a:pt x="336" y="560"/>
                      </a:cubicBezTo>
                      <a:cubicBezTo>
                        <a:pt x="332" y="550"/>
                        <a:pt x="329" y="539"/>
                        <a:pt x="327" y="528"/>
                      </a:cubicBezTo>
                      <a:cubicBezTo>
                        <a:pt x="325" y="516"/>
                        <a:pt x="324" y="504"/>
                        <a:pt x="324" y="492"/>
                      </a:cubicBezTo>
                      <a:cubicBezTo>
                        <a:pt x="323" y="480"/>
                        <a:pt x="324" y="468"/>
                        <a:pt x="325" y="456"/>
                      </a:cubicBezTo>
                      <a:cubicBezTo>
                        <a:pt x="326" y="445"/>
                        <a:pt x="328" y="434"/>
                        <a:pt x="331" y="423"/>
                      </a:cubicBezTo>
                      <a:cubicBezTo>
                        <a:pt x="334" y="413"/>
                        <a:pt x="337" y="403"/>
                        <a:pt x="341" y="395"/>
                      </a:cubicBezTo>
                      <a:cubicBezTo>
                        <a:pt x="345" y="386"/>
                        <a:pt x="349" y="378"/>
                        <a:pt x="354" y="371"/>
                      </a:cubicBezTo>
                      <a:cubicBezTo>
                        <a:pt x="359" y="363"/>
                        <a:pt x="365" y="357"/>
                        <a:pt x="370" y="352"/>
                      </a:cubicBezTo>
                      <a:cubicBezTo>
                        <a:pt x="376" y="347"/>
                        <a:pt x="382" y="343"/>
                        <a:pt x="388" y="339"/>
                      </a:cubicBezTo>
                      <a:cubicBezTo>
                        <a:pt x="395" y="336"/>
                        <a:pt x="401" y="334"/>
                        <a:pt x="408" y="333"/>
                      </a:cubicBezTo>
                      <a:cubicBezTo>
                        <a:pt x="414" y="332"/>
                        <a:pt x="421" y="332"/>
                        <a:pt x="428" y="333"/>
                      </a:cubicBezTo>
                      <a:cubicBezTo>
                        <a:pt x="434" y="334"/>
                        <a:pt x="441" y="336"/>
                        <a:pt x="447" y="339"/>
                      </a:cubicBezTo>
                      <a:cubicBezTo>
                        <a:pt x="453" y="342"/>
                        <a:pt x="459" y="346"/>
                        <a:pt x="464" y="351"/>
                      </a:cubicBezTo>
                      <a:cubicBezTo>
                        <a:pt x="470" y="355"/>
                        <a:pt x="475" y="361"/>
                        <a:pt x="479" y="367"/>
                      </a:cubicBezTo>
                      <a:cubicBezTo>
                        <a:pt x="484" y="373"/>
                        <a:pt x="489" y="379"/>
                        <a:pt x="493" y="386"/>
                      </a:cubicBezTo>
                      <a:cubicBezTo>
                        <a:pt x="497" y="393"/>
                        <a:pt x="500" y="401"/>
                        <a:pt x="503" y="408"/>
                      </a:cubicBezTo>
                      <a:cubicBezTo>
                        <a:pt x="507" y="416"/>
                        <a:pt x="509" y="425"/>
                        <a:pt x="512" y="433"/>
                      </a:cubicBezTo>
                      <a:cubicBezTo>
                        <a:pt x="514" y="442"/>
                        <a:pt x="516" y="451"/>
                        <a:pt x="517" y="460"/>
                      </a:cubicBezTo>
                      <a:cubicBezTo>
                        <a:pt x="519" y="469"/>
                        <a:pt x="520" y="479"/>
                        <a:pt x="520" y="488"/>
                      </a:cubicBezTo>
                      <a:cubicBezTo>
                        <a:pt x="520" y="498"/>
                        <a:pt x="520" y="508"/>
                        <a:pt x="519" y="517"/>
                      </a:cubicBezTo>
                      <a:close/>
                      <a:moveTo>
                        <a:pt x="587" y="379"/>
                      </a:moveTo>
                      <a:cubicBezTo>
                        <a:pt x="579" y="344"/>
                        <a:pt x="567" y="311"/>
                        <a:pt x="553" y="282"/>
                      </a:cubicBezTo>
                      <a:cubicBezTo>
                        <a:pt x="537" y="251"/>
                        <a:pt x="519" y="224"/>
                        <a:pt x="498" y="201"/>
                      </a:cubicBezTo>
                      <a:cubicBezTo>
                        <a:pt x="475" y="177"/>
                        <a:pt x="449" y="159"/>
                        <a:pt x="421" y="148"/>
                      </a:cubicBezTo>
                      <a:cubicBezTo>
                        <a:pt x="390" y="136"/>
                        <a:pt x="359" y="134"/>
                        <a:pt x="330" y="142"/>
                      </a:cubicBezTo>
                      <a:cubicBezTo>
                        <a:pt x="298" y="151"/>
                        <a:pt x="268" y="170"/>
                        <a:pt x="241" y="199"/>
                      </a:cubicBezTo>
                      <a:cubicBezTo>
                        <a:pt x="213" y="230"/>
                        <a:pt x="190" y="271"/>
                        <a:pt x="174" y="321"/>
                      </a:cubicBezTo>
                      <a:cubicBezTo>
                        <a:pt x="157" y="372"/>
                        <a:pt x="148" y="432"/>
                        <a:pt x="150" y="495"/>
                      </a:cubicBezTo>
                      <a:cubicBezTo>
                        <a:pt x="152" y="558"/>
                        <a:pt x="165" y="618"/>
                        <a:pt x="185" y="669"/>
                      </a:cubicBezTo>
                      <a:cubicBezTo>
                        <a:pt x="204" y="719"/>
                        <a:pt x="231" y="760"/>
                        <a:pt x="261" y="790"/>
                      </a:cubicBezTo>
                      <a:cubicBezTo>
                        <a:pt x="290" y="818"/>
                        <a:pt x="321" y="837"/>
                        <a:pt x="354" y="844"/>
                      </a:cubicBezTo>
                      <a:cubicBezTo>
                        <a:pt x="384" y="851"/>
                        <a:pt x="415" y="848"/>
                        <a:pt x="445" y="835"/>
                      </a:cubicBezTo>
                      <a:cubicBezTo>
                        <a:pt x="473" y="823"/>
                        <a:pt x="498" y="803"/>
                        <a:pt x="519" y="778"/>
                      </a:cubicBezTo>
                      <a:cubicBezTo>
                        <a:pt x="538" y="754"/>
                        <a:pt x="555" y="726"/>
                        <a:pt x="568" y="694"/>
                      </a:cubicBezTo>
                      <a:cubicBezTo>
                        <a:pt x="580" y="664"/>
                        <a:pt x="590" y="631"/>
                        <a:pt x="596" y="596"/>
                      </a:cubicBezTo>
                      <a:cubicBezTo>
                        <a:pt x="601" y="561"/>
                        <a:pt x="604" y="525"/>
                        <a:pt x="602" y="487"/>
                      </a:cubicBezTo>
                      <a:cubicBezTo>
                        <a:pt x="601" y="449"/>
                        <a:pt x="596" y="412"/>
                        <a:pt x="587" y="379"/>
                      </a:cubicBezTo>
                      <a:close/>
                      <a:moveTo>
                        <a:pt x="574" y="534"/>
                      </a:moveTo>
                      <a:cubicBezTo>
                        <a:pt x="573" y="549"/>
                        <a:pt x="571" y="564"/>
                        <a:pt x="569" y="578"/>
                      </a:cubicBezTo>
                      <a:cubicBezTo>
                        <a:pt x="566" y="593"/>
                        <a:pt x="563" y="607"/>
                        <a:pt x="559" y="620"/>
                      </a:cubicBezTo>
                      <a:cubicBezTo>
                        <a:pt x="555" y="634"/>
                        <a:pt x="550" y="647"/>
                        <a:pt x="545" y="660"/>
                      </a:cubicBezTo>
                      <a:cubicBezTo>
                        <a:pt x="539" y="672"/>
                        <a:pt x="533" y="684"/>
                        <a:pt x="526" y="695"/>
                      </a:cubicBezTo>
                      <a:cubicBezTo>
                        <a:pt x="519" y="706"/>
                        <a:pt x="512" y="717"/>
                        <a:pt x="503" y="726"/>
                      </a:cubicBezTo>
                      <a:cubicBezTo>
                        <a:pt x="495" y="736"/>
                        <a:pt x="485" y="744"/>
                        <a:pt x="476" y="751"/>
                      </a:cubicBezTo>
                      <a:cubicBezTo>
                        <a:pt x="465" y="758"/>
                        <a:pt x="454" y="764"/>
                        <a:pt x="443" y="768"/>
                      </a:cubicBezTo>
                      <a:cubicBezTo>
                        <a:pt x="431" y="772"/>
                        <a:pt x="419" y="774"/>
                        <a:pt x="407" y="774"/>
                      </a:cubicBezTo>
                      <a:cubicBezTo>
                        <a:pt x="395" y="775"/>
                        <a:pt x="383" y="773"/>
                        <a:pt x="371" y="769"/>
                      </a:cubicBezTo>
                      <a:cubicBezTo>
                        <a:pt x="358" y="765"/>
                        <a:pt x="346" y="759"/>
                        <a:pt x="334" y="752"/>
                      </a:cubicBezTo>
                      <a:cubicBezTo>
                        <a:pt x="322" y="744"/>
                        <a:pt x="311" y="734"/>
                        <a:pt x="300" y="722"/>
                      </a:cubicBezTo>
                      <a:cubicBezTo>
                        <a:pt x="289" y="709"/>
                        <a:pt x="279" y="695"/>
                        <a:pt x="269" y="679"/>
                      </a:cubicBezTo>
                      <a:cubicBezTo>
                        <a:pt x="260" y="663"/>
                        <a:pt x="251" y="645"/>
                        <a:pt x="244" y="626"/>
                      </a:cubicBezTo>
                      <a:cubicBezTo>
                        <a:pt x="237" y="607"/>
                        <a:pt x="231" y="586"/>
                        <a:pt x="227" y="563"/>
                      </a:cubicBezTo>
                      <a:cubicBezTo>
                        <a:pt x="223" y="541"/>
                        <a:pt x="220" y="518"/>
                        <a:pt x="219" y="494"/>
                      </a:cubicBezTo>
                      <a:cubicBezTo>
                        <a:pt x="218" y="470"/>
                        <a:pt x="219" y="446"/>
                        <a:pt x="222" y="424"/>
                      </a:cubicBezTo>
                      <a:cubicBezTo>
                        <a:pt x="225" y="402"/>
                        <a:pt x="230" y="381"/>
                        <a:pt x="235" y="361"/>
                      </a:cubicBezTo>
                      <a:cubicBezTo>
                        <a:pt x="241" y="342"/>
                        <a:pt x="248" y="324"/>
                        <a:pt x="257" y="307"/>
                      </a:cubicBezTo>
                      <a:cubicBezTo>
                        <a:pt x="265" y="291"/>
                        <a:pt x="274" y="277"/>
                        <a:pt x="285" y="265"/>
                      </a:cubicBezTo>
                      <a:cubicBezTo>
                        <a:pt x="295" y="252"/>
                        <a:pt x="305" y="242"/>
                        <a:pt x="317" y="234"/>
                      </a:cubicBezTo>
                      <a:cubicBezTo>
                        <a:pt x="328" y="226"/>
                        <a:pt x="339" y="219"/>
                        <a:pt x="351" y="215"/>
                      </a:cubicBezTo>
                      <a:cubicBezTo>
                        <a:pt x="363" y="211"/>
                        <a:pt x="375" y="209"/>
                        <a:pt x="387" y="209"/>
                      </a:cubicBezTo>
                      <a:cubicBezTo>
                        <a:pt x="399" y="208"/>
                        <a:pt x="411" y="210"/>
                        <a:pt x="423" y="214"/>
                      </a:cubicBezTo>
                      <a:cubicBezTo>
                        <a:pt x="435" y="217"/>
                        <a:pt x="446" y="223"/>
                        <a:pt x="457" y="229"/>
                      </a:cubicBezTo>
                      <a:cubicBezTo>
                        <a:pt x="467" y="236"/>
                        <a:pt x="477" y="244"/>
                        <a:pt x="486" y="253"/>
                      </a:cubicBezTo>
                      <a:cubicBezTo>
                        <a:pt x="495" y="262"/>
                        <a:pt x="503" y="272"/>
                        <a:pt x="511" y="282"/>
                      </a:cubicBezTo>
                      <a:cubicBezTo>
                        <a:pt x="519" y="293"/>
                        <a:pt x="526" y="305"/>
                        <a:pt x="532" y="317"/>
                      </a:cubicBezTo>
                      <a:cubicBezTo>
                        <a:pt x="539" y="329"/>
                        <a:pt x="544" y="342"/>
                        <a:pt x="549" y="355"/>
                      </a:cubicBezTo>
                      <a:cubicBezTo>
                        <a:pt x="554" y="369"/>
                        <a:pt x="559" y="382"/>
                        <a:pt x="562" y="397"/>
                      </a:cubicBezTo>
                      <a:cubicBezTo>
                        <a:pt x="566" y="411"/>
                        <a:pt x="569" y="426"/>
                        <a:pt x="571" y="441"/>
                      </a:cubicBezTo>
                      <a:cubicBezTo>
                        <a:pt x="573" y="456"/>
                        <a:pt x="574" y="471"/>
                        <a:pt x="575" y="487"/>
                      </a:cubicBezTo>
                      <a:cubicBezTo>
                        <a:pt x="576" y="503"/>
                        <a:pt x="575" y="519"/>
                        <a:pt x="574" y="534"/>
                      </a:cubicBezTo>
                      <a:close/>
                      <a:moveTo>
                        <a:pt x="646" y="486"/>
                      </a:moveTo>
                      <a:cubicBezTo>
                        <a:pt x="644" y="438"/>
                        <a:pt x="638" y="392"/>
                        <a:pt x="628" y="349"/>
                      </a:cubicBezTo>
                      <a:cubicBezTo>
                        <a:pt x="618" y="305"/>
                        <a:pt x="604" y="263"/>
                        <a:pt x="586" y="224"/>
                      </a:cubicBezTo>
                      <a:cubicBezTo>
                        <a:pt x="567" y="183"/>
                        <a:pt x="544" y="145"/>
                        <a:pt x="517" y="113"/>
                      </a:cubicBezTo>
                      <a:cubicBezTo>
                        <a:pt x="489" y="79"/>
                        <a:pt x="455" y="50"/>
                        <a:pt x="417" y="30"/>
                      </a:cubicBezTo>
                      <a:cubicBezTo>
                        <a:pt x="375" y="8"/>
                        <a:pt x="332" y="0"/>
                        <a:pt x="289" y="4"/>
                      </a:cubicBezTo>
                      <a:cubicBezTo>
                        <a:pt x="242" y="9"/>
                        <a:pt x="196" y="30"/>
                        <a:pt x="155" y="67"/>
                      </a:cubicBezTo>
                      <a:cubicBezTo>
                        <a:pt x="110" y="107"/>
                        <a:pt x="71" y="164"/>
                        <a:pt x="44" y="236"/>
                      </a:cubicBezTo>
                      <a:cubicBezTo>
                        <a:pt x="15" y="312"/>
                        <a:pt x="0" y="401"/>
                        <a:pt x="3" y="498"/>
                      </a:cubicBezTo>
                      <a:cubicBezTo>
                        <a:pt x="6" y="594"/>
                        <a:pt x="26" y="684"/>
                        <a:pt x="60" y="759"/>
                      </a:cubicBezTo>
                      <a:cubicBezTo>
                        <a:pt x="92" y="831"/>
                        <a:pt x="134" y="888"/>
                        <a:pt x="182" y="927"/>
                      </a:cubicBezTo>
                      <a:cubicBezTo>
                        <a:pt x="226" y="963"/>
                        <a:pt x="274" y="983"/>
                        <a:pt x="322" y="986"/>
                      </a:cubicBezTo>
                      <a:cubicBezTo>
                        <a:pt x="366" y="989"/>
                        <a:pt x="409" y="979"/>
                        <a:pt x="450" y="955"/>
                      </a:cubicBezTo>
                      <a:cubicBezTo>
                        <a:pt x="487" y="934"/>
                        <a:pt x="519" y="903"/>
                        <a:pt x="545" y="867"/>
                      </a:cubicBezTo>
                      <a:cubicBezTo>
                        <a:pt x="570" y="833"/>
                        <a:pt x="590" y="794"/>
                        <a:pt x="606" y="752"/>
                      </a:cubicBezTo>
                      <a:cubicBezTo>
                        <a:pt x="621" y="712"/>
                        <a:pt x="632" y="669"/>
                        <a:pt x="639" y="624"/>
                      </a:cubicBezTo>
                      <a:cubicBezTo>
                        <a:pt x="645" y="580"/>
                        <a:pt x="648" y="534"/>
                        <a:pt x="646" y="486"/>
                      </a:cubicBezTo>
                      <a:close/>
                      <a:moveTo>
                        <a:pt x="622" y="549"/>
                      </a:moveTo>
                      <a:cubicBezTo>
                        <a:pt x="620" y="569"/>
                        <a:pt x="618" y="589"/>
                        <a:pt x="615" y="609"/>
                      </a:cubicBezTo>
                      <a:cubicBezTo>
                        <a:pt x="612" y="628"/>
                        <a:pt x="608" y="647"/>
                        <a:pt x="603" y="666"/>
                      </a:cubicBezTo>
                      <a:cubicBezTo>
                        <a:pt x="598" y="685"/>
                        <a:pt x="592" y="703"/>
                        <a:pt x="585" y="720"/>
                      </a:cubicBezTo>
                      <a:cubicBezTo>
                        <a:pt x="578" y="738"/>
                        <a:pt x="570" y="755"/>
                        <a:pt x="561" y="771"/>
                      </a:cubicBezTo>
                      <a:cubicBezTo>
                        <a:pt x="552" y="788"/>
                        <a:pt x="542" y="803"/>
                        <a:pt x="530" y="818"/>
                      </a:cubicBezTo>
                      <a:cubicBezTo>
                        <a:pt x="519" y="832"/>
                        <a:pt x="506" y="846"/>
                        <a:pt x="493" y="857"/>
                      </a:cubicBezTo>
                      <a:cubicBezTo>
                        <a:pt x="479" y="869"/>
                        <a:pt x="464" y="880"/>
                        <a:pt x="447" y="888"/>
                      </a:cubicBezTo>
                      <a:cubicBezTo>
                        <a:pt x="430" y="896"/>
                        <a:pt x="413" y="902"/>
                        <a:pt x="395" y="905"/>
                      </a:cubicBezTo>
                      <a:cubicBezTo>
                        <a:pt x="377" y="908"/>
                        <a:pt x="359" y="908"/>
                        <a:pt x="340" y="905"/>
                      </a:cubicBezTo>
                      <a:cubicBezTo>
                        <a:pt x="321" y="902"/>
                        <a:pt x="302" y="896"/>
                        <a:pt x="284" y="886"/>
                      </a:cubicBezTo>
                      <a:cubicBezTo>
                        <a:pt x="264" y="877"/>
                        <a:pt x="246" y="864"/>
                        <a:pt x="228" y="847"/>
                      </a:cubicBezTo>
                      <a:cubicBezTo>
                        <a:pt x="209" y="831"/>
                        <a:pt x="192" y="810"/>
                        <a:pt x="176" y="787"/>
                      </a:cubicBezTo>
                      <a:cubicBezTo>
                        <a:pt x="160" y="763"/>
                        <a:pt x="146" y="736"/>
                        <a:pt x="133" y="706"/>
                      </a:cubicBezTo>
                      <a:cubicBezTo>
                        <a:pt x="121" y="676"/>
                        <a:pt x="110" y="643"/>
                        <a:pt x="103" y="608"/>
                      </a:cubicBezTo>
                      <a:cubicBezTo>
                        <a:pt x="96" y="572"/>
                        <a:pt x="91" y="535"/>
                        <a:pt x="90" y="496"/>
                      </a:cubicBezTo>
                      <a:cubicBezTo>
                        <a:pt x="89" y="458"/>
                        <a:pt x="91" y="420"/>
                        <a:pt x="96" y="385"/>
                      </a:cubicBezTo>
                      <a:cubicBezTo>
                        <a:pt x="101" y="350"/>
                        <a:pt x="109" y="316"/>
                        <a:pt x="120" y="286"/>
                      </a:cubicBezTo>
                      <a:cubicBezTo>
                        <a:pt x="130" y="256"/>
                        <a:pt x="143" y="229"/>
                        <a:pt x="158" y="205"/>
                      </a:cubicBezTo>
                      <a:cubicBezTo>
                        <a:pt x="172" y="181"/>
                        <a:pt x="188" y="161"/>
                        <a:pt x="205" y="143"/>
                      </a:cubicBezTo>
                      <a:cubicBezTo>
                        <a:pt x="221" y="127"/>
                        <a:pt x="239" y="113"/>
                        <a:pt x="257" y="103"/>
                      </a:cubicBezTo>
                      <a:cubicBezTo>
                        <a:pt x="275" y="93"/>
                        <a:pt x="293" y="86"/>
                        <a:pt x="312" y="83"/>
                      </a:cubicBezTo>
                      <a:cubicBezTo>
                        <a:pt x="330" y="79"/>
                        <a:pt x="348" y="79"/>
                        <a:pt x="367" y="81"/>
                      </a:cubicBezTo>
                      <a:cubicBezTo>
                        <a:pt x="384" y="83"/>
                        <a:pt x="402" y="88"/>
                        <a:pt x="419" y="96"/>
                      </a:cubicBezTo>
                      <a:cubicBezTo>
                        <a:pt x="436" y="103"/>
                        <a:pt x="452" y="113"/>
                        <a:pt x="466" y="124"/>
                      </a:cubicBezTo>
                      <a:cubicBezTo>
                        <a:pt x="481" y="135"/>
                        <a:pt x="494" y="148"/>
                        <a:pt x="506" y="162"/>
                      </a:cubicBezTo>
                      <a:cubicBezTo>
                        <a:pt x="519" y="175"/>
                        <a:pt x="530" y="190"/>
                        <a:pt x="540" y="206"/>
                      </a:cubicBezTo>
                      <a:cubicBezTo>
                        <a:pt x="550" y="222"/>
                        <a:pt x="559" y="238"/>
                        <a:pt x="568" y="255"/>
                      </a:cubicBezTo>
                      <a:cubicBezTo>
                        <a:pt x="576" y="272"/>
                        <a:pt x="583" y="290"/>
                        <a:pt x="590" y="309"/>
                      </a:cubicBezTo>
                      <a:cubicBezTo>
                        <a:pt x="596" y="327"/>
                        <a:pt x="601" y="346"/>
                        <a:pt x="606" y="365"/>
                      </a:cubicBezTo>
                      <a:cubicBezTo>
                        <a:pt x="611" y="384"/>
                        <a:pt x="614" y="404"/>
                        <a:pt x="617" y="424"/>
                      </a:cubicBezTo>
                      <a:cubicBezTo>
                        <a:pt x="620" y="444"/>
                        <a:pt x="621" y="465"/>
                        <a:pt x="622" y="486"/>
                      </a:cubicBezTo>
                      <a:cubicBezTo>
                        <a:pt x="623" y="508"/>
                        <a:pt x="623" y="528"/>
                        <a:pt x="622" y="549"/>
                      </a:cubicBezTo>
                      <a:close/>
                      <a:moveTo>
                        <a:pt x="483" y="454"/>
                      </a:moveTo>
                      <a:cubicBezTo>
                        <a:pt x="480" y="443"/>
                        <a:pt x="475" y="433"/>
                        <a:pt x="470" y="425"/>
                      </a:cubicBezTo>
                      <a:cubicBezTo>
                        <a:pt x="465" y="416"/>
                        <a:pt x="459" y="409"/>
                        <a:pt x="452" y="404"/>
                      </a:cubicBezTo>
                      <a:cubicBezTo>
                        <a:pt x="445" y="399"/>
                        <a:pt x="438" y="396"/>
                        <a:pt x="430" y="395"/>
                      </a:cubicBezTo>
                      <a:cubicBezTo>
                        <a:pt x="422" y="394"/>
                        <a:pt x="414" y="396"/>
                        <a:pt x="406" y="400"/>
                      </a:cubicBezTo>
                      <a:cubicBezTo>
                        <a:pt x="399" y="405"/>
                        <a:pt x="393" y="411"/>
                        <a:pt x="387" y="420"/>
                      </a:cubicBezTo>
                      <a:cubicBezTo>
                        <a:pt x="381" y="429"/>
                        <a:pt x="377" y="439"/>
                        <a:pt x="374" y="451"/>
                      </a:cubicBezTo>
                      <a:cubicBezTo>
                        <a:pt x="371" y="463"/>
                        <a:pt x="370" y="477"/>
                        <a:pt x="370" y="491"/>
                      </a:cubicBezTo>
                      <a:cubicBezTo>
                        <a:pt x="371" y="505"/>
                        <a:pt x="373" y="519"/>
                        <a:pt x="377" y="531"/>
                      </a:cubicBezTo>
                      <a:cubicBezTo>
                        <a:pt x="380" y="542"/>
                        <a:pt x="386" y="553"/>
                        <a:pt x="392" y="562"/>
                      </a:cubicBezTo>
                      <a:cubicBezTo>
                        <a:pt x="398" y="570"/>
                        <a:pt x="405" y="576"/>
                        <a:pt x="413" y="581"/>
                      </a:cubicBezTo>
                      <a:cubicBezTo>
                        <a:pt x="420" y="585"/>
                        <a:pt x="428" y="586"/>
                        <a:pt x="436" y="585"/>
                      </a:cubicBezTo>
                      <a:cubicBezTo>
                        <a:pt x="444" y="584"/>
                        <a:pt x="452" y="581"/>
                        <a:pt x="458" y="575"/>
                      </a:cubicBezTo>
                      <a:cubicBezTo>
                        <a:pt x="465" y="569"/>
                        <a:pt x="470" y="562"/>
                        <a:pt x="475" y="553"/>
                      </a:cubicBezTo>
                      <a:cubicBezTo>
                        <a:pt x="479" y="545"/>
                        <a:pt x="483" y="535"/>
                        <a:pt x="485" y="524"/>
                      </a:cubicBezTo>
                      <a:cubicBezTo>
                        <a:pt x="487" y="513"/>
                        <a:pt x="488" y="501"/>
                        <a:pt x="488" y="489"/>
                      </a:cubicBezTo>
                      <a:cubicBezTo>
                        <a:pt x="487" y="477"/>
                        <a:pt x="486" y="465"/>
                        <a:pt x="483" y="454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FF0000"/>
                    </a:gs>
                    <a:gs pos="68000">
                      <a:srgbClr val="B13528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600"/>
                </a:p>
              </p:txBody>
            </p:sp>
          </p:grpSp>
          <p:grpSp>
            <p:nvGrpSpPr>
              <p:cNvPr id="80" name="组合 18"/>
              <p:cNvGrpSpPr/>
              <p:nvPr/>
            </p:nvGrpSpPr>
            <p:grpSpPr>
              <a:xfrm>
                <a:off x="2364060" y="2214128"/>
                <a:ext cx="8240730" cy="2448646"/>
                <a:chOff x="3659187" y="2476502"/>
                <a:chExt cx="6411128" cy="1904999"/>
              </a:xfrm>
            </p:grpSpPr>
            <p:sp>
              <p:nvSpPr>
                <p:cNvPr id="94" name="任意多边形 17"/>
                <p:cNvSpPr/>
                <p:nvPr/>
              </p:nvSpPr>
              <p:spPr>
                <a:xfrm rot="10800000">
                  <a:off x="8757339" y="2578317"/>
                  <a:ext cx="1312976" cy="1701363"/>
                </a:xfrm>
                <a:custGeom>
                  <a:avLst/>
                  <a:gdLst>
                    <a:gd name="connsiteX0" fmla="*/ 653834 w 1312976"/>
                    <a:gd name="connsiteY0" fmla="*/ 1701363 h 1701363"/>
                    <a:gd name="connsiteX1" fmla="*/ 0 w 1312976"/>
                    <a:gd name="connsiteY1" fmla="*/ 1701363 h 1701363"/>
                    <a:gd name="connsiteX2" fmla="*/ 261230 w 1312976"/>
                    <a:gd name="connsiteY2" fmla="*/ 1361485 h 1701363"/>
                    <a:gd name="connsiteX3" fmla="*/ 209105 w 1312976"/>
                    <a:gd name="connsiteY3" fmla="*/ 1361485 h 1701363"/>
                    <a:gd name="connsiteX4" fmla="*/ 209105 w 1312976"/>
                    <a:gd name="connsiteY4" fmla="*/ 339879 h 1701363"/>
                    <a:gd name="connsiteX5" fmla="*/ 261231 w 1312976"/>
                    <a:gd name="connsiteY5" fmla="*/ 339879 h 1701363"/>
                    <a:gd name="connsiteX6" fmla="*/ 0 w 1312976"/>
                    <a:gd name="connsiteY6" fmla="*/ 0 h 1701363"/>
                    <a:gd name="connsiteX7" fmla="*/ 653834 w 1312976"/>
                    <a:gd name="connsiteY7" fmla="*/ 0 h 1701363"/>
                    <a:gd name="connsiteX8" fmla="*/ 915065 w 1312976"/>
                    <a:gd name="connsiteY8" fmla="*/ 339879 h 1701363"/>
                    <a:gd name="connsiteX9" fmla="*/ 1312976 w 1312976"/>
                    <a:gd name="connsiteY9" fmla="*/ 339879 h 1701363"/>
                    <a:gd name="connsiteX10" fmla="*/ 1312976 w 1312976"/>
                    <a:gd name="connsiteY10" fmla="*/ 1361485 h 1701363"/>
                    <a:gd name="connsiteX11" fmla="*/ 915064 w 1312976"/>
                    <a:gd name="connsiteY11" fmla="*/ 1361485 h 17013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312976" h="1701363">
                      <a:moveTo>
                        <a:pt x="653834" y="1701363"/>
                      </a:moveTo>
                      <a:lnTo>
                        <a:pt x="0" y="1701363"/>
                      </a:lnTo>
                      <a:lnTo>
                        <a:pt x="261230" y="1361485"/>
                      </a:lnTo>
                      <a:lnTo>
                        <a:pt x="209105" y="1361485"/>
                      </a:lnTo>
                      <a:lnTo>
                        <a:pt x="209105" y="339879"/>
                      </a:lnTo>
                      <a:lnTo>
                        <a:pt x="261231" y="339879"/>
                      </a:lnTo>
                      <a:lnTo>
                        <a:pt x="0" y="0"/>
                      </a:lnTo>
                      <a:lnTo>
                        <a:pt x="653834" y="0"/>
                      </a:lnTo>
                      <a:lnTo>
                        <a:pt x="915065" y="339879"/>
                      </a:lnTo>
                      <a:lnTo>
                        <a:pt x="1312976" y="339879"/>
                      </a:lnTo>
                      <a:lnTo>
                        <a:pt x="1312976" y="1361485"/>
                      </a:lnTo>
                      <a:lnTo>
                        <a:pt x="915064" y="1361485"/>
                      </a:lnTo>
                      <a:close/>
                    </a:path>
                  </a:pathLst>
                </a:custGeom>
                <a:solidFill>
                  <a:srgbClr val="C0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anchor="ctr">
                  <a:noAutofit/>
                </a:bodyPr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60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95" name="任意多边形 15"/>
                <p:cNvSpPr/>
                <p:nvPr/>
              </p:nvSpPr>
              <p:spPr>
                <a:xfrm rot="5400000">
                  <a:off x="7751852" y="2819046"/>
                  <a:ext cx="1021607" cy="1219907"/>
                </a:xfrm>
                <a:custGeom>
                  <a:avLst/>
                  <a:gdLst>
                    <a:gd name="connsiteX0" fmla="*/ 0 w 1021607"/>
                    <a:gd name="connsiteY0" fmla="*/ 1219907 h 1219907"/>
                    <a:gd name="connsiteX1" fmla="*/ 0 w 1021607"/>
                    <a:gd name="connsiteY1" fmla="*/ 116036 h 1219907"/>
                    <a:gd name="connsiteX2" fmla="*/ 381631 w 1021607"/>
                    <a:gd name="connsiteY2" fmla="*/ 116036 h 1219907"/>
                    <a:gd name="connsiteX3" fmla="*/ 510804 w 1021607"/>
                    <a:gd name="connsiteY3" fmla="*/ 0 h 1219907"/>
                    <a:gd name="connsiteX4" fmla="*/ 639977 w 1021607"/>
                    <a:gd name="connsiteY4" fmla="*/ 116036 h 1219907"/>
                    <a:gd name="connsiteX5" fmla="*/ 1021607 w 1021607"/>
                    <a:gd name="connsiteY5" fmla="*/ 116036 h 1219907"/>
                    <a:gd name="connsiteX6" fmla="*/ 1021607 w 1021607"/>
                    <a:gd name="connsiteY6" fmla="*/ 1219907 h 12199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021607" h="1219907">
                      <a:moveTo>
                        <a:pt x="0" y="1219907"/>
                      </a:moveTo>
                      <a:lnTo>
                        <a:pt x="0" y="116036"/>
                      </a:lnTo>
                      <a:lnTo>
                        <a:pt x="381631" y="116036"/>
                      </a:lnTo>
                      <a:lnTo>
                        <a:pt x="510804" y="0"/>
                      </a:lnTo>
                      <a:lnTo>
                        <a:pt x="639977" y="116036"/>
                      </a:lnTo>
                      <a:lnTo>
                        <a:pt x="1021607" y="116036"/>
                      </a:lnTo>
                      <a:lnTo>
                        <a:pt x="1021607" y="1219907"/>
                      </a:lnTo>
                      <a:close/>
                    </a:path>
                  </a:pathLst>
                </a:custGeom>
                <a:solidFill>
                  <a:schemeClr val="tx1">
                    <a:lumMod val="75000"/>
                    <a:lumOff val="2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600"/>
                </a:p>
              </p:txBody>
            </p:sp>
            <p:sp>
              <p:nvSpPr>
                <p:cNvPr id="96" name="任意多边形 14"/>
                <p:cNvSpPr/>
                <p:nvPr/>
              </p:nvSpPr>
              <p:spPr>
                <a:xfrm rot="5400000">
                  <a:off x="6671246" y="2819047"/>
                  <a:ext cx="1021607" cy="1219907"/>
                </a:xfrm>
                <a:custGeom>
                  <a:avLst/>
                  <a:gdLst>
                    <a:gd name="connsiteX0" fmla="*/ 0 w 1021607"/>
                    <a:gd name="connsiteY0" fmla="*/ 1219907 h 1219907"/>
                    <a:gd name="connsiteX1" fmla="*/ 0 w 1021607"/>
                    <a:gd name="connsiteY1" fmla="*/ 116036 h 1219907"/>
                    <a:gd name="connsiteX2" fmla="*/ 381631 w 1021607"/>
                    <a:gd name="connsiteY2" fmla="*/ 116036 h 1219907"/>
                    <a:gd name="connsiteX3" fmla="*/ 510804 w 1021607"/>
                    <a:gd name="connsiteY3" fmla="*/ 0 h 1219907"/>
                    <a:gd name="connsiteX4" fmla="*/ 639977 w 1021607"/>
                    <a:gd name="connsiteY4" fmla="*/ 116036 h 1219907"/>
                    <a:gd name="connsiteX5" fmla="*/ 1021607 w 1021607"/>
                    <a:gd name="connsiteY5" fmla="*/ 116036 h 1219907"/>
                    <a:gd name="connsiteX6" fmla="*/ 1021607 w 1021607"/>
                    <a:gd name="connsiteY6" fmla="*/ 1219907 h 12199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021607" h="1219907">
                      <a:moveTo>
                        <a:pt x="0" y="1219907"/>
                      </a:moveTo>
                      <a:lnTo>
                        <a:pt x="0" y="116036"/>
                      </a:lnTo>
                      <a:lnTo>
                        <a:pt x="381631" y="116036"/>
                      </a:lnTo>
                      <a:lnTo>
                        <a:pt x="510804" y="0"/>
                      </a:lnTo>
                      <a:lnTo>
                        <a:pt x="639977" y="116036"/>
                      </a:lnTo>
                      <a:lnTo>
                        <a:pt x="1021607" y="116036"/>
                      </a:lnTo>
                      <a:lnTo>
                        <a:pt x="1021607" y="1219907"/>
                      </a:lnTo>
                      <a:close/>
                    </a:path>
                  </a:pathLst>
                </a:custGeom>
                <a:solidFill>
                  <a:srgbClr val="C0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600"/>
                </a:p>
              </p:txBody>
            </p:sp>
            <p:sp>
              <p:nvSpPr>
                <p:cNvPr id="97" name="任意多边形 13"/>
                <p:cNvSpPr/>
                <p:nvPr/>
              </p:nvSpPr>
              <p:spPr>
                <a:xfrm rot="5400000">
                  <a:off x="5566609" y="2819048"/>
                  <a:ext cx="1021607" cy="1219907"/>
                </a:xfrm>
                <a:custGeom>
                  <a:avLst/>
                  <a:gdLst>
                    <a:gd name="connsiteX0" fmla="*/ 0 w 1021607"/>
                    <a:gd name="connsiteY0" fmla="*/ 1219907 h 1219907"/>
                    <a:gd name="connsiteX1" fmla="*/ 0 w 1021607"/>
                    <a:gd name="connsiteY1" fmla="*/ 116036 h 1219907"/>
                    <a:gd name="connsiteX2" fmla="*/ 381631 w 1021607"/>
                    <a:gd name="connsiteY2" fmla="*/ 116036 h 1219907"/>
                    <a:gd name="connsiteX3" fmla="*/ 510804 w 1021607"/>
                    <a:gd name="connsiteY3" fmla="*/ 0 h 1219907"/>
                    <a:gd name="connsiteX4" fmla="*/ 639977 w 1021607"/>
                    <a:gd name="connsiteY4" fmla="*/ 116036 h 1219907"/>
                    <a:gd name="connsiteX5" fmla="*/ 1021607 w 1021607"/>
                    <a:gd name="connsiteY5" fmla="*/ 116036 h 1219907"/>
                    <a:gd name="connsiteX6" fmla="*/ 1021607 w 1021607"/>
                    <a:gd name="connsiteY6" fmla="*/ 1219907 h 12199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021607" h="1219907">
                      <a:moveTo>
                        <a:pt x="0" y="1219907"/>
                      </a:moveTo>
                      <a:lnTo>
                        <a:pt x="0" y="116036"/>
                      </a:lnTo>
                      <a:lnTo>
                        <a:pt x="381631" y="116036"/>
                      </a:lnTo>
                      <a:lnTo>
                        <a:pt x="510804" y="0"/>
                      </a:lnTo>
                      <a:lnTo>
                        <a:pt x="639977" y="116036"/>
                      </a:lnTo>
                      <a:lnTo>
                        <a:pt x="1021607" y="116036"/>
                      </a:lnTo>
                      <a:lnTo>
                        <a:pt x="1021607" y="1219907"/>
                      </a:lnTo>
                      <a:close/>
                    </a:path>
                  </a:pathLst>
                </a:custGeom>
                <a:solidFill>
                  <a:schemeClr val="tx1">
                    <a:lumMod val="75000"/>
                    <a:lumOff val="2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600"/>
                </a:p>
              </p:txBody>
            </p:sp>
            <p:sp>
              <p:nvSpPr>
                <p:cNvPr id="98" name="任意多边形 10"/>
                <p:cNvSpPr/>
                <p:nvPr/>
              </p:nvSpPr>
              <p:spPr>
                <a:xfrm rot="16200000">
                  <a:off x="3663949" y="2471740"/>
                  <a:ext cx="1904999" cy="1914523"/>
                </a:xfrm>
                <a:custGeom>
                  <a:avLst/>
                  <a:gdLst>
                    <a:gd name="connsiteX0" fmla="*/ 1904845 w 1904999"/>
                    <a:gd name="connsiteY0" fmla="*/ 1752153 h 1914523"/>
                    <a:gd name="connsiteX1" fmla="*/ 1877202 w 1904999"/>
                    <a:gd name="connsiteY1" fmla="*/ 1803749 h 1914523"/>
                    <a:gd name="connsiteX2" fmla="*/ 1875316 w 1904999"/>
                    <a:gd name="connsiteY2" fmla="*/ 1806080 h 1914523"/>
                    <a:gd name="connsiteX3" fmla="*/ 1694971 w 1904999"/>
                    <a:gd name="connsiteY3" fmla="*/ 1808463 h 1914523"/>
                    <a:gd name="connsiteX4" fmla="*/ 1070569 w 1904999"/>
                    <a:gd name="connsiteY4" fmla="*/ 1808462 h 1914523"/>
                    <a:gd name="connsiteX5" fmla="*/ 952500 w 1904999"/>
                    <a:gd name="connsiteY5" fmla="*/ 1914523 h 1914523"/>
                    <a:gd name="connsiteX6" fmla="*/ 834430 w 1904999"/>
                    <a:gd name="connsiteY6" fmla="*/ 1808461 h 1914523"/>
                    <a:gd name="connsiteX7" fmla="*/ 196759 w 1904999"/>
                    <a:gd name="connsiteY7" fmla="*/ 1808459 h 1914523"/>
                    <a:gd name="connsiteX8" fmla="*/ 29203 w 1904999"/>
                    <a:gd name="connsiteY8" fmla="*/ 1806079 h 1914523"/>
                    <a:gd name="connsiteX9" fmla="*/ 27317 w 1904999"/>
                    <a:gd name="connsiteY9" fmla="*/ 1803748 h 1914523"/>
                    <a:gd name="connsiteX10" fmla="*/ 2898 w 1904999"/>
                    <a:gd name="connsiteY10" fmla="*/ 1724324 h 1914523"/>
                    <a:gd name="connsiteX11" fmla="*/ 815756 w 1904999"/>
                    <a:gd name="connsiteY11" fmla="*/ 123258 h 1914523"/>
                    <a:gd name="connsiteX12" fmla="*/ 833024 w 1904999"/>
                    <a:gd name="connsiteY12" fmla="*/ 91381 h 1914523"/>
                    <a:gd name="connsiteX13" fmla="*/ 955923 w 1904999"/>
                    <a:gd name="connsiteY13" fmla="*/ 601 h 1914523"/>
                    <a:gd name="connsiteX14" fmla="*/ 959324 w 1904999"/>
                    <a:gd name="connsiteY14" fmla="*/ 0 h 1914523"/>
                    <a:gd name="connsiteX15" fmla="*/ 1078826 w 1904999"/>
                    <a:gd name="connsiteY15" fmla="*/ 91381 h 1914523"/>
                    <a:gd name="connsiteX16" fmla="*/ 1148780 w 1904999"/>
                    <a:gd name="connsiteY16" fmla="*/ 220519 h 1914523"/>
                    <a:gd name="connsiteX17" fmla="*/ 1623257 w 1904999"/>
                    <a:gd name="connsiteY17" fmla="*/ 1155085 h 1914523"/>
                    <a:gd name="connsiteX18" fmla="*/ 1620212 w 1904999"/>
                    <a:gd name="connsiteY18" fmla="*/ 1153362 h 1914523"/>
                    <a:gd name="connsiteX19" fmla="*/ 1883174 w 1904999"/>
                    <a:gd name="connsiteY19" fmla="*/ 1670667 h 1914523"/>
                    <a:gd name="connsiteX20" fmla="*/ 1904845 w 1904999"/>
                    <a:gd name="connsiteY20" fmla="*/ 1752153 h 19145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1904999" h="1914523">
                      <a:moveTo>
                        <a:pt x="1904845" y="1752153"/>
                      </a:moveTo>
                      <a:cubicBezTo>
                        <a:pt x="1903540" y="1774608"/>
                        <a:pt x="1894016" y="1792082"/>
                        <a:pt x="1877202" y="1803749"/>
                      </a:cubicBezTo>
                      <a:cubicBezTo>
                        <a:pt x="1876917" y="1804790"/>
                        <a:pt x="1905689" y="1805294"/>
                        <a:pt x="1875316" y="1806080"/>
                      </a:cubicBezTo>
                      <a:cubicBezTo>
                        <a:pt x="1844945" y="1806866"/>
                        <a:pt x="1832201" y="1809506"/>
                        <a:pt x="1694971" y="1808463"/>
                      </a:cubicBezTo>
                      <a:lnTo>
                        <a:pt x="1070569" y="1808462"/>
                      </a:lnTo>
                      <a:lnTo>
                        <a:pt x="952500" y="1914523"/>
                      </a:lnTo>
                      <a:lnTo>
                        <a:pt x="834430" y="1808461"/>
                      </a:lnTo>
                      <a:lnTo>
                        <a:pt x="196759" y="1808459"/>
                      </a:lnTo>
                      <a:cubicBezTo>
                        <a:pt x="94828" y="1809500"/>
                        <a:pt x="60068" y="1830323"/>
                        <a:pt x="29203" y="1806079"/>
                      </a:cubicBezTo>
                      <a:cubicBezTo>
                        <a:pt x="28391" y="1805443"/>
                        <a:pt x="28332" y="1804453"/>
                        <a:pt x="27317" y="1803748"/>
                      </a:cubicBezTo>
                      <a:cubicBezTo>
                        <a:pt x="4061" y="1787610"/>
                        <a:pt x="-5249" y="1760366"/>
                        <a:pt x="2898" y="1724324"/>
                      </a:cubicBezTo>
                      <a:lnTo>
                        <a:pt x="815756" y="123258"/>
                      </a:lnTo>
                      <a:lnTo>
                        <a:pt x="833024" y="91381"/>
                      </a:lnTo>
                      <a:cubicBezTo>
                        <a:pt x="866887" y="28860"/>
                        <a:pt x="911551" y="-1578"/>
                        <a:pt x="955923" y="601"/>
                      </a:cubicBezTo>
                      <a:cubicBezTo>
                        <a:pt x="957052" y="24"/>
                        <a:pt x="958190" y="0"/>
                        <a:pt x="959324" y="0"/>
                      </a:cubicBezTo>
                      <a:cubicBezTo>
                        <a:pt x="1002574" y="0"/>
                        <a:pt x="1045826" y="30460"/>
                        <a:pt x="1078826" y="91381"/>
                      </a:cubicBezTo>
                      <a:lnTo>
                        <a:pt x="1148780" y="220519"/>
                      </a:lnTo>
                      <a:lnTo>
                        <a:pt x="1623257" y="1155085"/>
                      </a:lnTo>
                      <a:lnTo>
                        <a:pt x="1620212" y="1153362"/>
                      </a:lnTo>
                      <a:lnTo>
                        <a:pt x="1883174" y="1670667"/>
                      </a:lnTo>
                      <a:cubicBezTo>
                        <a:pt x="1899236" y="1702261"/>
                        <a:pt x="1906150" y="1729698"/>
                        <a:pt x="1904845" y="1752153"/>
                      </a:cubicBezTo>
                      <a:close/>
                    </a:path>
                  </a:pathLst>
                </a:custGeom>
                <a:solidFill>
                  <a:srgbClr val="C0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anchor="ctr">
                  <a:noAutofit/>
                </a:bodyPr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600" dirty="0"/>
                </a:p>
              </p:txBody>
            </p:sp>
          </p:grpSp>
          <p:grpSp>
            <p:nvGrpSpPr>
              <p:cNvPr id="81" name="Group 4"/>
              <p:cNvGrpSpPr>
                <a:grpSpLocks noChangeAspect="1"/>
              </p:cNvGrpSpPr>
              <p:nvPr/>
            </p:nvGrpSpPr>
            <p:grpSpPr bwMode="auto">
              <a:xfrm>
                <a:off x="6587532" y="3203979"/>
                <a:ext cx="436982" cy="459201"/>
                <a:chOff x="-334" y="2326"/>
                <a:chExt cx="472" cy="496"/>
              </a:xfrm>
              <a:solidFill>
                <a:schemeClr val="bg1"/>
              </a:solidFill>
              <a:effectLst/>
            </p:grpSpPr>
            <p:sp>
              <p:nvSpPr>
                <p:cNvPr id="89" name="Freeform 5"/>
                <p:cNvSpPr>
                  <a:spLocks/>
                </p:cNvSpPr>
                <p:nvPr/>
              </p:nvSpPr>
              <p:spPr bwMode="auto">
                <a:xfrm>
                  <a:off x="-334" y="2326"/>
                  <a:ext cx="472" cy="294"/>
                </a:xfrm>
                <a:custGeom>
                  <a:avLst/>
                  <a:gdLst>
                    <a:gd name="T0" fmla="*/ 295 w 472"/>
                    <a:gd name="T1" fmla="*/ 25 h 294"/>
                    <a:gd name="T2" fmla="*/ 350 w 472"/>
                    <a:gd name="T3" fmla="*/ 76 h 294"/>
                    <a:gd name="T4" fmla="*/ 270 w 472"/>
                    <a:gd name="T5" fmla="*/ 156 h 294"/>
                    <a:gd name="T6" fmla="*/ 228 w 472"/>
                    <a:gd name="T7" fmla="*/ 118 h 294"/>
                    <a:gd name="T8" fmla="*/ 228 w 472"/>
                    <a:gd name="T9" fmla="*/ 118 h 294"/>
                    <a:gd name="T10" fmla="*/ 181 w 472"/>
                    <a:gd name="T11" fmla="*/ 67 h 294"/>
                    <a:gd name="T12" fmla="*/ 177 w 472"/>
                    <a:gd name="T13" fmla="*/ 67 h 294"/>
                    <a:gd name="T14" fmla="*/ 177 w 472"/>
                    <a:gd name="T15" fmla="*/ 67 h 294"/>
                    <a:gd name="T16" fmla="*/ 131 w 472"/>
                    <a:gd name="T17" fmla="*/ 118 h 294"/>
                    <a:gd name="T18" fmla="*/ 131 w 472"/>
                    <a:gd name="T19" fmla="*/ 118 h 294"/>
                    <a:gd name="T20" fmla="*/ 0 w 472"/>
                    <a:gd name="T21" fmla="*/ 244 h 294"/>
                    <a:gd name="T22" fmla="*/ 50 w 472"/>
                    <a:gd name="T23" fmla="*/ 294 h 294"/>
                    <a:gd name="T24" fmla="*/ 177 w 472"/>
                    <a:gd name="T25" fmla="*/ 168 h 294"/>
                    <a:gd name="T26" fmla="*/ 219 w 472"/>
                    <a:gd name="T27" fmla="*/ 206 h 294"/>
                    <a:gd name="T28" fmla="*/ 219 w 472"/>
                    <a:gd name="T29" fmla="*/ 206 h 294"/>
                    <a:gd name="T30" fmla="*/ 266 w 472"/>
                    <a:gd name="T31" fmla="*/ 257 h 294"/>
                    <a:gd name="T32" fmla="*/ 270 w 472"/>
                    <a:gd name="T33" fmla="*/ 257 h 294"/>
                    <a:gd name="T34" fmla="*/ 270 w 472"/>
                    <a:gd name="T35" fmla="*/ 257 h 294"/>
                    <a:gd name="T36" fmla="*/ 316 w 472"/>
                    <a:gd name="T37" fmla="*/ 206 h 294"/>
                    <a:gd name="T38" fmla="*/ 316 w 472"/>
                    <a:gd name="T39" fmla="*/ 206 h 294"/>
                    <a:gd name="T40" fmla="*/ 396 w 472"/>
                    <a:gd name="T41" fmla="*/ 126 h 294"/>
                    <a:gd name="T42" fmla="*/ 451 w 472"/>
                    <a:gd name="T43" fmla="*/ 177 h 294"/>
                    <a:gd name="T44" fmla="*/ 460 w 472"/>
                    <a:gd name="T45" fmla="*/ 88 h 294"/>
                    <a:gd name="T46" fmla="*/ 472 w 472"/>
                    <a:gd name="T47" fmla="*/ 0 h 294"/>
                    <a:gd name="T48" fmla="*/ 384 w 472"/>
                    <a:gd name="T49" fmla="*/ 13 h 294"/>
                    <a:gd name="T50" fmla="*/ 295 w 472"/>
                    <a:gd name="T51" fmla="*/ 25 h 2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472" h="294">
                      <a:moveTo>
                        <a:pt x="295" y="25"/>
                      </a:moveTo>
                      <a:lnTo>
                        <a:pt x="350" y="76"/>
                      </a:lnTo>
                      <a:lnTo>
                        <a:pt x="270" y="156"/>
                      </a:lnTo>
                      <a:lnTo>
                        <a:pt x="228" y="118"/>
                      </a:lnTo>
                      <a:lnTo>
                        <a:pt x="228" y="118"/>
                      </a:lnTo>
                      <a:lnTo>
                        <a:pt x="181" y="67"/>
                      </a:lnTo>
                      <a:lnTo>
                        <a:pt x="177" y="67"/>
                      </a:lnTo>
                      <a:lnTo>
                        <a:pt x="177" y="67"/>
                      </a:lnTo>
                      <a:lnTo>
                        <a:pt x="131" y="118"/>
                      </a:lnTo>
                      <a:lnTo>
                        <a:pt x="131" y="118"/>
                      </a:lnTo>
                      <a:lnTo>
                        <a:pt x="0" y="244"/>
                      </a:lnTo>
                      <a:lnTo>
                        <a:pt x="50" y="294"/>
                      </a:lnTo>
                      <a:lnTo>
                        <a:pt x="177" y="168"/>
                      </a:lnTo>
                      <a:lnTo>
                        <a:pt x="219" y="206"/>
                      </a:lnTo>
                      <a:lnTo>
                        <a:pt x="219" y="206"/>
                      </a:lnTo>
                      <a:lnTo>
                        <a:pt x="266" y="257"/>
                      </a:lnTo>
                      <a:lnTo>
                        <a:pt x="270" y="257"/>
                      </a:lnTo>
                      <a:lnTo>
                        <a:pt x="270" y="257"/>
                      </a:lnTo>
                      <a:lnTo>
                        <a:pt x="316" y="206"/>
                      </a:lnTo>
                      <a:lnTo>
                        <a:pt x="316" y="206"/>
                      </a:lnTo>
                      <a:lnTo>
                        <a:pt x="396" y="126"/>
                      </a:lnTo>
                      <a:lnTo>
                        <a:pt x="451" y="177"/>
                      </a:lnTo>
                      <a:lnTo>
                        <a:pt x="460" y="88"/>
                      </a:lnTo>
                      <a:lnTo>
                        <a:pt x="472" y="0"/>
                      </a:lnTo>
                      <a:lnTo>
                        <a:pt x="384" y="13"/>
                      </a:lnTo>
                      <a:lnTo>
                        <a:pt x="295" y="2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600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90" name="Rectangle 6"/>
                <p:cNvSpPr>
                  <a:spLocks noChangeArrowheads="1"/>
                </p:cNvSpPr>
                <p:nvPr/>
              </p:nvSpPr>
              <p:spPr bwMode="auto">
                <a:xfrm>
                  <a:off x="-305" y="2704"/>
                  <a:ext cx="85" cy="118"/>
                </a:xfrm>
                <a:prstGeom prst="rect">
                  <a:avLst/>
                </a:prstGeom>
                <a:grpFill/>
                <a:ln>
                  <a:noFill/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600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91" name="Rectangle 7"/>
                <p:cNvSpPr>
                  <a:spLocks noChangeArrowheads="1"/>
                </p:cNvSpPr>
                <p:nvPr/>
              </p:nvSpPr>
              <p:spPr bwMode="auto">
                <a:xfrm>
                  <a:off x="-182" y="2599"/>
                  <a:ext cx="80" cy="223"/>
                </a:xfrm>
                <a:prstGeom prst="rect">
                  <a:avLst/>
                </a:prstGeom>
                <a:grpFill/>
                <a:ln>
                  <a:noFill/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600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92" name="Rectangle 8"/>
                <p:cNvSpPr>
                  <a:spLocks noChangeArrowheads="1"/>
                </p:cNvSpPr>
                <p:nvPr/>
              </p:nvSpPr>
              <p:spPr bwMode="auto">
                <a:xfrm>
                  <a:off x="-64" y="2654"/>
                  <a:ext cx="84" cy="168"/>
                </a:xfrm>
                <a:prstGeom prst="rect">
                  <a:avLst/>
                </a:prstGeom>
                <a:grpFill/>
                <a:ln>
                  <a:noFill/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600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93" name="Rectangle 9"/>
                <p:cNvSpPr>
                  <a:spLocks noChangeArrowheads="1"/>
                </p:cNvSpPr>
                <p:nvPr/>
              </p:nvSpPr>
              <p:spPr bwMode="auto">
                <a:xfrm>
                  <a:off x="54" y="2549"/>
                  <a:ext cx="80" cy="273"/>
                </a:xfrm>
                <a:prstGeom prst="rect">
                  <a:avLst/>
                </a:prstGeom>
                <a:grpFill/>
                <a:ln>
                  <a:noFill/>
                </a:ln>
                <a:ex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600">
                    <a:solidFill>
                      <a:schemeClr val="lt1"/>
                    </a:solidFill>
                  </a:endParaRPr>
                </a:p>
              </p:txBody>
            </p:sp>
          </p:grpSp>
          <p:sp>
            <p:nvSpPr>
              <p:cNvPr id="82" name="Freeform 13"/>
              <p:cNvSpPr>
                <a:spLocks noEditPoints="1"/>
              </p:cNvSpPr>
              <p:nvPr/>
            </p:nvSpPr>
            <p:spPr bwMode="auto">
              <a:xfrm>
                <a:off x="5139905" y="3212566"/>
                <a:ext cx="451827" cy="442026"/>
              </a:xfrm>
              <a:custGeom>
                <a:avLst/>
                <a:gdLst>
                  <a:gd name="T0" fmla="*/ 123 w 192"/>
                  <a:gd name="T1" fmla="*/ 175 h 188"/>
                  <a:gd name="T2" fmla="*/ 123 w 192"/>
                  <a:gd name="T3" fmla="*/ 148 h 188"/>
                  <a:gd name="T4" fmla="*/ 68 w 192"/>
                  <a:gd name="T5" fmla="*/ 149 h 188"/>
                  <a:gd name="T6" fmla="*/ 68 w 192"/>
                  <a:gd name="T7" fmla="*/ 176 h 188"/>
                  <a:gd name="T8" fmla="*/ 56 w 192"/>
                  <a:gd name="T9" fmla="*/ 182 h 188"/>
                  <a:gd name="T10" fmla="*/ 60 w 192"/>
                  <a:gd name="T11" fmla="*/ 188 h 188"/>
                  <a:gd name="T12" fmla="*/ 130 w 192"/>
                  <a:gd name="T13" fmla="*/ 188 h 188"/>
                  <a:gd name="T14" fmla="*/ 135 w 192"/>
                  <a:gd name="T15" fmla="*/ 183 h 188"/>
                  <a:gd name="T16" fmla="*/ 123 w 192"/>
                  <a:gd name="T17" fmla="*/ 175 h 188"/>
                  <a:gd name="T18" fmla="*/ 173 w 192"/>
                  <a:gd name="T19" fmla="*/ 0 h 188"/>
                  <a:gd name="T20" fmla="*/ 18 w 192"/>
                  <a:gd name="T21" fmla="*/ 0 h 188"/>
                  <a:gd name="T22" fmla="*/ 0 w 192"/>
                  <a:gd name="T23" fmla="*/ 19 h 188"/>
                  <a:gd name="T24" fmla="*/ 0 w 192"/>
                  <a:gd name="T25" fmla="*/ 126 h 188"/>
                  <a:gd name="T26" fmla="*/ 18 w 192"/>
                  <a:gd name="T27" fmla="*/ 144 h 188"/>
                  <a:gd name="T28" fmla="*/ 173 w 192"/>
                  <a:gd name="T29" fmla="*/ 144 h 188"/>
                  <a:gd name="T30" fmla="*/ 192 w 192"/>
                  <a:gd name="T31" fmla="*/ 126 h 188"/>
                  <a:gd name="T32" fmla="*/ 192 w 192"/>
                  <a:gd name="T33" fmla="*/ 19 h 188"/>
                  <a:gd name="T34" fmla="*/ 173 w 192"/>
                  <a:gd name="T35" fmla="*/ 0 h 188"/>
                  <a:gd name="T36" fmla="*/ 180 w 192"/>
                  <a:gd name="T37" fmla="*/ 100 h 188"/>
                  <a:gd name="T38" fmla="*/ 167 w 192"/>
                  <a:gd name="T39" fmla="*/ 112 h 188"/>
                  <a:gd name="T40" fmla="*/ 24 w 192"/>
                  <a:gd name="T41" fmla="*/ 112 h 188"/>
                  <a:gd name="T42" fmla="*/ 11 w 192"/>
                  <a:gd name="T43" fmla="*/ 100 h 188"/>
                  <a:gd name="T44" fmla="*/ 11 w 192"/>
                  <a:gd name="T45" fmla="*/ 25 h 188"/>
                  <a:gd name="T46" fmla="*/ 24 w 192"/>
                  <a:gd name="T47" fmla="*/ 12 h 188"/>
                  <a:gd name="T48" fmla="*/ 167 w 192"/>
                  <a:gd name="T49" fmla="*/ 12 h 188"/>
                  <a:gd name="T50" fmla="*/ 180 w 192"/>
                  <a:gd name="T51" fmla="*/ 25 h 188"/>
                  <a:gd name="T52" fmla="*/ 180 w 192"/>
                  <a:gd name="T53" fmla="*/ 100 h 1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92" h="188">
                    <a:moveTo>
                      <a:pt x="123" y="175"/>
                    </a:moveTo>
                    <a:cubicBezTo>
                      <a:pt x="123" y="148"/>
                      <a:pt x="123" y="148"/>
                      <a:pt x="123" y="148"/>
                    </a:cubicBezTo>
                    <a:cubicBezTo>
                      <a:pt x="68" y="149"/>
                      <a:pt x="68" y="149"/>
                      <a:pt x="68" y="149"/>
                    </a:cubicBezTo>
                    <a:cubicBezTo>
                      <a:pt x="68" y="176"/>
                      <a:pt x="68" y="176"/>
                      <a:pt x="68" y="176"/>
                    </a:cubicBezTo>
                    <a:cubicBezTo>
                      <a:pt x="56" y="182"/>
                      <a:pt x="56" y="182"/>
                      <a:pt x="56" y="182"/>
                    </a:cubicBezTo>
                    <a:cubicBezTo>
                      <a:pt x="56" y="182"/>
                      <a:pt x="53" y="188"/>
                      <a:pt x="60" y="188"/>
                    </a:cubicBezTo>
                    <a:cubicBezTo>
                      <a:pt x="130" y="188"/>
                      <a:pt x="130" y="188"/>
                      <a:pt x="130" y="188"/>
                    </a:cubicBezTo>
                    <a:cubicBezTo>
                      <a:pt x="130" y="188"/>
                      <a:pt x="138" y="185"/>
                      <a:pt x="135" y="183"/>
                    </a:cubicBezTo>
                    <a:cubicBezTo>
                      <a:pt x="133" y="180"/>
                      <a:pt x="123" y="175"/>
                      <a:pt x="123" y="175"/>
                    </a:cubicBezTo>
                    <a:close/>
                    <a:moveTo>
                      <a:pt x="173" y="0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8" y="0"/>
                      <a:pt x="0" y="9"/>
                      <a:pt x="0" y="19"/>
                    </a:cubicBezTo>
                    <a:cubicBezTo>
                      <a:pt x="0" y="126"/>
                      <a:pt x="0" y="126"/>
                      <a:pt x="0" y="126"/>
                    </a:cubicBezTo>
                    <a:cubicBezTo>
                      <a:pt x="0" y="136"/>
                      <a:pt x="8" y="144"/>
                      <a:pt x="18" y="144"/>
                    </a:cubicBezTo>
                    <a:cubicBezTo>
                      <a:pt x="173" y="144"/>
                      <a:pt x="173" y="144"/>
                      <a:pt x="173" y="144"/>
                    </a:cubicBezTo>
                    <a:cubicBezTo>
                      <a:pt x="183" y="144"/>
                      <a:pt x="192" y="136"/>
                      <a:pt x="192" y="126"/>
                    </a:cubicBezTo>
                    <a:cubicBezTo>
                      <a:pt x="192" y="19"/>
                      <a:pt x="192" y="19"/>
                      <a:pt x="192" y="19"/>
                    </a:cubicBezTo>
                    <a:cubicBezTo>
                      <a:pt x="192" y="9"/>
                      <a:pt x="183" y="0"/>
                      <a:pt x="173" y="0"/>
                    </a:cubicBezTo>
                    <a:close/>
                    <a:moveTo>
                      <a:pt x="180" y="100"/>
                    </a:moveTo>
                    <a:cubicBezTo>
                      <a:pt x="180" y="107"/>
                      <a:pt x="174" y="112"/>
                      <a:pt x="167" y="112"/>
                    </a:cubicBezTo>
                    <a:cubicBezTo>
                      <a:pt x="24" y="112"/>
                      <a:pt x="24" y="112"/>
                      <a:pt x="24" y="112"/>
                    </a:cubicBezTo>
                    <a:cubicBezTo>
                      <a:pt x="17" y="112"/>
                      <a:pt x="11" y="107"/>
                      <a:pt x="11" y="100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1" y="18"/>
                      <a:pt x="17" y="12"/>
                      <a:pt x="24" y="12"/>
                    </a:cubicBezTo>
                    <a:cubicBezTo>
                      <a:pt x="167" y="12"/>
                      <a:pt x="167" y="12"/>
                      <a:pt x="167" y="12"/>
                    </a:cubicBezTo>
                    <a:cubicBezTo>
                      <a:pt x="174" y="12"/>
                      <a:pt x="180" y="18"/>
                      <a:pt x="180" y="25"/>
                    </a:cubicBezTo>
                    <a:lnTo>
                      <a:pt x="180" y="10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83" name="Freeform 21"/>
              <p:cNvSpPr>
                <a:spLocks noEditPoints="1"/>
              </p:cNvSpPr>
              <p:nvPr/>
            </p:nvSpPr>
            <p:spPr bwMode="auto">
              <a:xfrm>
                <a:off x="8036643" y="3196395"/>
                <a:ext cx="472409" cy="474369"/>
              </a:xfrm>
              <a:custGeom>
                <a:avLst/>
                <a:gdLst>
                  <a:gd name="T0" fmla="*/ 198 w 201"/>
                  <a:gd name="T1" fmla="*/ 35 h 202"/>
                  <a:gd name="T2" fmla="*/ 188 w 201"/>
                  <a:gd name="T3" fmla="*/ 44 h 202"/>
                  <a:gd name="T4" fmla="*/ 157 w 201"/>
                  <a:gd name="T5" fmla="*/ 13 h 202"/>
                  <a:gd name="T6" fmla="*/ 167 w 201"/>
                  <a:gd name="T7" fmla="*/ 4 h 202"/>
                  <a:gd name="T8" fmla="*/ 179 w 201"/>
                  <a:gd name="T9" fmla="*/ 3 h 202"/>
                  <a:gd name="T10" fmla="*/ 198 w 201"/>
                  <a:gd name="T11" fmla="*/ 23 h 202"/>
                  <a:gd name="T12" fmla="*/ 198 w 201"/>
                  <a:gd name="T13" fmla="*/ 35 h 202"/>
                  <a:gd name="T14" fmla="*/ 115 w 201"/>
                  <a:gd name="T15" fmla="*/ 117 h 202"/>
                  <a:gd name="T16" fmla="*/ 84 w 201"/>
                  <a:gd name="T17" fmla="*/ 86 h 202"/>
                  <a:gd name="T18" fmla="*/ 153 w 201"/>
                  <a:gd name="T19" fmla="*/ 18 h 202"/>
                  <a:gd name="T20" fmla="*/ 184 w 201"/>
                  <a:gd name="T21" fmla="*/ 49 h 202"/>
                  <a:gd name="T22" fmla="*/ 115 w 201"/>
                  <a:gd name="T23" fmla="*/ 117 h 202"/>
                  <a:gd name="T24" fmla="*/ 111 w 201"/>
                  <a:gd name="T25" fmla="*/ 121 h 202"/>
                  <a:gd name="T26" fmla="*/ 67 w 201"/>
                  <a:gd name="T27" fmla="*/ 133 h 202"/>
                  <a:gd name="T28" fmla="*/ 80 w 201"/>
                  <a:gd name="T29" fmla="*/ 90 h 202"/>
                  <a:gd name="T30" fmla="*/ 111 w 201"/>
                  <a:gd name="T31" fmla="*/ 121 h 202"/>
                  <a:gd name="T32" fmla="*/ 39 w 201"/>
                  <a:gd name="T33" fmla="*/ 26 h 202"/>
                  <a:gd name="T34" fmla="*/ 20 w 201"/>
                  <a:gd name="T35" fmla="*/ 45 h 202"/>
                  <a:gd name="T36" fmla="*/ 20 w 201"/>
                  <a:gd name="T37" fmla="*/ 162 h 202"/>
                  <a:gd name="T38" fmla="*/ 39 w 201"/>
                  <a:gd name="T39" fmla="*/ 182 h 202"/>
                  <a:gd name="T40" fmla="*/ 156 w 201"/>
                  <a:gd name="T41" fmla="*/ 182 h 202"/>
                  <a:gd name="T42" fmla="*/ 176 w 201"/>
                  <a:gd name="T43" fmla="*/ 162 h 202"/>
                  <a:gd name="T44" fmla="*/ 176 w 201"/>
                  <a:gd name="T45" fmla="*/ 85 h 202"/>
                  <a:gd name="T46" fmla="*/ 196 w 201"/>
                  <a:gd name="T47" fmla="*/ 66 h 202"/>
                  <a:gd name="T48" fmla="*/ 196 w 201"/>
                  <a:gd name="T49" fmla="*/ 169 h 202"/>
                  <a:gd name="T50" fmla="*/ 163 w 201"/>
                  <a:gd name="T51" fmla="*/ 202 h 202"/>
                  <a:gd name="T52" fmla="*/ 32 w 201"/>
                  <a:gd name="T53" fmla="*/ 202 h 202"/>
                  <a:gd name="T54" fmla="*/ 0 w 201"/>
                  <a:gd name="T55" fmla="*/ 169 h 202"/>
                  <a:gd name="T56" fmla="*/ 0 w 201"/>
                  <a:gd name="T57" fmla="*/ 40 h 202"/>
                  <a:gd name="T58" fmla="*/ 32 w 201"/>
                  <a:gd name="T59" fmla="*/ 6 h 202"/>
                  <a:gd name="T60" fmla="*/ 136 w 201"/>
                  <a:gd name="T61" fmla="*/ 6 h 202"/>
                  <a:gd name="T62" fmla="*/ 116 w 201"/>
                  <a:gd name="T63" fmla="*/ 26 h 202"/>
                  <a:gd name="T64" fmla="*/ 39 w 201"/>
                  <a:gd name="T65" fmla="*/ 26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01" h="202">
                    <a:moveTo>
                      <a:pt x="198" y="35"/>
                    </a:moveTo>
                    <a:cubicBezTo>
                      <a:pt x="188" y="44"/>
                      <a:pt x="188" y="44"/>
                      <a:pt x="188" y="44"/>
                    </a:cubicBezTo>
                    <a:cubicBezTo>
                      <a:pt x="157" y="13"/>
                      <a:pt x="157" y="13"/>
                      <a:pt x="157" y="13"/>
                    </a:cubicBezTo>
                    <a:cubicBezTo>
                      <a:pt x="167" y="4"/>
                      <a:pt x="167" y="4"/>
                      <a:pt x="167" y="4"/>
                    </a:cubicBezTo>
                    <a:cubicBezTo>
                      <a:pt x="170" y="0"/>
                      <a:pt x="175" y="0"/>
                      <a:pt x="179" y="3"/>
                    </a:cubicBezTo>
                    <a:cubicBezTo>
                      <a:pt x="198" y="23"/>
                      <a:pt x="198" y="23"/>
                      <a:pt x="198" y="23"/>
                    </a:cubicBezTo>
                    <a:cubicBezTo>
                      <a:pt x="201" y="26"/>
                      <a:pt x="201" y="31"/>
                      <a:pt x="198" y="35"/>
                    </a:cubicBezTo>
                    <a:close/>
                    <a:moveTo>
                      <a:pt x="115" y="117"/>
                    </a:moveTo>
                    <a:cubicBezTo>
                      <a:pt x="84" y="86"/>
                      <a:pt x="84" y="86"/>
                      <a:pt x="84" y="86"/>
                    </a:cubicBezTo>
                    <a:cubicBezTo>
                      <a:pt x="153" y="18"/>
                      <a:pt x="153" y="18"/>
                      <a:pt x="153" y="18"/>
                    </a:cubicBezTo>
                    <a:cubicBezTo>
                      <a:pt x="184" y="49"/>
                      <a:pt x="184" y="49"/>
                      <a:pt x="184" y="49"/>
                    </a:cubicBezTo>
                    <a:lnTo>
                      <a:pt x="115" y="117"/>
                    </a:lnTo>
                    <a:close/>
                    <a:moveTo>
                      <a:pt x="111" y="121"/>
                    </a:moveTo>
                    <a:cubicBezTo>
                      <a:pt x="67" y="133"/>
                      <a:pt x="67" y="133"/>
                      <a:pt x="67" y="133"/>
                    </a:cubicBezTo>
                    <a:cubicBezTo>
                      <a:pt x="80" y="90"/>
                      <a:pt x="80" y="90"/>
                      <a:pt x="80" y="90"/>
                    </a:cubicBezTo>
                    <a:lnTo>
                      <a:pt x="111" y="121"/>
                    </a:lnTo>
                    <a:close/>
                    <a:moveTo>
                      <a:pt x="39" y="26"/>
                    </a:moveTo>
                    <a:cubicBezTo>
                      <a:pt x="28" y="26"/>
                      <a:pt x="20" y="34"/>
                      <a:pt x="20" y="45"/>
                    </a:cubicBezTo>
                    <a:cubicBezTo>
                      <a:pt x="20" y="162"/>
                      <a:pt x="20" y="162"/>
                      <a:pt x="20" y="162"/>
                    </a:cubicBezTo>
                    <a:cubicBezTo>
                      <a:pt x="20" y="173"/>
                      <a:pt x="28" y="182"/>
                      <a:pt x="39" y="182"/>
                    </a:cubicBezTo>
                    <a:cubicBezTo>
                      <a:pt x="156" y="182"/>
                      <a:pt x="156" y="182"/>
                      <a:pt x="156" y="182"/>
                    </a:cubicBezTo>
                    <a:cubicBezTo>
                      <a:pt x="167" y="182"/>
                      <a:pt x="176" y="173"/>
                      <a:pt x="176" y="162"/>
                    </a:cubicBezTo>
                    <a:cubicBezTo>
                      <a:pt x="176" y="85"/>
                      <a:pt x="176" y="85"/>
                      <a:pt x="176" y="85"/>
                    </a:cubicBezTo>
                    <a:cubicBezTo>
                      <a:pt x="196" y="66"/>
                      <a:pt x="196" y="66"/>
                      <a:pt x="196" y="66"/>
                    </a:cubicBezTo>
                    <a:cubicBezTo>
                      <a:pt x="196" y="169"/>
                      <a:pt x="196" y="169"/>
                      <a:pt x="196" y="169"/>
                    </a:cubicBezTo>
                    <a:cubicBezTo>
                      <a:pt x="196" y="187"/>
                      <a:pt x="181" y="202"/>
                      <a:pt x="163" y="202"/>
                    </a:cubicBezTo>
                    <a:cubicBezTo>
                      <a:pt x="32" y="202"/>
                      <a:pt x="32" y="202"/>
                      <a:pt x="32" y="202"/>
                    </a:cubicBezTo>
                    <a:cubicBezTo>
                      <a:pt x="14" y="202"/>
                      <a:pt x="0" y="187"/>
                      <a:pt x="0" y="169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22"/>
                      <a:pt x="14" y="6"/>
                      <a:pt x="32" y="6"/>
                    </a:cubicBezTo>
                    <a:cubicBezTo>
                      <a:pt x="136" y="6"/>
                      <a:pt x="136" y="6"/>
                      <a:pt x="136" y="6"/>
                    </a:cubicBezTo>
                    <a:cubicBezTo>
                      <a:pt x="116" y="26"/>
                      <a:pt x="116" y="26"/>
                      <a:pt x="116" y="26"/>
                    </a:cubicBezTo>
                    <a:lnTo>
                      <a:pt x="39" y="2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84" name="Freeform 25"/>
              <p:cNvSpPr>
                <a:spLocks noEditPoints="1"/>
              </p:cNvSpPr>
              <p:nvPr/>
            </p:nvSpPr>
            <p:spPr bwMode="auto">
              <a:xfrm>
                <a:off x="9499410" y="3199335"/>
                <a:ext cx="467508" cy="468488"/>
              </a:xfrm>
              <a:custGeom>
                <a:avLst/>
                <a:gdLst>
                  <a:gd name="T0" fmla="*/ 186 w 199"/>
                  <a:gd name="T1" fmla="*/ 80 h 200"/>
                  <a:gd name="T2" fmla="*/ 170 w 199"/>
                  <a:gd name="T3" fmla="*/ 80 h 200"/>
                  <a:gd name="T4" fmla="*/ 163 w 199"/>
                  <a:gd name="T5" fmla="*/ 64 h 200"/>
                  <a:gd name="T6" fmla="*/ 175 w 199"/>
                  <a:gd name="T7" fmla="*/ 52 h 200"/>
                  <a:gd name="T8" fmla="*/ 175 w 199"/>
                  <a:gd name="T9" fmla="*/ 33 h 200"/>
                  <a:gd name="T10" fmla="*/ 165 w 199"/>
                  <a:gd name="T11" fmla="*/ 24 h 200"/>
                  <a:gd name="T12" fmla="*/ 146 w 199"/>
                  <a:gd name="T13" fmla="*/ 24 h 200"/>
                  <a:gd name="T14" fmla="*/ 135 w 199"/>
                  <a:gd name="T15" fmla="*/ 36 h 200"/>
                  <a:gd name="T16" fmla="*/ 120 w 199"/>
                  <a:gd name="T17" fmla="*/ 30 h 200"/>
                  <a:gd name="T18" fmla="*/ 120 w 199"/>
                  <a:gd name="T19" fmla="*/ 13 h 200"/>
                  <a:gd name="T20" fmla="*/ 106 w 199"/>
                  <a:gd name="T21" fmla="*/ 0 h 200"/>
                  <a:gd name="T22" fmla="*/ 93 w 199"/>
                  <a:gd name="T23" fmla="*/ 0 h 200"/>
                  <a:gd name="T24" fmla="*/ 80 w 199"/>
                  <a:gd name="T25" fmla="*/ 13 h 200"/>
                  <a:gd name="T26" fmla="*/ 80 w 199"/>
                  <a:gd name="T27" fmla="*/ 30 h 200"/>
                  <a:gd name="T28" fmla="*/ 64 w 199"/>
                  <a:gd name="T29" fmla="*/ 36 h 200"/>
                  <a:gd name="T30" fmla="*/ 52 w 199"/>
                  <a:gd name="T31" fmla="*/ 24 h 200"/>
                  <a:gd name="T32" fmla="*/ 33 w 199"/>
                  <a:gd name="T33" fmla="*/ 24 h 200"/>
                  <a:gd name="T34" fmla="*/ 24 w 199"/>
                  <a:gd name="T35" fmla="*/ 33 h 200"/>
                  <a:gd name="T36" fmla="*/ 24 w 199"/>
                  <a:gd name="T37" fmla="*/ 52 h 200"/>
                  <a:gd name="T38" fmla="*/ 36 w 199"/>
                  <a:gd name="T39" fmla="*/ 64 h 200"/>
                  <a:gd name="T40" fmla="*/ 29 w 199"/>
                  <a:gd name="T41" fmla="*/ 80 h 200"/>
                  <a:gd name="T42" fmla="*/ 13 w 199"/>
                  <a:gd name="T43" fmla="*/ 80 h 200"/>
                  <a:gd name="T44" fmla="*/ 0 w 199"/>
                  <a:gd name="T45" fmla="*/ 93 h 200"/>
                  <a:gd name="T46" fmla="*/ 0 w 199"/>
                  <a:gd name="T47" fmla="*/ 107 h 200"/>
                  <a:gd name="T48" fmla="*/ 13 w 199"/>
                  <a:gd name="T49" fmla="*/ 120 h 200"/>
                  <a:gd name="T50" fmla="*/ 29 w 199"/>
                  <a:gd name="T51" fmla="*/ 120 h 200"/>
                  <a:gd name="T52" fmla="*/ 35 w 199"/>
                  <a:gd name="T53" fmla="*/ 135 h 200"/>
                  <a:gd name="T54" fmla="*/ 24 w 199"/>
                  <a:gd name="T55" fmla="*/ 147 h 200"/>
                  <a:gd name="T56" fmla="*/ 24 w 199"/>
                  <a:gd name="T57" fmla="*/ 166 h 200"/>
                  <a:gd name="T58" fmla="*/ 33 w 199"/>
                  <a:gd name="T59" fmla="*/ 175 h 200"/>
                  <a:gd name="T60" fmla="*/ 52 w 199"/>
                  <a:gd name="T61" fmla="*/ 175 h 200"/>
                  <a:gd name="T62" fmla="*/ 63 w 199"/>
                  <a:gd name="T63" fmla="*/ 163 h 200"/>
                  <a:gd name="T64" fmla="*/ 80 w 199"/>
                  <a:gd name="T65" fmla="*/ 170 h 200"/>
                  <a:gd name="T66" fmla="*/ 80 w 199"/>
                  <a:gd name="T67" fmla="*/ 186 h 200"/>
                  <a:gd name="T68" fmla="*/ 93 w 199"/>
                  <a:gd name="T69" fmla="*/ 200 h 200"/>
                  <a:gd name="T70" fmla="*/ 106 w 199"/>
                  <a:gd name="T71" fmla="*/ 200 h 200"/>
                  <a:gd name="T72" fmla="*/ 120 w 199"/>
                  <a:gd name="T73" fmla="*/ 186 h 200"/>
                  <a:gd name="T74" fmla="*/ 120 w 199"/>
                  <a:gd name="T75" fmla="*/ 170 h 200"/>
                  <a:gd name="T76" fmla="*/ 135 w 199"/>
                  <a:gd name="T77" fmla="*/ 164 h 200"/>
                  <a:gd name="T78" fmla="*/ 146 w 199"/>
                  <a:gd name="T79" fmla="*/ 175 h 200"/>
                  <a:gd name="T80" fmla="*/ 165 w 199"/>
                  <a:gd name="T81" fmla="*/ 175 h 200"/>
                  <a:gd name="T82" fmla="*/ 175 w 199"/>
                  <a:gd name="T83" fmla="*/ 166 h 200"/>
                  <a:gd name="T84" fmla="*/ 175 w 199"/>
                  <a:gd name="T85" fmla="*/ 147 h 200"/>
                  <a:gd name="T86" fmla="*/ 163 w 199"/>
                  <a:gd name="T87" fmla="*/ 135 h 200"/>
                  <a:gd name="T88" fmla="*/ 170 w 199"/>
                  <a:gd name="T89" fmla="*/ 120 h 200"/>
                  <a:gd name="T90" fmla="*/ 186 w 199"/>
                  <a:gd name="T91" fmla="*/ 120 h 200"/>
                  <a:gd name="T92" fmla="*/ 199 w 199"/>
                  <a:gd name="T93" fmla="*/ 107 h 200"/>
                  <a:gd name="T94" fmla="*/ 199 w 199"/>
                  <a:gd name="T95" fmla="*/ 93 h 200"/>
                  <a:gd name="T96" fmla="*/ 186 w 199"/>
                  <a:gd name="T97" fmla="*/ 80 h 200"/>
                  <a:gd name="T98" fmla="*/ 100 w 199"/>
                  <a:gd name="T99" fmla="*/ 140 h 200"/>
                  <a:gd name="T100" fmla="*/ 60 w 199"/>
                  <a:gd name="T101" fmla="*/ 100 h 200"/>
                  <a:gd name="T102" fmla="*/ 100 w 199"/>
                  <a:gd name="T103" fmla="*/ 60 h 200"/>
                  <a:gd name="T104" fmla="*/ 139 w 199"/>
                  <a:gd name="T105" fmla="*/ 100 h 200"/>
                  <a:gd name="T106" fmla="*/ 100 w 199"/>
                  <a:gd name="T107" fmla="*/ 140 h 200"/>
                  <a:gd name="T108" fmla="*/ 100 w 199"/>
                  <a:gd name="T109" fmla="*/ 80 h 200"/>
                  <a:gd name="T110" fmla="*/ 80 w 199"/>
                  <a:gd name="T111" fmla="*/ 100 h 200"/>
                  <a:gd name="T112" fmla="*/ 100 w 199"/>
                  <a:gd name="T113" fmla="*/ 120 h 200"/>
                  <a:gd name="T114" fmla="*/ 120 w 199"/>
                  <a:gd name="T115" fmla="*/ 100 h 200"/>
                  <a:gd name="T116" fmla="*/ 100 w 199"/>
                  <a:gd name="T117" fmla="*/ 80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99" h="200">
                    <a:moveTo>
                      <a:pt x="186" y="80"/>
                    </a:moveTo>
                    <a:cubicBezTo>
                      <a:pt x="170" y="80"/>
                      <a:pt x="170" y="80"/>
                      <a:pt x="170" y="80"/>
                    </a:cubicBezTo>
                    <a:cubicBezTo>
                      <a:pt x="168" y="74"/>
                      <a:pt x="166" y="69"/>
                      <a:pt x="163" y="64"/>
                    </a:cubicBezTo>
                    <a:cubicBezTo>
                      <a:pt x="175" y="52"/>
                      <a:pt x="175" y="52"/>
                      <a:pt x="175" y="52"/>
                    </a:cubicBezTo>
                    <a:cubicBezTo>
                      <a:pt x="180" y="47"/>
                      <a:pt x="180" y="38"/>
                      <a:pt x="175" y="33"/>
                    </a:cubicBezTo>
                    <a:cubicBezTo>
                      <a:pt x="165" y="24"/>
                      <a:pt x="165" y="24"/>
                      <a:pt x="165" y="24"/>
                    </a:cubicBezTo>
                    <a:cubicBezTo>
                      <a:pt x="160" y="19"/>
                      <a:pt x="152" y="19"/>
                      <a:pt x="146" y="24"/>
                    </a:cubicBezTo>
                    <a:cubicBezTo>
                      <a:pt x="135" y="36"/>
                      <a:pt x="135" y="36"/>
                      <a:pt x="135" y="36"/>
                    </a:cubicBezTo>
                    <a:cubicBezTo>
                      <a:pt x="130" y="33"/>
                      <a:pt x="125" y="31"/>
                      <a:pt x="120" y="30"/>
                    </a:cubicBezTo>
                    <a:cubicBezTo>
                      <a:pt x="120" y="13"/>
                      <a:pt x="120" y="13"/>
                      <a:pt x="120" y="13"/>
                    </a:cubicBezTo>
                    <a:cubicBezTo>
                      <a:pt x="120" y="6"/>
                      <a:pt x="114" y="0"/>
                      <a:pt x="106" y="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86" y="0"/>
                      <a:pt x="80" y="6"/>
                      <a:pt x="80" y="13"/>
                    </a:cubicBezTo>
                    <a:cubicBezTo>
                      <a:pt x="80" y="30"/>
                      <a:pt x="80" y="30"/>
                      <a:pt x="80" y="30"/>
                    </a:cubicBezTo>
                    <a:cubicBezTo>
                      <a:pt x="74" y="31"/>
                      <a:pt x="69" y="33"/>
                      <a:pt x="64" y="36"/>
                    </a:cubicBezTo>
                    <a:cubicBezTo>
                      <a:pt x="52" y="24"/>
                      <a:pt x="52" y="24"/>
                      <a:pt x="52" y="24"/>
                    </a:cubicBezTo>
                    <a:cubicBezTo>
                      <a:pt x="47" y="19"/>
                      <a:pt x="38" y="19"/>
                      <a:pt x="33" y="24"/>
                    </a:cubicBezTo>
                    <a:cubicBezTo>
                      <a:pt x="24" y="33"/>
                      <a:pt x="24" y="33"/>
                      <a:pt x="24" y="33"/>
                    </a:cubicBezTo>
                    <a:cubicBezTo>
                      <a:pt x="18" y="38"/>
                      <a:pt x="18" y="47"/>
                      <a:pt x="24" y="52"/>
                    </a:cubicBezTo>
                    <a:cubicBezTo>
                      <a:pt x="36" y="64"/>
                      <a:pt x="36" y="64"/>
                      <a:pt x="36" y="64"/>
                    </a:cubicBezTo>
                    <a:cubicBezTo>
                      <a:pt x="33" y="69"/>
                      <a:pt x="31" y="74"/>
                      <a:pt x="29" y="80"/>
                    </a:cubicBezTo>
                    <a:cubicBezTo>
                      <a:pt x="13" y="80"/>
                      <a:pt x="13" y="80"/>
                      <a:pt x="13" y="80"/>
                    </a:cubicBezTo>
                    <a:cubicBezTo>
                      <a:pt x="6" y="80"/>
                      <a:pt x="0" y="86"/>
                      <a:pt x="0" y="93"/>
                    </a:cubicBezTo>
                    <a:cubicBezTo>
                      <a:pt x="0" y="107"/>
                      <a:pt x="0" y="107"/>
                      <a:pt x="0" y="107"/>
                    </a:cubicBezTo>
                    <a:cubicBezTo>
                      <a:pt x="0" y="114"/>
                      <a:pt x="6" y="120"/>
                      <a:pt x="13" y="120"/>
                    </a:cubicBezTo>
                    <a:cubicBezTo>
                      <a:pt x="29" y="120"/>
                      <a:pt x="29" y="120"/>
                      <a:pt x="29" y="120"/>
                    </a:cubicBezTo>
                    <a:cubicBezTo>
                      <a:pt x="31" y="125"/>
                      <a:pt x="33" y="130"/>
                      <a:pt x="35" y="135"/>
                    </a:cubicBezTo>
                    <a:cubicBezTo>
                      <a:pt x="24" y="147"/>
                      <a:pt x="24" y="147"/>
                      <a:pt x="24" y="147"/>
                    </a:cubicBezTo>
                    <a:cubicBezTo>
                      <a:pt x="18" y="152"/>
                      <a:pt x="18" y="160"/>
                      <a:pt x="24" y="166"/>
                    </a:cubicBezTo>
                    <a:cubicBezTo>
                      <a:pt x="33" y="175"/>
                      <a:pt x="33" y="175"/>
                      <a:pt x="33" y="175"/>
                    </a:cubicBezTo>
                    <a:cubicBezTo>
                      <a:pt x="38" y="180"/>
                      <a:pt x="47" y="180"/>
                      <a:pt x="52" y="175"/>
                    </a:cubicBezTo>
                    <a:cubicBezTo>
                      <a:pt x="63" y="163"/>
                      <a:pt x="63" y="163"/>
                      <a:pt x="63" y="163"/>
                    </a:cubicBezTo>
                    <a:cubicBezTo>
                      <a:pt x="69" y="166"/>
                      <a:pt x="74" y="169"/>
                      <a:pt x="80" y="170"/>
                    </a:cubicBezTo>
                    <a:cubicBezTo>
                      <a:pt x="80" y="186"/>
                      <a:pt x="80" y="186"/>
                      <a:pt x="80" y="186"/>
                    </a:cubicBezTo>
                    <a:cubicBezTo>
                      <a:pt x="80" y="194"/>
                      <a:pt x="86" y="200"/>
                      <a:pt x="93" y="200"/>
                    </a:cubicBezTo>
                    <a:cubicBezTo>
                      <a:pt x="106" y="200"/>
                      <a:pt x="106" y="200"/>
                      <a:pt x="106" y="200"/>
                    </a:cubicBezTo>
                    <a:cubicBezTo>
                      <a:pt x="114" y="200"/>
                      <a:pt x="120" y="194"/>
                      <a:pt x="120" y="186"/>
                    </a:cubicBezTo>
                    <a:cubicBezTo>
                      <a:pt x="120" y="170"/>
                      <a:pt x="120" y="170"/>
                      <a:pt x="120" y="170"/>
                    </a:cubicBezTo>
                    <a:cubicBezTo>
                      <a:pt x="125" y="169"/>
                      <a:pt x="130" y="166"/>
                      <a:pt x="135" y="164"/>
                    </a:cubicBezTo>
                    <a:cubicBezTo>
                      <a:pt x="146" y="175"/>
                      <a:pt x="146" y="175"/>
                      <a:pt x="146" y="175"/>
                    </a:cubicBezTo>
                    <a:cubicBezTo>
                      <a:pt x="152" y="180"/>
                      <a:pt x="160" y="180"/>
                      <a:pt x="165" y="175"/>
                    </a:cubicBezTo>
                    <a:cubicBezTo>
                      <a:pt x="175" y="166"/>
                      <a:pt x="175" y="166"/>
                      <a:pt x="175" y="166"/>
                    </a:cubicBezTo>
                    <a:cubicBezTo>
                      <a:pt x="180" y="160"/>
                      <a:pt x="180" y="152"/>
                      <a:pt x="175" y="147"/>
                    </a:cubicBezTo>
                    <a:cubicBezTo>
                      <a:pt x="163" y="135"/>
                      <a:pt x="163" y="135"/>
                      <a:pt x="163" y="135"/>
                    </a:cubicBezTo>
                    <a:cubicBezTo>
                      <a:pt x="166" y="131"/>
                      <a:pt x="168" y="125"/>
                      <a:pt x="170" y="120"/>
                    </a:cubicBezTo>
                    <a:cubicBezTo>
                      <a:pt x="186" y="120"/>
                      <a:pt x="186" y="120"/>
                      <a:pt x="186" y="120"/>
                    </a:cubicBezTo>
                    <a:cubicBezTo>
                      <a:pt x="193" y="120"/>
                      <a:pt x="199" y="114"/>
                      <a:pt x="199" y="107"/>
                    </a:cubicBezTo>
                    <a:cubicBezTo>
                      <a:pt x="199" y="93"/>
                      <a:pt x="199" y="93"/>
                      <a:pt x="199" y="93"/>
                    </a:cubicBezTo>
                    <a:cubicBezTo>
                      <a:pt x="199" y="86"/>
                      <a:pt x="193" y="80"/>
                      <a:pt x="186" y="80"/>
                    </a:cubicBezTo>
                    <a:close/>
                    <a:moveTo>
                      <a:pt x="100" y="140"/>
                    </a:moveTo>
                    <a:cubicBezTo>
                      <a:pt x="78" y="140"/>
                      <a:pt x="60" y="122"/>
                      <a:pt x="60" y="100"/>
                    </a:cubicBezTo>
                    <a:cubicBezTo>
                      <a:pt x="60" y="78"/>
                      <a:pt x="78" y="60"/>
                      <a:pt x="100" y="60"/>
                    </a:cubicBezTo>
                    <a:cubicBezTo>
                      <a:pt x="122" y="60"/>
                      <a:pt x="139" y="78"/>
                      <a:pt x="139" y="100"/>
                    </a:cubicBezTo>
                    <a:cubicBezTo>
                      <a:pt x="139" y="122"/>
                      <a:pt x="122" y="140"/>
                      <a:pt x="100" y="140"/>
                    </a:cubicBezTo>
                    <a:close/>
                    <a:moveTo>
                      <a:pt x="100" y="80"/>
                    </a:moveTo>
                    <a:cubicBezTo>
                      <a:pt x="89" y="80"/>
                      <a:pt x="80" y="89"/>
                      <a:pt x="80" y="100"/>
                    </a:cubicBezTo>
                    <a:cubicBezTo>
                      <a:pt x="80" y="111"/>
                      <a:pt x="89" y="120"/>
                      <a:pt x="100" y="120"/>
                    </a:cubicBezTo>
                    <a:cubicBezTo>
                      <a:pt x="111" y="120"/>
                      <a:pt x="120" y="111"/>
                      <a:pt x="120" y="100"/>
                    </a:cubicBezTo>
                    <a:cubicBezTo>
                      <a:pt x="120" y="89"/>
                      <a:pt x="111" y="80"/>
                      <a:pt x="100" y="8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>
                  <a:solidFill>
                    <a:schemeClr val="lt1"/>
                  </a:solidFill>
                </a:endParaRPr>
              </a:p>
            </p:txBody>
          </p:sp>
        </p:grpSp>
        <p:sp>
          <p:nvSpPr>
            <p:cNvPr id="46" name="文本框 45"/>
            <p:cNvSpPr txBox="1"/>
            <p:nvPr/>
          </p:nvSpPr>
          <p:spPr>
            <a:xfrm>
              <a:off x="9214193" y="4333697"/>
              <a:ext cx="167553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latin typeface="+mn-ea"/>
                  <a:cs typeface="+mn-ea"/>
                  <a:sym typeface="+mn-lt"/>
                </a:rPr>
                <a:t>5</a:t>
              </a:r>
              <a:r>
                <a:rPr lang="en-US" altLang="zh-CN" sz="1600" b="1" dirty="0" smtClean="0">
                  <a:latin typeface="+mn-ea"/>
                  <a:cs typeface="+mn-ea"/>
                  <a:sym typeface="+mn-lt"/>
                </a:rPr>
                <a:t>.</a:t>
              </a:r>
              <a:r>
                <a:rPr lang="zh-CN" altLang="en-US" sz="1600" b="1" dirty="0" smtClean="0">
                  <a:latin typeface="+mn-ea"/>
                  <a:cs typeface="+mn-ea"/>
                  <a:sym typeface="+mn-lt"/>
                </a:rPr>
                <a:t>历史价值观</a:t>
              </a:r>
              <a:endParaRPr lang="zh-CN" altLang="en-US" sz="1600" b="1" dirty="0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8442067" y="2137872"/>
              <a:ext cx="140930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 smtClean="0">
                  <a:latin typeface="+mn-ea"/>
                  <a:cs typeface="+mn-ea"/>
                  <a:sym typeface="+mn-lt"/>
                </a:rPr>
                <a:t>2.</a:t>
              </a:r>
              <a:r>
                <a:rPr lang="zh-CN" altLang="en-US" sz="1600" b="1" dirty="0" smtClean="0">
                  <a:latin typeface="+mn-ea"/>
                  <a:cs typeface="+mn-ea"/>
                  <a:sym typeface="+mn-lt"/>
                </a:rPr>
                <a:t>史料实证</a:t>
              </a:r>
              <a:endParaRPr lang="zh-CN" altLang="en-US" sz="1600" b="1" dirty="0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7083534" y="4333697"/>
              <a:ext cx="155782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latin typeface="+mn-ea"/>
                  <a:cs typeface="+mn-ea"/>
                  <a:sym typeface="+mn-lt"/>
                </a:rPr>
                <a:t>4</a:t>
              </a:r>
              <a:r>
                <a:rPr lang="en-US" altLang="zh-CN" sz="1600" b="1" dirty="0" smtClean="0">
                  <a:latin typeface="+mn-ea"/>
                  <a:cs typeface="+mn-ea"/>
                  <a:sym typeface="+mn-lt"/>
                </a:rPr>
                <a:t>.</a:t>
              </a:r>
              <a:r>
                <a:rPr lang="zh-CN" altLang="en-US" sz="1600" b="1" dirty="0" smtClean="0">
                  <a:latin typeface="+mn-ea"/>
                  <a:cs typeface="+mn-ea"/>
                  <a:sym typeface="+mn-lt"/>
                </a:rPr>
                <a:t>历史解释</a:t>
              </a:r>
              <a:endParaRPr lang="zh-CN" altLang="en-US" sz="1600" b="1" dirty="0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6873668" y="2137872"/>
              <a:ext cx="132922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 smtClean="0">
                  <a:latin typeface="+mn-ea"/>
                  <a:cs typeface="+mn-ea"/>
                  <a:sym typeface="+mn-lt"/>
                </a:rPr>
                <a:t>1.</a:t>
              </a:r>
              <a:r>
                <a:rPr lang="zh-CN" altLang="en-US" sz="1600" b="1" dirty="0" smtClean="0">
                  <a:latin typeface="+mn-ea"/>
                  <a:cs typeface="+mn-ea"/>
                  <a:sym typeface="+mn-lt"/>
                </a:rPr>
                <a:t>时空观念</a:t>
              </a:r>
              <a:endParaRPr lang="zh-CN" altLang="en-US" sz="1600" b="1" dirty="0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9975733" y="2137872"/>
              <a:ext cx="144751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 smtClean="0">
                  <a:latin typeface="+mn-ea"/>
                  <a:cs typeface="+mn-ea"/>
                  <a:sym typeface="+mn-lt"/>
                </a:rPr>
                <a:t>3.</a:t>
              </a:r>
              <a:r>
                <a:rPr lang="zh-CN" altLang="en-US" sz="1600" b="1" dirty="0" smtClean="0">
                  <a:latin typeface="+mn-ea"/>
                  <a:cs typeface="+mn-ea"/>
                  <a:sym typeface="+mn-lt"/>
                </a:rPr>
                <a:t>历史理解</a:t>
              </a:r>
              <a:endParaRPr lang="zh-CN" altLang="en-US" sz="1600" b="1" dirty="0">
                <a:latin typeface="+mn-ea"/>
                <a:cs typeface="+mn-ea"/>
                <a:sym typeface="+mn-lt"/>
              </a:endParaRPr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5553105" y="3165601"/>
              <a:ext cx="118041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 smtClean="0">
                  <a:solidFill>
                    <a:schemeClr val="bg1"/>
                  </a:solidFill>
                  <a:latin typeface="+mn-ea"/>
                  <a:cs typeface="+mn-ea"/>
                  <a:sym typeface="+mn-lt"/>
                </a:rPr>
                <a:t>二、</a:t>
              </a:r>
              <a:r>
                <a:rPr lang="zh-CN" altLang="en-US" sz="1400" b="1" smtClean="0">
                  <a:solidFill>
                    <a:schemeClr val="bg1"/>
                  </a:solidFill>
                  <a:latin typeface="+mn-ea"/>
                  <a:cs typeface="+mn-ea"/>
                  <a:sym typeface="+mn-lt"/>
                </a:rPr>
                <a:t>历史学科核心素养</a:t>
              </a:r>
              <a:endParaRPr lang="zh-CN" altLang="en-US" sz="1400" b="1" dirty="0">
                <a:solidFill>
                  <a:schemeClr val="bg1"/>
                </a:solidFill>
                <a:latin typeface="+mn-ea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29751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15" y="1628800"/>
            <a:ext cx="8256712" cy="3528392"/>
          </a:xfrm>
          <a:prstGeom prst="rect">
            <a:avLst/>
          </a:prstGeom>
          <a:solidFill>
            <a:srgbClr val="C00000">
              <a:alpha val="6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TextBox 6"/>
          <p:cNvSpPr txBox="1"/>
          <p:nvPr/>
        </p:nvSpPr>
        <p:spPr>
          <a:xfrm>
            <a:off x="1428435" y="2700177"/>
            <a:ext cx="491078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b="1" dirty="0" smtClean="0">
                <a:latin typeface="DengXian" charset="-122"/>
                <a:ea typeface="DengXian" charset="-122"/>
                <a:cs typeface="DengXian" charset="-122"/>
              </a:rPr>
              <a:t>谢谢大家</a:t>
            </a:r>
            <a:endParaRPr lang="zh-CN" altLang="en-US" sz="8000" b="1" dirty="0">
              <a:latin typeface="DengXian" charset="-122"/>
              <a:ea typeface="DengXian" charset="-122"/>
              <a:cs typeface="DengXian" charset="-122"/>
            </a:endParaRPr>
          </a:p>
        </p:txBody>
      </p:sp>
      <p:grpSp>
        <p:nvGrpSpPr>
          <p:cNvPr id="5" name="组合 17"/>
          <p:cNvGrpSpPr/>
          <p:nvPr/>
        </p:nvGrpSpPr>
        <p:grpSpPr>
          <a:xfrm>
            <a:off x="7899969" y="2114840"/>
            <a:ext cx="715716" cy="719823"/>
            <a:chOff x="1723344" y="4355831"/>
            <a:chExt cx="715716" cy="719823"/>
          </a:xfrm>
        </p:grpSpPr>
        <p:sp>
          <p:nvSpPr>
            <p:cNvPr id="6" name="Oval 28"/>
            <p:cNvSpPr/>
            <p:nvPr/>
          </p:nvSpPr>
          <p:spPr>
            <a:xfrm>
              <a:off x="1723344" y="4355831"/>
              <a:ext cx="715716" cy="719823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733">
                <a:solidFill>
                  <a:srgbClr val="2C3637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" name="Freeform 7"/>
            <p:cNvSpPr>
              <a:spLocks/>
            </p:cNvSpPr>
            <p:nvPr/>
          </p:nvSpPr>
          <p:spPr bwMode="auto">
            <a:xfrm>
              <a:off x="1892225" y="4715743"/>
              <a:ext cx="388938" cy="225425"/>
            </a:xfrm>
            <a:custGeom>
              <a:avLst/>
              <a:gdLst>
                <a:gd name="T0" fmla="*/ 103 w 103"/>
                <a:gd name="T1" fmla="*/ 33 h 60"/>
                <a:gd name="T2" fmla="*/ 94 w 103"/>
                <a:gd name="T3" fmla="*/ 10 h 60"/>
                <a:gd name="T4" fmla="*/ 68 w 103"/>
                <a:gd name="T5" fmla="*/ 0 h 60"/>
                <a:gd name="T6" fmla="*/ 68 w 103"/>
                <a:gd name="T7" fmla="*/ 0 h 60"/>
                <a:gd name="T8" fmla="*/ 67 w 103"/>
                <a:gd name="T9" fmla="*/ 0 h 60"/>
                <a:gd name="T10" fmla="*/ 59 w 103"/>
                <a:gd name="T11" fmla="*/ 38 h 60"/>
                <a:gd name="T12" fmla="*/ 55 w 103"/>
                <a:gd name="T13" fmla="*/ 12 h 60"/>
                <a:gd name="T14" fmla="*/ 58 w 103"/>
                <a:gd name="T15" fmla="*/ 6 h 60"/>
                <a:gd name="T16" fmla="*/ 53 w 103"/>
                <a:gd name="T17" fmla="*/ 2 h 60"/>
                <a:gd name="T18" fmla="*/ 52 w 103"/>
                <a:gd name="T19" fmla="*/ 2 h 60"/>
                <a:gd name="T20" fmla="*/ 52 w 103"/>
                <a:gd name="T21" fmla="*/ 2 h 60"/>
                <a:gd name="T22" fmla="*/ 50 w 103"/>
                <a:gd name="T23" fmla="*/ 2 h 60"/>
                <a:gd name="T24" fmla="*/ 46 w 103"/>
                <a:gd name="T25" fmla="*/ 6 h 60"/>
                <a:gd name="T26" fmla="*/ 49 w 103"/>
                <a:gd name="T27" fmla="*/ 12 h 60"/>
                <a:gd name="T28" fmla="*/ 44 w 103"/>
                <a:gd name="T29" fmla="*/ 38 h 60"/>
                <a:gd name="T30" fmla="*/ 36 w 103"/>
                <a:gd name="T31" fmla="*/ 0 h 60"/>
                <a:gd name="T32" fmla="*/ 36 w 103"/>
                <a:gd name="T33" fmla="*/ 0 h 60"/>
                <a:gd name="T34" fmla="*/ 35 w 103"/>
                <a:gd name="T35" fmla="*/ 0 h 60"/>
                <a:gd name="T36" fmla="*/ 9 w 103"/>
                <a:gd name="T37" fmla="*/ 10 h 60"/>
                <a:gd name="T38" fmla="*/ 1 w 103"/>
                <a:gd name="T39" fmla="*/ 33 h 60"/>
                <a:gd name="T40" fmla="*/ 0 w 103"/>
                <a:gd name="T41" fmla="*/ 57 h 60"/>
                <a:gd name="T42" fmla="*/ 19 w 103"/>
                <a:gd name="T43" fmla="*/ 59 h 60"/>
                <a:gd name="T44" fmla="*/ 19 w 103"/>
                <a:gd name="T45" fmla="*/ 38 h 60"/>
                <a:gd name="T46" fmla="*/ 21 w 103"/>
                <a:gd name="T47" fmla="*/ 30 h 60"/>
                <a:gd name="T48" fmla="*/ 21 w 103"/>
                <a:gd name="T49" fmla="*/ 59 h 60"/>
                <a:gd name="T50" fmla="*/ 52 w 103"/>
                <a:gd name="T51" fmla="*/ 60 h 60"/>
                <a:gd name="T52" fmla="*/ 82 w 103"/>
                <a:gd name="T53" fmla="*/ 59 h 60"/>
                <a:gd name="T54" fmla="*/ 82 w 103"/>
                <a:gd name="T55" fmla="*/ 30 h 60"/>
                <a:gd name="T56" fmla="*/ 84 w 103"/>
                <a:gd name="T57" fmla="*/ 38 h 60"/>
                <a:gd name="T58" fmla="*/ 84 w 103"/>
                <a:gd name="T59" fmla="*/ 59 h 60"/>
                <a:gd name="T60" fmla="*/ 103 w 103"/>
                <a:gd name="T61" fmla="*/ 57 h 60"/>
                <a:gd name="T62" fmla="*/ 103 w 103"/>
                <a:gd name="T63" fmla="*/ 33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3" h="60">
                  <a:moveTo>
                    <a:pt x="103" y="33"/>
                  </a:moveTo>
                  <a:cubicBezTo>
                    <a:pt x="101" y="17"/>
                    <a:pt x="97" y="12"/>
                    <a:pt x="94" y="10"/>
                  </a:cubicBezTo>
                  <a:cubicBezTo>
                    <a:pt x="87" y="6"/>
                    <a:pt x="73" y="2"/>
                    <a:pt x="68" y="0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68" y="0"/>
                    <a:pt x="68" y="0"/>
                    <a:pt x="67" y="0"/>
                  </a:cubicBezTo>
                  <a:cubicBezTo>
                    <a:pt x="67" y="5"/>
                    <a:pt x="59" y="38"/>
                    <a:pt x="59" y="38"/>
                  </a:cubicBezTo>
                  <a:cubicBezTo>
                    <a:pt x="59" y="38"/>
                    <a:pt x="55" y="12"/>
                    <a:pt x="55" y="12"/>
                  </a:cubicBezTo>
                  <a:cubicBezTo>
                    <a:pt x="55" y="12"/>
                    <a:pt x="58" y="6"/>
                    <a:pt x="58" y="6"/>
                  </a:cubicBezTo>
                  <a:cubicBezTo>
                    <a:pt x="53" y="2"/>
                    <a:pt x="53" y="2"/>
                    <a:pt x="53" y="2"/>
                  </a:cubicBezTo>
                  <a:cubicBezTo>
                    <a:pt x="52" y="2"/>
                    <a:pt x="52" y="2"/>
                    <a:pt x="52" y="2"/>
                  </a:cubicBezTo>
                  <a:cubicBezTo>
                    <a:pt x="52" y="2"/>
                    <a:pt x="52" y="2"/>
                    <a:pt x="52" y="2"/>
                  </a:cubicBezTo>
                  <a:cubicBezTo>
                    <a:pt x="50" y="2"/>
                    <a:pt x="50" y="2"/>
                    <a:pt x="50" y="2"/>
                  </a:cubicBezTo>
                  <a:cubicBezTo>
                    <a:pt x="46" y="6"/>
                    <a:pt x="46" y="6"/>
                    <a:pt x="46" y="6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4" y="38"/>
                    <a:pt x="44" y="38"/>
                    <a:pt x="44" y="38"/>
                  </a:cubicBezTo>
                  <a:cubicBezTo>
                    <a:pt x="44" y="38"/>
                    <a:pt x="37" y="5"/>
                    <a:pt x="36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6" y="0"/>
                    <a:pt x="35" y="0"/>
                    <a:pt x="35" y="0"/>
                  </a:cubicBezTo>
                  <a:cubicBezTo>
                    <a:pt x="30" y="2"/>
                    <a:pt x="16" y="6"/>
                    <a:pt x="9" y="10"/>
                  </a:cubicBezTo>
                  <a:cubicBezTo>
                    <a:pt x="7" y="12"/>
                    <a:pt x="2" y="17"/>
                    <a:pt x="1" y="33"/>
                  </a:cubicBezTo>
                  <a:cubicBezTo>
                    <a:pt x="1" y="34"/>
                    <a:pt x="1" y="47"/>
                    <a:pt x="0" y="57"/>
                  </a:cubicBezTo>
                  <a:cubicBezTo>
                    <a:pt x="7" y="58"/>
                    <a:pt x="12" y="59"/>
                    <a:pt x="19" y="59"/>
                  </a:cubicBezTo>
                  <a:cubicBezTo>
                    <a:pt x="19" y="52"/>
                    <a:pt x="19" y="41"/>
                    <a:pt x="19" y="38"/>
                  </a:cubicBezTo>
                  <a:cubicBezTo>
                    <a:pt x="19" y="35"/>
                    <a:pt x="20" y="32"/>
                    <a:pt x="21" y="30"/>
                  </a:cubicBezTo>
                  <a:cubicBezTo>
                    <a:pt x="21" y="59"/>
                    <a:pt x="21" y="59"/>
                    <a:pt x="21" y="59"/>
                  </a:cubicBezTo>
                  <a:cubicBezTo>
                    <a:pt x="30" y="60"/>
                    <a:pt x="42" y="60"/>
                    <a:pt x="52" y="60"/>
                  </a:cubicBezTo>
                  <a:cubicBezTo>
                    <a:pt x="62" y="60"/>
                    <a:pt x="73" y="60"/>
                    <a:pt x="82" y="59"/>
                  </a:cubicBezTo>
                  <a:cubicBezTo>
                    <a:pt x="82" y="30"/>
                    <a:pt x="82" y="30"/>
                    <a:pt x="82" y="30"/>
                  </a:cubicBezTo>
                  <a:cubicBezTo>
                    <a:pt x="83" y="32"/>
                    <a:pt x="84" y="35"/>
                    <a:pt x="84" y="38"/>
                  </a:cubicBezTo>
                  <a:cubicBezTo>
                    <a:pt x="84" y="41"/>
                    <a:pt x="84" y="52"/>
                    <a:pt x="84" y="59"/>
                  </a:cubicBezTo>
                  <a:cubicBezTo>
                    <a:pt x="91" y="58"/>
                    <a:pt x="97" y="58"/>
                    <a:pt x="103" y="57"/>
                  </a:cubicBezTo>
                  <a:cubicBezTo>
                    <a:pt x="103" y="47"/>
                    <a:pt x="103" y="34"/>
                    <a:pt x="103" y="3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3637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" name="Freeform 8"/>
            <p:cNvSpPr>
              <a:spLocks/>
            </p:cNvSpPr>
            <p:nvPr/>
          </p:nvSpPr>
          <p:spPr bwMode="auto">
            <a:xfrm>
              <a:off x="1990650" y="4469681"/>
              <a:ext cx="196850" cy="230188"/>
            </a:xfrm>
            <a:custGeom>
              <a:avLst/>
              <a:gdLst>
                <a:gd name="T0" fmla="*/ 4 w 52"/>
                <a:gd name="T1" fmla="*/ 25 h 61"/>
                <a:gd name="T2" fmla="*/ 0 w 52"/>
                <a:gd name="T3" fmla="*/ 29 h 61"/>
                <a:gd name="T4" fmla="*/ 5 w 52"/>
                <a:gd name="T5" fmla="*/ 39 h 61"/>
                <a:gd name="T6" fmla="*/ 26 w 52"/>
                <a:gd name="T7" fmla="*/ 61 h 61"/>
                <a:gd name="T8" fmla="*/ 47 w 52"/>
                <a:gd name="T9" fmla="*/ 39 h 61"/>
                <a:gd name="T10" fmla="*/ 52 w 52"/>
                <a:gd name="T11" fmla="*/ 29 h 61"/>
                <a:gd name="T12" fmla="*/ 48 w 52"/>
                <a:gd name="T13" fmla="*/ 25 h 61"/>
                <a:gd name="T14" fmla="*/ 26 w 52"/>
                <a:gd name="T15" fmla="*/ 0 h 61"/>
                <a:gd name="T16" fmla="*/ 4 w 52"/>
                <a:gd name="T17" fmla="*/ 25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" h="61">
                  <a:moveTo>
                    <a:pt x="4" y="25"/>
                  </a:moveTo>
                  <a:cubicBezTo>
                    <a:pt x="2" y="25"/>
                    <a:pt x="0" y="27"/>
                    <a:pt x="0" y="29"/>
                  </a:cubicBezTo>
                  <a:cubicBezTo>
                    <a:pt x="0" y="33"/>
                    <a:pt x="2" y="39"/>
                    <a:pt x="5" y="39"/>
                  </a:cubicBezTo>
                  <a:cubicBezTo>
                    <a:pt x="8" y="51"/>
                    <a:pt x="15" y="61"/>
                    <a:pt x="26" y="61"/>
                  </a:cubicBezTo>
                  <a:cubicBezTo>
                    <a:pt x="37" y="61"/>
                    <a:pt x="44" y="51"/>
                    <a:pt x="47" y="39"/>
                  </a:cubicBezTo>
                  <a:cubicBezTo>
                    <a:pt x="50" y="38"/>
                    <a:pt x="52" y="33"/>
                    <a:pt x="52" y="29"/>
                  </a:cubicBezTo>
                  <a:cubicBezTo>
                    <a:pt x="51" y="27"/>
                    <a:pt x="50" y="26"/>
                    <a:pt x="48" y="25"/>
                  </a:cubicBezTo>
                  <a:cubicBezTo>
                    <a:pt x="48" y="11"/>
                    <a:pt x="39" y="0"/>
                    <a:pt x="26" y="0"/>
                  </a:cubicBezTo>
                  <a:cubicBezTo>
                    <a:pt x="13" y="0"/>
                    <a:pt x="4" y="11"/>
                    <a:pt x="4" y="2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2C3637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94119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0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24130" y="-5080"/>
            <a:ext cx="12229465" cy="6838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-1"/>
          <p:cNvGraphicFramePr/>
          <p:nvPr>
            <p:extLst>
              <p:ext uri="{D42A27DB-BD31-4B8C-83A1-F6EECF244321}">
                <p14:modId xmlns:p14="http://schemas.microsoft.com/office/powerpoint/2010/main" val="1726866982"/>
              </p:ext>
            </p:extLst>
          </p:nvPr>
        </p:nvGraphicFramePr>
        <p:xfrm>
          <a:off x="754103" y="1789986"/>
          <a:ext cx="10763527" cy="332938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789138"/>
                <a:gridCol w="5386343"/>
                <a:gridCol w="3588046"/>
              </a:tblGrid>
              <a:tr h="341728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000" b="0" dirty="0">
                          <a:solidFill>
                            <a:schemeClr val="bg1"/>
                          </a:solidFill>
                          <a:latin typeface="+mn-ea"/>
                          <a:ea typeface="+mn-ea"/>
                          <a:cs typeface="楷体_GB2312" charset="0"/>
                        </a:rPr>
                        <a:t>时间</a:t>
                      </a:r>
                    </a:p>
                  </a:txBody>
                  <a:tcPr marL="0" marR="0" marT="0" marB="1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buNone/>
                      </a:pPr>
                      <a:r>
                        <a:rPr lang="zh-CN" altLang="en-US" sz="2000" b="0" dirty="0">
                          <a:solidFill>
                            <a:schemeClr val="bg1"/>
                          </a:solidFill>
                          <a:latin typeface="+mn-ea"/>
                          <a:ea typeface="+mn-ea"/>
                          <a:cs typeface="楷体_GB2312" charset="0"/>
                        </a:rPr>
                        <a:t>中国</a:t>
                      </a:r>
                    </a:p>
                  </a:txBody>
                  <a:tcPr marL="0" marR="0" marT="0" marB="1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buNone/>
                      </a:pPr>
                      <a:r>
                        <a:rPr lang="zh-CN" altLang="en-US" sz="2000" b="0" dirty="0">
                          <a:solidFill>
                            <a:schemeClr val="bg1"/>
                          </a:solidFill>
                          <a:latin typeface="+mn-ea"/>
                          <a:ea typeface="+mn-ea"/>
                          <a:cs typeface="楷体_GB2312" charset="0"/>
                        </a:rPr>
                        <a:t>外国</a:t>
                      </a:r>
                    </a:p>
                  </a:txBody>
                  <a:tcPr marL="0" marR="0" marT="0" marB="1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0000"/>
                    </a:solidFill>
                  </a:tcPr>
                </a:tc>
              </a:tr>
              <a:tr h="930562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1600" b="0" dirty="0">
                          <a:latin typeface="+mn-ea"/>
                          <a:ea typeface="+mn-ea"/>
                          <a:cs typeface="Times New Roman" panose="02020603050405020304" charset="0"/>
                        </a:rPr>
                        <a:t>14</a:t>
                      </a:r>
                      <a:r>
                        <a:rPr lang="zh-CN" altLang="en-US" sz="1600" b="0" dirty="0">
                          <a:latin typeface="+mn-ea"/>
                          <a:ea typeface="+mn-ea"/>
                          <a:cs typeface="楷体_GB2312" charset="0"/>
                        </a:rPr>
                        <a:t>～</a:t>
                      </a:r>
                      <a:r>
                        <a:rPr lang="en-US" altLang="zh-CN" sz="1600" b="0" dirty="0">
                          <a:latin typeface="+mn-ea"/>
                          <a:ea typeface="+mn-ea"/>
                          <a:cs typeface="Times New Roman" panose="02020603050405020304" charset="0"/>
                        </a:rPr>
                        <a:t>15</a:t>
                      </a:r>
                      <a:r>
                        <a:rPr lang="zh-CN" altLang="en-US" sz="1600" b="0" dirty="0">
                          <a:latin typeface="+mn-ea"/>
                          <a:ea typeface="+mn-ea"/>
                          <a:cs typeface="Times New Roman" panose="02020603050405020304" charset="0"/>
                        </a:rPr>
                        <a:t>世纪</a:t>
                      </a:r>
                    </a:p>
                  </a:txBody>
                  <a:tcPr marL="0" marR="0" marT="0" marB="1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zh-CN" altLang="en-US" sz="1600" b="0" dirty="0">
                          <a:latin typeface="+mn-ea"/>
                          <a:ea typeface="+mn-ea"/>
                          <a:cs typeface="楷体_GB2312" charset="0"/>
                        </a:rPr>
                        <a:t>朱元</a:t>
                      </a:r>
                      <a:r>
                        <a:rPr lang="zh-CN" altLang="en-US" sz="1600" b="0" dirty="0">
                          <a:latin typeface="+mn-ea"/>
                          <a:ea typeface="+mn-ea"/>
                          <a:cs typeface="Times New Roman" panose="02020603050405020304" charset="0"/>
                        </a:rPr>
                        <a:t>璋在位期间，与占城、爪哇、暹罗等</a:t>
                      </a:r>
                      <a:r>
                        <a:rPr lang="en-US" altLang="zh-CN" sz="1600" b="0" dirty="0">
                          <a:latin typeface="+mn-ea"/>
                          <a:ea typeface="+mn-ea"/>
                          <a:cs typeface="Times New Roman" panose="02020603050405020304" charset="0"/>
                        </a:rPr>
                        <a:t>30</a:t>
                      </a:r>
                      <a:r>
                        <a:rPr lang="zh-CN" altLang="en-US" sz="1600" b="0" dirty="0">
                          <a:latin typeface="+mn-ea"/>
                          <a:ea typeface="+mn-ea"/>
                          <a:cs typeface="Times New Roman" panose="02020603050405020304" charset="0"/>
                        </a:rPr>
                        <a:t>余国</a:t>
                      </a:r>
                      <a:r>
                        <a:rPr lang="zh-CN" altLang="en-US" sz="1600" b="0" dirty="0">
                          <a:latin typeface="+mn-ea"/>
                          <a:ea typeface="+mn-ea"/>
                          <a:cs typeface="楷体_GB2312" charset="0"/>
                        </a:rPr>
                        <a:t>进行官方贸易。废除丞相制度。郑和七下西洋，是世界航海史和中国古代对外交往史上的壮举。</a:t>
                      </a:r>
                    </a:p>
                  </a:txBody>
                  <a:tcPr marL="0" marR="0" marT="0" marB="1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zh-CN" altLang="en-US" sz="1600" b="0" dirty="0">
                          <a:latin typeface="+mn-ea"/>
                          <a:ea typeface="+mn-ea"/>
                          <a:cs typeface="楷体_GB2312" charset="0"/>
                        </a:rPr>
                        <a:t>德国人古登堡发明了最早的印刷机。哥伦布到达美洲大陆。佛罗伦萨</a:t>
                      </a:r>
                      <a:r>
                        <a:rPr lang="en-US" altLang="zh-CN" sz="1600" b="0" dirty="0">
                          <a:latin typeface="+mn-ea"/>
                          <a:ea typeface="+mn-ea"/>
                          <a:cs typeface="Times New Roman" panose="02020603050405020304" charset="0"/>
                        </a:rPr>
                        <a:t>200</a:t>
                      </a:r>
                      <a:r>
                        <a:rPr lang="zh-CN" altLang="en-US" sz="1600" b="0" dirty="0">
                          <a:latin typeface="+mn-ea"/>
                          <a:ea typeface="+mn-ea"/>
                          <a:cs typeface="Times New Roman" panose="02020603050405020304" charset="0"/>
                        </a:rPr>
                        <a:t>余家纺织工场雇佣</a:t>
                      </a:r>
                      <a:r>
                        <a:rPr lang="en-US" altLang="zh-CN" sz="1600" b="0" dirty="0">
                          <a:latin typeface="+mn-ea"/>
                          <a:ea typeface="+mn-ea"/>
                          <a:cs typeface="Times New Roman" panose="02020603050405020304" charset="0"/>
                        </a:rPr>
                        <a:t>3</a:t>
                      </a:r>
                      <a:r>
                        <a:rPr lang="zh-CN" altLang="en-US" sz="1600" b="0" dirty="0">
                          <a:latin typeface="+mn-ea"/>
                          <a:ea typeface="+mn-ea"/>
                          <a:cs typeface="Times New Roman" panose="02020603050405020304" charset="0"/>
                        </a:rPr>
                        <a:t>万余名</a:t>
                      </a:r>
                      <a:r>
                        <a:rPr lang="zh-CN" altLang="en-US" sz="1600" b="0" dirty="0">
                          <a:latin typeface="+mn-ea"/>
                          <a:ea typeface="+mn-ea"/>
                          <a:cs typeface="楷体_GB2312" charset="0"/>
                        </a:rPr>
                        <a:t>工人。</a:t>
                      </a:r>
                    </a:p>
                  </a:txBody>
                  <a:tcPr marL="0" marR="0" marT="0" marB="1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21918">
                <a:tc>
                  <a:txBody>
                    <a:bodyPr/>
                    <a:lstStyle/>
                    <a:p>
                      <a:pPr indent="0" algn="ctr">
                        <a:lnSpc>
                          <a:spcPct val="110000"/>
                        </a:lnSpc>
                        <a:buNone/>
                      </a:pPr>
                      <a:r>
                        <a:rPr lang="en-US" altLang="zh-CN" sz="1600" b="0">
                          <a:latin typeface="+mn-ea"/>
                          <a:ea typeface="+mn-ea"/>
                          <a:cs typeface="Times New Roman" panose="02020603050405020304" charset="0"/>
                        </a:rPr>
                        <a:t>16</a:t>
                      </a:r>
                      <a:r>
                        <a:rPr lang="zh-CN" altLang="en-US" sz="1600" b="0">
                          <a:latin typeface="+mn-ea"/>
                          <a:ea typeface="+mn-ea"/>
                          <a:cs typeface="楷体_GB2312" charset="0"/>
                        </a:rPr>
                        <a:t>世纪</a:t>
                      </a:r>
                      <a:endParaRPr lang="zh-CN" altLang="en-US" sz="1600" b="0">
                        <a:latin typeface="+mn-ea"/>
                        <a:ea typeface="+mn-ea"/>
                        <a:cs typeface="Times New Roman" panose="02020603050405020304" charset="0"/>
                      </a:endParaRPr>
                    </a:p>
                  </a:txBody>
                  <a:tcPr marL="0" marR="0" marT="0" marB="1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zh-CN" altLang="en-US" sz="1600" b="0" dirty="0">
                          <a:latin typeface="+mn-ea"/>
                          <a:ea typeface="+mn-ea"/>
                          <a:cs typeface="楷体_GB2312" charset="0"/>
                        </a:rPr>
                        <a:t>张居正进行赋役合一、统一征银的“一条鞭法”改革。李时珍</a:t>
                      </a:r>
                      <a:r>
                        <a:rPr lang="en-US" altLang="zh-CN" sz="1600" b="0" dirty="0">
                          <a:latin typeface="+mn-ea"/>
                          <a:ea typeface="+mn-ea"/>
                          <a:cs typeface="楷体_GB2312" charset="0"/>
                        </a:rPr>
                        <a:t>《</a:t>
                      </a:r>
                      <a:r>
                        <a:rPr lang="zh-CN" altLang="en-US" sz="1600" b="0" dirty="0">
                          <a:latin typeface="+mn-ea"/>
                          <a:ea typeface="+mn-ea"/>
                          <a:cs typeface="楷体_GB2312" charset="0"/>
                        </a:rPr>
                        <a:t>本草纲目</a:t>
                      </a:r>
                      <a:r>
                        <a:rPr lang="en-US" altLang="zh-CN" sz="1600" b="0" dirty="0">
                          <a:latin typeface="+mn-ea"/>
                          <a:ea typeface="+mn-ea"/>
                          <a:cs typeface="楷体_GB2312" charset="0"/>
                        </a:rPr>
                        <a:t>》</a:t>
                      </a:r>
                      <a:r>
                        <a:rPr lang="zh-CN" altLang="en-US" sz="1600" b="0" dirty="0">
                          <a:latin typeface="+mn-ea"/>
                          <a:ea typeface="+mn-ea"/>
                          <a:cs typeface="楷体_GB2312" charset="0"/>
                        </a:rPr>
                        <a:t>刊刻。玉米、番薯、马铃薯等高产作物传入中国。汤显祖出生，代表作</a:t>
                      </a:r>
                      <a:r>
                        <a:rPr lang="en-US" altLang="zh-CN" sz="1600" b="0" dirty="0">
                          <a:latin typeface="+mn-ea"/>
                          <a:ea typeface="+mn-ea"/>
                          <a:cs typeface="楷体_GB2312" charset="0"/>
                        </a:rPr>
                        <a:t>《</a:t>
                      </a:r>
                      <a:r>
                        <a:rPr lang="zh-CN" altLang="en-US" sz="1600" b="0" dirty="0">
                          <a:latin typeface="+mn-ea"/>
                          <a:ea typeface="+mn-ea"/>
                          <a:cs typeface="楷体_GB2312" charset="0"/>
                        </a:rPr>
                        <a:t>牡丹亭</a:t>
                      </a:r>
                      <a:r>
                        <a:rPr lang="en-US" altLang="zh-CN" sz="1600" b="0" dirty="0">
                          <a:latin typeface="+mn-ea"/>
                          <a:ea typeface="+mn-ea"/>
                          <a:cs typeface="楷体_GB2312" charset="0"/>
                        </a:rPr>
                        <a:t>》</a:t>
                      </a:r>
                      <a:r>
                        <a:rPr lang="zh-CN" altLang="en-US" sz="1600" b="0" dirty="0">
                          <a:latin typeface="+mn-ea"/>
                          <a:ea typeface="+mn-ea"/>
                          <a:cs typeface="楷体_GB2312" charset="0"/>
                        </a:rPr>
                        <a:t>表现男女主人公冲破礼教束缚，追求爱情自由。</a:t>
                      </a:r>
                    </a:p>
                  </a:txBody>
                  <a:tcPr marL="0" marR="0" marT="0" marB="1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zh-CN" altLang="en-US" sz="1600" b="0" dirty="0">
                          <a:latin typeface="+mn-ea"/>
                          <a:ea typeface="+mn-ea"/>
                          <a:cs typeface="楷体_GB2312" charset="0"/>
                        </a:rPr>
                        <a:t>哥白尼提出“太阳中心说”。意大利传教士利玛窦到中国，传播了西方自然科学知识。莎士比亚出生，代表作</a:t>
                      </a:r>
                      <a:r>
                        <a:rPr lang="en-US" altLang="zh-CN" sz="1600" b="0" dirty="0">
                          <a:latin typeface="+mn-ea"/>
                          <a:ea typeface="+mn-ea"/>
                          <a:cs typeface="楷体_GB2312" charset="0"/>
                        </a:rPr>
                        <a:t>《</a:t>
                      </a:r>
                      <a:r>
                        <a:rPr lang="zh-CN" altLang="en-US" sz="1600" b="0" dirty="0">
                          <a:latin typeface="+mn-ea"/>
                          <a:ea typeface="+mn-ea"/>
                          <a:cs typeface="楷体_GB2312" charset="0"/>
                        </a:rPr>
                        <a:t>哈姆雷特</a:t>
                      </a:r>
                      <a:r>
                        <a:rPr lang="en-US" altLang="zh-CN" sz="1600" b="0" dirty="0">
                          <a:latin typeface="+mn-ea"/>
                          <a:ea typeface="+mn-ea"/>
                          <a:cs typeface="楷体_GB2312" charset="0"/>
                        </a:rPr>
                        <a:t>》</a:t>
                      </a:r>
                      <a:r>
                        <a:rPr lang="zh-CN" altLang="en-US" sz="1600" b="0" dirty="0">
                          <a:latin typeface="+mn-ea"/>
                          <a:ea typeface="+mn-ea"/>
                          <a:cs typeface="楷体_GB2312" charset="0"/>
                        </a:rPr>
                        <a:t>。</a:t>
                      </a:r>
                    </a:p>
                  </a:txBody>
                  <a:tcPr marL="0" marR="0" marT="0" marB="1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1142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1600" b="0">
                          <a:latin typeface="+mn-ea"/>
                          <a:ea typeface="+mn-ea"/>
                          <a:cs typeface="Times New Roman" panose="02020603050405020304" charset="0"/>
                        </a:rPr>
                        <a:t>17</a:t>
                      </a:r>
                      <a:r>
                        <a:rPr lang="zh-CN" altLang="en-US" sz="1600" b="0">
                          <a:latin typeface="+mn-ea"/>
                          <a:ea typeface="+mn-ea"/>
                          <a:cs typeface="Times New Roman" panose="02020603050405020304" charset="0"/>
                        </a:rPr>
                        <a:t>世纪</a:t>
                      </a:r>
                    </a:p>
                  </a:txBody>
                  <a:tcPr marL="0" marR="0" marT="0" marB="1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zh-CN" altLang="en-US" sz="1600" b="0" dirty="0">
                          <a:latin typeface="+mn-ea"/>
                          <a:ea typeface="+mn-ea"/>
                          <a:cs typeface="楷体_GB2312" charset="0"/>
                        </a:rPr>
                        <a:t>朱子学在日本为官方推崇，成为显学。茶叶大量输往欧洲。宋应星</a:t>
                      </a:r>
                      <a:r>
                        <a:rPr lang="en-US" altLang="zh-CN" sz="1600" b="0" dirty="0">
                          <a:latin typeface="+mn-ea"/>
                          <a:ea typeface="+mn-ea"/>
                          <a:cs typeface="楷体_GB2312" charset="0"/>
                        </a:rPr>
                        <a:t>《</a:t>
                      </a:r>
                      <a:r>
                        <a:rPr lang="zh-CN" altLang="en-US" sz="1600" b="0" dirty="0">
                          <a:latin typeface="+mn-ea"/>
                          <a:ea typeface="+mn-ea"/>
                          <a:cs typeface="楷体_GB2312" charset="0"/>
                        </a:rPr>
                        <a:t>天工开物</a:t>
                      </a:r>
                      <a:r>
                        <a:rPr lang="en-US" altLang="zh-CN" sz="1600" b="0" dirty="0">
                          <a:latin typeface="+mn-ea"/>
                          <a:ea typeface="+mn-ea"/>
                          <a:cs typeface="楷体_GB2312" charset="0"/>
                        </a:rPr>
                        <a:t>》</a:t>
                      </a:r>
                      <a:r>
                        <a:rPr lang="zh-CN" altLang="en-US" sz="1600" b="0" dirty="0">
                          <a:latin typeface="+mn-ea"/>
                          <a:ea typeface="+mn-ea"/>
                          <a:cs typeface="楷体_GB2312" charset="0"/>
                        </a:rPr>
                        <a:t>刊刻。美洲白银大量流入中国。郑成功收复台湾。</a:t>
                      </a:r>
                    </a:p>
                  </a:txBody>
                  <a:tcPr marL="0" marR="0" marT="0" marB="1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zh-CN" altLang="en-US" sz="1600" b="0" dirty="0">
                          <a:latin typeface="+mn-ea"/>
                          <a:ea typeface="+mn-ea"/>
                          <a:cs typeface="楷体_GB2312" charset="0"/>
                        </a:rPr>
                        <a:t>英国入侵印度，英属东印度公司在印度开展殖民活动。英国早期移民乘“五月花号”到达北美。</a:t>
                      </a:r>
                    </a:p>
                  </a:txBody>
                  <a:tcPr marL="0" marR="0" marT="0" marB="1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文本框 10"/>
          <p:cNvSpPr txBox="1">
            <a:spLocks noChangeArrowheads="1"/>
          </p:cNvSpPr>
          <p:nvPr/>
        </p:nvSpPr>
        <p:spPr bwMode="auto">
          <a:xfrm>
            <a:off x="3661132" y="1114013"/>
            <a:ext cx="4949467" cy="4385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1" tIns="34285" rIns="68571" bIns="34285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400" b="1" dirty="0" smtClean="0">
                <a:latin typeface="+mj-ea"/>
                <a:ea typeface="+mj-ea"/>
                <a:cs typeface="+mn-ea"/>
                <a:sym typeface="+mn-lt"/>
              </a:rPr>
              <a:t>2017</a:t>
            </a:r>
            <a:r>
              <a:rPr lang="zh-CN" altLang="en-US" sz="2400" b="1" dirty="0" smtClean="0">
                <a:latin typeface="+mj-ea"/>
                <a:ea typeface="+mj-ea"/>
                <a:cs typeface="+mn-ea"/>
                <a:sym typeface="+mn-lt"/>
              </a:rPr>
              <a:t>年高考文综全国</a:t>
            </a:r>
            <a:r>
              <a:rPr lang="en-US" altLang="zh-CN" sz="2400" b="1" dirty="0" smtClean="0">
                <a:latin typeface="+mj-ea"/>
                <a:ea typeface="+mj-ea"/>
                <a:cs typeface="+mn-ea"/>
                <a:sym typeface="+mn-lt"/>
              </a:rPr>
              <a:t>1</a:t>
            </a:r>
            <a:r>
              <a:rPr lang="zh-CN" altLang="en-US" sz="2400" b="1" dirty="0" smtClean="0">
                <a:latin typeface="+mj-ea"/>
                <a:ea typeface="+mj-ea"/>
                <a:cs typeface="+mn-ea"/>
                <a:sym typeface="+mn-lt"/>
              </a:rPr>
              <a:t>卷第</a:t>
            </a:r>
            <a:r>
              <a:rPr lang="en-US" altLang="zh-CN" sz="2400" b="1" dirty="0" smtClean="0">
                <a:latin typeface="+mj-ea"/>
                <a:ea typeface="+mj-ea"/>
                <a:cs typeface="+mn-ea"/>
                <a:sym typeface="+mn-lt"/>
              </a:rPr>
              <a:t>42</a:t>
            </a:r>
            <a:r>
              <a:rPr lang="zh-CN" altLang="en-US" sz="2400" b="1" dirty="0" smtClean="0">
                <a:latin typeface="+mj-ea"/>
                <a:ea typeface="+mj-ea"/>
                <a:cs typeface="+mn-ea"/>
                <a:sym typeface="+mn-lt"/>
              </a:rPr>
              <a:t>题</a:t>
            </a:r>
            <a:endParaRPr lang="zh-CN" altLang="en-US" sz="2400" b="1" dirty="0">
              <a:latin typeface="+mj-ea"/>
              <a:ea typeface="+mj-ea"/>
              <a:cs typeface="+mn-ea"/>
              <a:sym typeface="+mn-lt"/>
            </a:endParaRPr>
          </a:p>
        </p:txBody>
      </p:sp>
      <p:grpSp>
        <p:nvGrpSpPr>
          <p:cNvPr id="7" name="组 6"/>
          <p:cNvGrpSpPr/>
          <p:nvPr/>
        </p:nvGrpSpPr>
        <p:grpSpPr>
          <a:xfrm>
            <a:off x="15536" y="385445"/>
            <a:ext cx="647127" cy="543764"/>
            <a:chOff x="15536" y="385445"/>
            <a:chExt cx="370919" cy="543764"/>
          </a:xfrm>
          <a:solidFill>
            <a:srgbClr val="C00000"/>
          </a:solidFill>
        </p:grpSpPr>
        <p:sp>
          <p:nvSpPr>
            <p:cNvPr id="4" name="矩形 1"/>
            <p:cNvSpPr>
              <a:spLocks noChangeArrowheads="1"/>
            </p:cNvSpPr>
            <p:nvPr/>
          </p:nvSpPr>
          <p:spPr bwMode="auto">
            <a:xfrm>
              <a:off x="15536" y="385445"/>
              <a:ext cx="202710" cy="543764"/>
            </a:xfrm>
            <a:prstGeom prst="rect">
              <a:avLst/>
            </a:prstGeom>
            <a:grpFill/>
            <a:ln>
              <a:noFill/>
            </a:ln>
          </p:spPr>
          <p:txBody>
            <a:bodyPr lIns="68571" tIns="34285" rIns="68571" bIns="34285"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5" name="矩形 1"/>
            <p:cNvSpPr>
              <a:spLocks noChangeArrowheads="1"/>
            </p:cNvSpPr>
            <p:nvPr/>
          </p:nvSpPr>
          <p:spPr bwMode="auto">
            <a:xfrm>
              <a:off x="245232" y="385445"/>
              <a:ext cx="64589" cy="543764"/>
            </a:xfrm>
            <a:prstGeom prst="rect">
              <a:avLst/>
            </a:prstGeom>
            <a:grpFill/>
            <a:ln>
              <a:noFill/>
            </a:ln>
          </p:spPr>
          <p:txBody>
            <a:bodyPr lIns="68571" tIns="34285" rIns="68571" bIns="34285"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6" name="矩形 1"/>
            <p:cNvSpPr>
              <a:spLocks noChangeArrowheads="1"/>
            </p:cNvSpPr>
            <p:nvPr/>
          </p:nvSpPr>
          <p:spPr bwMode="auto">
            <a:xfrm>
              <a:off x="340736" y="385445"/>
              <a:ext cx="45719" cy="543764"/>
            </a:xfrm>
            <a:prstGeom prst="rect">
              <a:avLst/>
            </a:prstGeom>
            <a:grpFill/>
            <a:ln>
              <a:noFill/>
            </a:ln>
          </p:spPr>
          <p:txBody>
            <a:bodyPr lIns="68571" tIns="34285" rIns="68571" bIns="34285"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sp>
        <p:nvSpPr>
          <p:cNvPr id="8" name="文本框 10"/>
          <p:cNvSpPr txBox="1">
            <a:spLocks noChangeArrowheads="1"/>
          </p:cNvSpPr>
          <p:nvPr/>
        </p:nvSpPr>
        <p:spPr bwMode="auto">
          <a:xfrm>
            <a:off x="1094959" y="438041"/>
            <a:ext cx="4949467" cy="4385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1" tIns="34285" rIns="68571" bIns="34285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 dirty="0" smtClean="0">
                <a:latin typeface="+mj-ea"/>
                <a:ea typeface="+mj-ea"/>
                <a:cs typeface="+mn-ea"/>
                <a:sym typeface="+mn-lt"/>
              </a:rPr>
              <a:t>真题再现</a:t>
            </a:r>
            <a:endParaRPr lang="zh-CN" altLang="en-US" sz="2400" b="1" dirty="0"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437630" y="5221066"/>
            <a:ext cx="5080000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 algn="r"/>
            <a:r>
              <a:rPr lang="en-US" altLang="zh-CN" sz="2000" b="0">
                <a:solidFill>
                  <a:srgbClr val="C00000"/>
                </a:solidFill>
                <a:latin typeface="Times New Roman" panose="02020603050405020304" charset="0"/>
                <a:ea typeface="Times New Roman" panose="02020603050405020304" charset="0"/>
                <a:cs typeface="Times New Roman" panose="02020603050405020304" charset="0"/>
              </a:rPr>
              <a:t>——</a:t>
            </a:r>
            <a:r>
              <a:rPr lang="zh-CN" altLang="en-US" sz="2000" b="0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据李亚凡编</a:t>
            </a:r>
            <a:r>
              <a:rPr lang="en-US" altLang="zh-CN" sz="2000" b="0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《</a:t>
            </a:r>
            <a:r>
              <a:rPr lang="zh-CN" altLang="en-US" sz="2000" b="0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世界历史年表</a:t>
            </a:r>
            <a:r>
              <a:rPr lang="en-US" altLang="zh-CN" sz="2000" b="0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》</a:t>
            </a:r>
            <a:r>
              <a:rPr lang="zh-CN" altLang="en-US" sz="2000" b="0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等</a:t>
            </a:r>
          </a:p>
        </p:txBody>
      </p:sp>
    </p:spTree>
    <p:extLst>
      <p:ext uri="{BB962C8B-B14F-4D97-AF65-F5344CB8AC3E}">
        <p14:creationId xmlns:p14="http://schemas.microsoft.com/office/powerpoint/2010/main" val="814478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 1"/>
          <p:cNvGrpSpPr/>
          <p:nvPr/>
        </p:nvGrpSpPr>
        <p:grpSpPr>
          <a:xfrm>
            <a:off x="15536" y="385445"/>
            <a:ext cx="647127" cy="543764"/>
            <a:chOff x="15536" y="385445"/>
            <a:chExt cx="370919" cy="543764"/>
          </a:xfrm>
          <a:solidFill>
            <a:srgbClr val="C00000"/>
          </a:solidFill>
        </p:grpSpPr>
        <p:sp>
          <p:nvSpPr>
            <p:cNvPr id="3" name="矩形 1"/>
            <p:cNvSpPr>
              <a:spLocks noChangeArrowheads="1"/>
            </p:cNvSpPr>
            <p:nvPr/>
          </p:nvSpPr>
          <p:spPr bwMode="auto">
            <a:xfrm>
              <a:off x="15536" y="385445"/>
              <a:ext cx="202710" cy="543764"/>
            </a:xfrm>
            <a:prstGeom prst="rect">
              <a:avLst/>
            </a:prstGeom>
            <a:grpFill/>
            <a:ln>
              <a:noFill/>
            </a:ln>
          </p:spPr>
          <p:txBody>
            <a:bodyPr lIns="68571" tIns="34285" rIns="68571" bIns="34285"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4" name="矩形 1"/>
            <p:cNvSpPr>
              <a:spLocks noChangeArrowheads="1"/>
            </p:cNvSpPr>
            <p:nvPr/>
          </p:nvSpPr>
          <p:spPr bwMode="auto">
            <a:xfrm>
              <a:off x="245232" y="385445"/>
              <a:ext cx="64589" cy="543764"/>
            </a:xfrm>
            <a:prstGeom prst="rect">
              <a:avLst/>
            </a:prstGeom>
            <a:grpFill/>
            <a:ln>
              <a:noFill/>
            </a:ln>
          </p:spPr>
          <p:txBody>
            <a:bodyPr lIns="68571" tIns="34285" rIns="68571" bIns="34285"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5" name="矩形 1"/>
            <p:cNvSpPr>
              <a:spLocks noChangeArrowheads="1"/>
            </p:cNvSpPr>
            <p:nvPr/>
          </p:nvSpPr>
          <p:spPr bwMode="auto">
            <a:xfrm>
              <a:off x="340736" y="385445"/>
              <a:ext cx="45719" cy="543764"/>
            </a:xfrm>
            <a:prstGeom prst="rect">
              <a:avLst/>
            </a:prstGeom>
            <a:grpFill/>
            <a:ln>
              <a:noFill/>
            </a:ln>
          </p:spPr>
          <p:txBody>
            <a:bodyPr lIns="68571" tIns="34285" rIns="68571" bIns="34285"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sp>
        <p:nvSpPr>
          <p:cNvPr id="6" name="文本框 10"/>
          <p:cNvSpPr txBox="1">
            <a:spLocks noChangeArrowheads="1"/>
          </p:cNvSpPr>
          <p:nvPr/>
        </p:nvSpPr>
        <p:spPr bwMode="auto">
          <a:xfrm>
            <a:off x="1094959" y="438041"/>
            <a:ext cx="4949467" cy="4385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1" tIns="34285" rIns="68571" bIns="34285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 dirty="0" smtClean="0">
                <a:latin typeface="+mj-ea"/>
                <a:ea typeface="+mj-ea"/>
                <a:cs typeface="+mn-ea"/>
                <a:sym typeface="+mn-lt"/>
              </a:rPr>
              <a:t>解析环节一</a:t>
            </a:r>
            <a:endParaRPr lang="zh-CN" altLang="en-US" sz="2400" b="1" dirty="0">
              <a:latin typeface="+mj-ea"/>
              <a:ea typeface="+mj-ea"/>
              <a:cs typeface="+mn-ea"/>
              <a:sym typeface="+mn-lt"/>
            </a:endParaRPr>
          </a:p>
        </p:txBody>
      </p:sp>
      <p:grpSp>
        <p:nvGrpSpPr>
          <p:cNvPr id="19" name="组 18"/>
          <p:cNvGrpSpPr/>
          <p:nvPr/>
        </p:nvGrpSpPr>
        <p:grpSpPr>
          <a:xfrm>
            <a:off x="622781" y="2497949"/>
            <a:ext cx="5743405" cy="2338184"/>
            <a:chOff x="908854" y="1925206"/>
            <a:chExt cx="5743405" cy="2338184"/>
          </a:xfrm>
        </p:grpSpPr>
        <p:grpSp>
          <p:nvGrpSpPr>
            <p:cNvPr id="16" name="组 15"/>
            <p:cNvGrpSpPr>
              <a:grpSpLocks noChangeAspect="1"/>
            </p:cNvGrpSpPr>
            <p:nvPr/>
          </p:nvGrpSpPr>
          <p:grpSpPr>
            <a:xfrm>
              <a:off x="908854" y="1925206"/>
              <a:ext cx="5743405" cy="2338184"/>
              <a:chOff x="199015" y="267855"/>
              <a:chExt cx="8820579" cy="3590925"/>
            </a:xfrm>
          </p:grpSpPr>
          <p:sp>
            <p:nvSpPr>
              <p:cNvPr id="7" name="菱形 2"/>
              <p:cNvSpPr>
                <a:spLocks noChangeArrowheads="1"/>
              </p:cNvSpPr>
              <p:nvPr/>
            </p:nvSpPr>
            <p:spPr bwMode="auto">
              <a:xfrm>
                <a:off x="392690" y="1056843"/>
                <a:ext cx="2800350" cy="2801937"/>
              </a:xfrm>
              <a:prstGeom prst="diamond">
                <a:avLst/>
              </a:prstGeom>
              <a:solidFill>
                <a:srgbClr val="C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 sz="1000">
                  <a:solidFill>
                    <a:srgbClr val="FFFFFF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endParaRPr>
              </a:p>
            </p:txBody>
          </p:sp>
          <p:cxnSp>
            <p:nvCxnSpPr>
              <p:cNvPr id="8" name="直接连接符 4"/>
              <p:cNvCxnSpPr>
                <a:cxnSpLocks noChangeShapeType="1"/>
              </p:cNvCxnSpPr>
              <p:nvPr/>
            </p:nvCxnSpPr>
            <p:spPr bwMode="auto">
              <a:xfrm>
                <a:off x="1388052" y="267855"/>
                <a:ext cx="1355725" cy="1357313"/>
              </a:xfrm>
              <a:prstGeom prst="line">
                <a:avLst/>
              </a:prstGeom>
              <a:noFill/>
              <a:ln w="6350">
                <a:solidFill>
                  <a:srgbClr val="96969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9" name="直接连接符 5"/>
              <p:cNvCxnSpPr>
                <a:cxnSpLocks noChangeShapeType="1"/>
              </p:cNvCxnSpPr>
              <p:nvPr/>
            </p:nvCxnSpPr>
            <p:spPr bwMode="auto">
              <a:xfrm flipH="1">
                <a:off x="199015" y="672668"/>
                <a:ext cx="1581150" cy="1581150"/>
              </a:xfrm>
              <a:prstGeom prst="line">
                <a:avLst/>
              </a:prstGeom>
              <a:noFill/>
              <a:ln w="6350">
                <a:solidFill>
                  <a:srgbClr val="96969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10" name="平行四边形 7"/>
              <p:cNvSpPr>
                <a:spLocks noChangeArrowheads="1"/>
              </p:cNvSpPr>
              <p:nvPr/>
            </p:nvSpPr>
            <p:spPr bwMode="auto">
              <a:xfrm>
                <a:off x="1792864" y="2872828"/>
                <a:ext cx="7226730" cy="652577"/>
              </a:xfrm>
              <a:prstGeom prst="parallelogram">
                <a:avLst>
                  <a:gd name="adj" fmla="val 96077"/>
                </a:avLst>
              </a:prstGeom>
              <a:solidFill>
                <a:srgbClr val="62626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 sz="1000">
                  <a:solidFill>
                    <a:srgbClr val="FFFFFF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endParaRPr>
              </a:p>
            </p:txBody>
          </p:sp>
          <p:sp>
            <p:nvSpPr>
              <p:cNvPr id="12" name="矩形 9"/>
              <p:cNvSpPr>
                <a:spLocks noChangeArrowheads="1"/>
              </p:cNvSpPr>
              <p:nvPr/>
            </p:nvSpPr>
            <p:spPr bwMode="auto">
              <a:xfrm>
                <a:off x="4828063" y="1474054"/>
                <a:ext cx="1855290" cy="98375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>
                <a:spAutoFit/>
              </a:bodyPr>
              <a:lstStyle/>
              <a:p>
                <a:pPr defTabSz="1216025" eaLnBrk="1" hangingPunct="1">
                  <a:lnSpc>
                    <a:spcPct val="120000"/>
                  </a:lnSpc>
                  <a:spcBef>
                    <a:spcPct val="20000"/>
                  </a:spcBef>
                </a:pPr>
                <a:r>
                  <a:rPr lang="zh-CN" altLang="en-US" sz="4000" dirty="0" smtClean="0">
                    <a:latin typeface="+mj-ea"/>
                    <a:ea typeface="+mj-ea"/>
                    <a:sym typeface="Arial" pitchFamily="34" charset="0"/>
                  </a:rPr>
                  <a:t>审题</a:t>
                </a:r>
                <a:endParaRPr lang="en-US" altLang="zh-CN" sz="4000" dirty="0">
                  <a:latin typeface="+mj-ea"/>
                  <a:ea typeface="+mj-ea"/>
                  <a:sym typeface="Arial" pitchFamily="34" charset="0"/>
                </a:endParaRPr>
              </a:p>
            </p:txBody>
          </p:sp>
          <p:sp>
            <p:nvSpPr>
              <p:cNvPr id="15" name="文本框 3"/>
              <p:cNvSpPr txBox="1">
                <a:spLocks noChangeArrowheads="1"/>
              </p:cNvSpPr>
              <p:nvPr/>
            </p:nvSpPr>
            <p:spPr bwMode="auto">
              <a:xfrm>
                <a:off x="1288833" y="1891249"/>
                <a:ext cx="798512" cy="10871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zh-CN" altLang="en-US" sz="4000" b="1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一</a:t>
                </a:r>
                <a:endParaRPr lang="zh-CN" altLang="en-US" sz="40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18" name="TextBox 13"/>
            <p:cNvSpPr txBox="1">
              <a:spLocks noChangeArrowheads="1"/>
            </p:cNvSpPr>
            <p:nvPr/>
          </p:nvSpPr>
          <p:spPr bwMode="auto">
            <a:xfrm>
              <a:off x="2828432" y="3671572"/>
              <a:ext cx="3397181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>
                <a:spcBef>
                  <a:spcPct val="20000"/>
                </a:spcBef>
              </a:pPr>
              <a:r>
                <a:rPr lang="zh-CN" altLang="en-US" sz="2000" b="1" dirty="0">
                  <a:solidFill>
                    <a:schemeClr val="bg1"/>
                  </a:solidFill>
                  <a:latin typeface="+mn-ea"/>
                  <a:ea typeface="+mn-ea"/>
                  <a:sym typeface="+mn-ea"/>
                </a:rPr>
                <a:t>“审”、“题”——审设</a:t>
              </a:r>
              <a:r>
                <a:rPr lang="zh-CN" altLang="en-US" sz="2000" b="1" dirty="0" smtClean="0">
                  <a:solidFill>
                    <a:schemeClr val="bg1"/>
                  </a:solidFill>
                  <a:latin typeface="+mn-ea"/>
                  <a:ea typeface="+mn-ea"/>
                  <a:sym typeface="+mn-ea"/>
                </a:rPr>
                <a:t>问</a:t>
              </a:r>
              <a:endParaRPr lang="zh-CN" altLang="en-US" sz="2000" b="1" dirty="0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>
            <a:off x="15536" y="1072889"/>
            <a:ext cx="12192000" cy="1228784"/>
          </a:xfrm>
          <a:prstGeom prst="rect">
            <a:avLst/>
          </a:prstGeom>
          <a:solidFill>
            <a:srgbClr val="B135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15536" y="1199442"/>
            <a:ext cx="12187894" cy="97482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defTabSz="1216025">
              <a:spcBef>
                <a:spcPct val="20000"/>
              </a:spcBef>
              <a:defRPr/>
            </a:pPr>
            <a:r>
              <a:rPr lang="zh-CN" altLang="en-US" sz="2000" dirty="0" smtClean="0">
                <a:solidFill>
                  <a:schemeClr val="tx1"/>
                </a:solidFill>
                <a:latin typeface="+mn-ea"/>
              </a:rPr>
              <a:t>表</a:t>
            </a:r>
            <a:r>
              <a:rPr lang="zh-CN" altLang="en-US" sz="2000" dirty="0">
                <a:solidFill>
                  <a:schemeClr val="tx1"/>
                </a:solidFill>
                <a:latin typeface="+mn-ea"/>
              </a:rPr>
              <a:t>4为14～17世纪中外历史事件简表。从表中</a:t>
            </a:r>
            <a:r>
              <a:rPr lang="zh-CN" altLang="en-US" sz="2000" dirty="0">
                <a:solidFill>
                  <a:srgbClr val="C00000"/>
                </a:solidFill>
                <a:latin typeface="+mn-ea"/>
              </a:rPr>
              <a:t>提取</a:t>
            </a:r>
            <a:r>
              <a:rPr lang="zh-CN" altLang="en-US" sz="2000" dirty="0">
                <a:solidFill>
                  <a:schemeClr val="tx1"/>
                </a:solidFill>
                <a:latin typeface="+mn-ea"/>
              </a:rPr>
              <a:t>相互关联的中外历史信息，自</a:t>
            </a:r>
            <a:r>
              <a:rPr lang="zh-CN" altLang="en-US" sz="2000" dirty="0">
                <a:solidFill>
                  <a:srgbClr val="C00000"/>
                </a:solidFill>
                <a:latin typeface="+mn-ea"/>
              </a:rPr>
              <a:t>拟</a:t>
            </a:r>
            <a:r>
              <a:rPr lang="zh-CN" altLang="en-US" sz="2000" dirty="0">
                <a:solidFill>
                  <a:schemeClr val="tx1"/>
                </a:solidFill>
                <a:latin typeface="+mn-ea"/>
              </a:rPr>
              <a:t>论题，并结合所学知识予以</a:t>
            </a:r>
            <a:r>
              <a:rPr lang="zh-CN" altLang="en-US" sz="2000" dirty="0">
                <a:solidFill>
                  <a:srgbClr val="C00000"/>
                </a:solidFill>
                <a:latin typeface="+mn-ea"/>
              </a:rPr>
              <a:t>阐述</a:t>
            </a:r>
            <a:r>
              <a:rPr lang="zh-CN" altLang="en-US" sz="2000" dirty="0">
                <a:solidFill>
                  <a:schemeClr val="tx1"/>
                </a:solidFill>
                <a:latin typeface="+mn-ea"/>
              </a:rPr>
              <a:t>。（要求：写明论题，</a:t>
            </a:r>
            <a:r>
              <a:rPr lang="zh-CN" altLang="en-US" sz="2000" b="1" u="sng" dirty="0">
                <a:solidFill>
                  <a:schemeClr val="tx1"/>
                </a:solidFill>
                <a:latin typeface="+mn-ea"/>
              </a:rPr>
              <a:t>中外关联</a:t>
            </a:r>
            <a:r>
              <a:rPr lang="zh-CN" altLang="en-US" sz="2000" dirty="0">
                <a:solidFill>
                  <a:schemeClr val="tx1"/>
                </a:solidFill>
                <a:latin typeface="+mn-ea"/>
              </a:rPr>
              <a:t>，</a:t>
            </a:r>
            <a:r>
              <a:rPr lang="zh-CN" altLang="en-US" sz="2000" b="1" u="sng" dirty="0">
                <a:solidFill>
                  <a:schemeClr val="tx1"/>
                </a:solidFill>
                <a:latin typeface="+mn-ea"/>
              </a:rPr>
              <a:t>史论结合</a:t>
            </a:r>
            <a:r>
              <a:rPr lang="zh-CN" altLang="en-US" sz="2000" dirty="0">
                <a:solidFill>
                  <a:schemeClr val="tx1"/>
                </a:solidFill>
                <a:latin typeface="+mn-ea"/>
              </a:rPr>
              <a:t>。</a:t>
            </a:r>
            <a:r>
              <a:rPr lang="zh-CN" altLang="en-US" sz="2000" b="1" dirty="0">
                <a:solidFill>
                  <a:schemeClr val="tx1"/>
                </a:solidFill>
                <a:latin typeface="+mn-ea"/>
              </a:rPr>
              <a:t>）</a:t>
            </a:r>
          </a:p>
        </p:txBody>
      </p:sp>
      <p:sp>
        <p:nvSpPr>
          <p:cNvPr id="38" name="矩形 69"/>
          <p:cNvSpPr>
            <a:spLocks noChangeArrowheads="1"/>
          </p:cNvSpPr>
          <p:nvPr/>
        </p:nvSpPr>
        <p:spPr bwMode="auto">
          <a:xfrm>
            <a:off x="7655764" y="3106946"/>
            <a:ext cx="190446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charset="0"/>
              <a:defRPr kumimoji="1" sz="2400"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charset="0"/>
              <a:defRPr kumimoji="1" sz="2400"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charset="0"/>
              <a:defRPr kumimoji="1" sz="2400"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charset="0"/>
              <a:defRPr kumimoji="1" sz="2400"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r>
              <a:rPr lang="zh-CN" altLang="en-US" sz="2000" b="1" smtClean="0">
                <a:solidFill>
                  <a:srgbClr val="282828"/>
                </a:solidFill>
                <a:latin typeface="+mn-ea"/>
                <a:ea typeface="+mn-ea"/>
                <a:sym typeface="微软雅黑" charset="-122"/>
              </a:rPr>
              <a:t>重要性</a:t>
            </a:r>
            <a:endParaRPr lang="en-US" altLang="zh-CN" sz="2000" b="1" dirty="0">
              <a:solidFill>
                <a:srgbClr val="282828"/>
              </a:solidFill>
              <a:latin typeface="+mn-ea"/>
              <a:ea typeface="+mn-ea"/>
              <a:sym typeface="微软雅黑" charset="-122"/>
            </a:endParaRPr>
          </a:p>
        </p:txBody>
      </p:sp>
      <p:grpSp>
        <p:nvGrpSpPr>
          <p:cNvPr id="40" name="Group 18"/>
          <p:cNvGrpSpPr>
            <a:grpSpLocks/>
          </p:cNvGrpSpPr>
          <p:nvPr/>
        </p:nvGrpSpPr>
        <p:grpSpPr bwMode="auto">
          <a:xfrm>
            <a:off x="7004164" y="3018870"/>
            <a:ext cx="396875" cy="576263"/>
            <a:chOff x="0" y="0"/>
            <a:chExt cx="396000" cy="576000"/>
          </a:xfrm>
        </p:grpSpPr>
        <p:sp>
          <p:nvSpPr>
            <p:cNvPr id="41" name="矩形 9"/>
            <p:cNvSpPr>
              <a:spLocks noChangeArrowheads="1"/>
            </p:cNvSpPr>
            <p:nvPr/>
          </p:nvSpPr>
          <p:spPr bwMode="auto">
            <a:xfrm>
              <a:off x="0" y="0"/>
              <a:ext cx="396000" cy="576000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 kumimoji="1" sz="24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charset="0"/>
                <a:defRPr kumimoji="1" sz="24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charset="0"/>
                <a:defRPr kumimoji="1" sz="24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charset="0"/>
                <a:defRPr kumimoji="1" sz="24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charset="0"/>
                <a:defRPr kumimoji="1" sz="24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/>
              <a:endParaRPr lang="zh-CN" altLang="en-US" sz="1800">
                <a:solidFill>
                  <a:srgbClr val="FFFFFF"/>
                </a:solidFill>
                <a:latin typeface="微软雅黑" charset="-122"/>
                <a:ea typeface="微软雅黑" charset="-122"/>
                <a:sym typeface="微软雅黑" charset="-122"/>
              </a:endParaRPr>
            </a:p>
          </p:txBody>
        </p:sp>
        <p:sp>
          <p:nvSpPr>
            <p:cNvPr id="42" name="TextBox 11"/>
            <p:cNvSpPr>
              <a:spLocks noChangeArrowheads="1"/>
            </p:cNvSpPr>
            <p:nvPr/>
          </p:nvSpPr>
          <p:spPr bwMode="auto">
            <a:xfrm>
              <a:off x="26077" y="57167"/>
              <a:ext cx="365806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charset="0"/>
                <a:defRPr kumimoji="1" sz="24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charset="0"/>
                <a:defRPr kumimoji="1" sz="24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charset="0"/>
                <a:defRPr kumimoji="1" sz="24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charset="0"/>
                <a:defRPr kumimoji="1" sz="24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/>
              <a:r>
                <a:rPr lang="en-US" altLang="zh-CN">
                  <a:solidFill>
                    <a:srgbClr val="FFFFFF"/>
                  </a:solidFill>
                  <a:latin typeface="微软雅黑" charset="-122"/>
                  <a:ea typeface="微软雅黑" charset="-122"/>
                  <a:sym typeface="微软雅黑" charset="-122"/>
                </a:rPr>
                <a:t>1</a:t>
              </a:r>
              <a:endParaRPr lang="zh-CN" altLang="en-US">
                <a:solidFill>
                  <a:srgbClr val="FFFFFF"/>
                </a:solidFill>
                <a:latin typeface="微软雅黑" charset="-122"/>
                <a:ea typeface="微软雅黑" charset="-122"/>
                <a:sym typeface="微软雅黑" charset="-122"/>
              </a:endParaRPr>
            </a:p>
          </p:txBody>
        </p:sp>
      </p:grpSp>
      <p:sp>
        <p:nvSpPr>
          <p:cNvPr id="49" name="矩形 69"/>
          <p:cNvSpPr>
            <a:spLocks noChangeArrowheads="1"/>
          </p:cNvSpPr>
          <p:nvPr/>
        </p:nvSpPr>
        <p:spPr bwMode="auto">
          <a:xfrm>
            <a:off x="7655764" y="3943102"/>
            <a:ext cx="190446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charset="0"/>
              <a:defRPr kumimoji="1" sz="2400"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charset="0"/>
              <a:defRPr kumimoji="1" sz="2400"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charset="0"/>
              <a:defRPr kumimoji="1" sz="2400"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charset="0"/>
              <a:defRPr kumimoji="1" sz="2400"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r>
              <a:rPr lang="zh-CN" altLang="en-US" sz="2000" b="1" dirty="0" smtClean="0">
                <a:solidFill>
                  <a:srgbClr val="282828"/>
                </a:solidFill>
                <a:latin typeface="+mn-ea"/>
                <a:ea typeface="+mn-ea"/>
                <a:sym typeface="微软雅黑" charset="-122"/>
              </a:rPr>
              <a:t>关键词</a:t>
            </a:r>
            <a:endParaRPr lang="en-US" altLang="zh-CN" sz="2000" b="1" dirty="0">
              <a:solidFill>
                <a:srgbClr val="282828"/>
              </a:solidFill>
              <a:latin typeface="+mn-ea"/>
              <a:ea typeface="+mn-ea"/>
              <a:sym typeface="微软雅黑" charset="-122"/>
            </a:endParaRPr>
          </a:p>
        </p:txBody>
      </p:sp>
      <p:grpSp>
        <p:nvGrpSpPr>
          <p:cNvPr id="50" name="Group 18"/>
          <p:cNvGrpSpPr>
            <a:grpSpLocks/>
          </p:cNvGrpSpPr>
          <p:nvPr/>
        </p:nvGrpSpPr>
        <p:grpSpPr bwMode="auto">
          <a:xfrm>
            <a:off x="7004164" y="3855026"/>
            <a:ext cx="396875" cy="576263"/>
            <a:chOff x="0" y="0"/>
            <a:chExt cx="396000" cy="576000"/>
          </a:xfrm>
        </p:grpSpPr>
        <p:sp>
          <p:nvSpPr>
            <p:cNvPr id="51" name="矩形 9"/>
            <p:cNvSpPr>
              <a:spLocks noChangeArrowheads="1"/>
            </p:cNvSpPr>
            <p:nvPr/>
          </p:nvSpPr>
          <p:spPr bwMode="auto">
            <a:xfrm>
              <a:off x="0" y="0"/>
              <a:ext cx="396000" cy="576000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 kumimoji="1" sz="24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charset="0"/>
                <a:defRPr kumimoji="1" sz="24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charset="0"/>
                <a:defRPr kumimoji="1" sz="24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charset="0"/>
                <a:defRPr kumimoji="1" sz="24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charset="0"/>
                <a:defRPr kumimoji="1" sz="24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/>
              <a:endParaRPr lang="zh-CN" altLang="en-US" sz="1800">
                <a:solidFill>
                  <a:srgbClr val="FFFFFF"/>
                </a:solidFill>
                <a:latin typeface="微软雅黑" charset="-122"/>
                <a:ea typeface="微软雅黑" charset="-122"/>
                <a:sym typeface="微软雅黑" charset="-122"/>
              </a:endParaRPr>
            </a:p>
          </p:txBody>
        </p:sp>
        <p:sp>
          <p:nvSpPr>
            <p:cNvPr id="52" name="TextBox 11"/>
            <p:cNvSpPr>
              <a:spLocks noChangeArrowheads="1"/>
            </p:cNvSpPr>
            <p:nvPr/>
          </p:nvSpPr>
          <p:spPr bwMode="auto">
            <a:xfrm>
              <a:off x="26480" y="57167"/>
              <a:ext cx="364999" cy="4614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charset="0"/>
                <a:defRPr kumimoji="1" sz="24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charset="0"/>
                <a:defRPr kumimoji="1" sz="24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charset="0"/>
                <a:defRPr kumimoji="1" sz="24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charset="0"/>
                <a:defRPr kumimoji="1" sz="24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/>
              <a:r>
                <a:rPr lang="en-US" altLang="zh-CN" dirty="0">
                  <a:solidFill>
                    <a:srgbClr val="FFFFFF"/>
                  </a:solidFill>
                  <a:latin typeface="微软雅黑" charset="-122"/>
                  <a:ea typeface="微软雅黑" charset="-122"/>
                  <a:sym typeface="微软雅黑" charset="-122"/>
                </a:rPr>
                <a:t>2</a:t>
              </a:r>
              <a:endParaRPr lang="zh-CN" altLang="en-US" dirty="0">
                <a:solidFill>
                  <a:srgbClr val="FFFFFF"/>
                </a:solidFill>
                <a:latin typeface="微软雅黑" charset="-122"/>
                <a:ea typeface="微软雅黑" charset="-122"/>
                <a:sym typeface="微软雅黑" charset="-122"/>
              </a:endParaRPr>
            </a:p>
          </p:txBody>
        </p:sp>
      </p:grpSp>
      <p:grpSp>
        <p:nvGrpSpPr>
          <p:cNvPr id="59" name="组 58"/>
          <p:cNvGrpSpPr/>
          <p:nvPr/>
        </p:nvGrpSpPr>
        <p:grpSpPr>
          <a:xfrm>
            <a:off x="7004163" y="4484676"/>
            <a:ext cx="4831606" cy="1151238"/>
            <a:chOff x="7004163" y="4484676"/>
            <a:chExt cx="4831606" cy="1151238"/>
          </a:xfrm>
        </p:grpSpPr>
        <p:grpSp>
          <p:nvGrpSpPr>
            <p:cNvPr id="53" name="Group 5"/>
            <p:cNvGrpSpPr>
              <a:grpSpLocks/>
            </p:cNvGrpSpPr>
            <p:nvPr/>
          </p:nvGrpSpPr>
          <p:grpSpPr bwMode="auto">
            <a:xfrm>
              <a:off x="7004164" y="4484676"/>
              <a:ext cx="4831605" cy="1151238"/>
              <a:chOff x="79997" y="0"/>
              <a:chExt cx="4830844" cy="1151446"/>
            </a:xfrm>
          </p:grpSpPr>
          <p:sp>
            <p:nvSpPr>
              <p:cNvPr id="54" name="矩形 8"/>
              <p:cNvSpPr>
                <a:spLocks noChangeArrowheads="1"/>
              </p:cNvSpPr>
              <p:nvPr/>
            </p:nvSpPr>
            <p:spPr bwMode="auto">
              <a:xfrm>
                <a:off x="79997" y="176527"/>
                <a:ext cx="4002295" cy="29757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lnSpc>
                    <a:spcPts val="1600"/>
                  </a:lnSpc>
                </a:pPr>
                <a:r>
                  <a:rPr kumimoji="1" lang="zh-CN" altLang="en-US" sz="1400" dirty="0">
                    <a:latin typeface="+mn-ea"/>
                  </a:rPr>
                  <a:t>①</a:t>
                </a:r>
                <a:r>
                  <a:rPr kumimoji="1" lang="en-US" altLang="zh-CN" sz="1400" dirty="0">
                    <a:latin typeface="+mn-ea"/>
                    <a:sym typeface="+mn-ea"/>
                  </a:rPr>
                  <a:t>“</a:t>
                </a:r>
                <a:r>
                  <a:rPr kumimoji="1" lang="zh-CN" altLang="en-US" sz="1400" dirty="0">
                    <a:latin typeface="+mn-ea"/>
                    <a:sym typeface="+mn-ea"/>
                  </a:rPr>
                  <a:t>指令动作</a:t>
                </a:r>
                <a:r>
                  <a:rPr kumimoji="1" lang="en-US" altLang="zh-CN" sz="1400" dirty="0">
                    <a:latin typeface="+mn-ea"/>
                    <a:sym typeface="+mn-ea"/>
                  </a:rPr>
                  <a:t>”</a:t>
                </a:r>
                <a:r>
                  <a:rPr kumimoji="1" lang="zh-CN" altLang="en-US" sz="1400" dirty="0">
                    <a:latin typeface="+mn-ea"/>
                    <a:sym typeface="+mn-ea"/>
                  </a:rPr>
                  <a:t>项——“提取”“拟”“阐述”</a:t>
                </a:r>
              </a:p>
            </p:txBody>
          </p:sp>
          <p:sp>
            <p:nvSpPr>
              <p:cNvPr id="56" name="矩形 10"/>
              <p:cNvSpPr>
                <a:spLocks noChangeArrowheads="1"/>
              </p:cNvSpPr>
              <p:nvPr/>
            </p:nvSpPr>
            <p:spPr bwMode="auto">
              <a:xfrm>
                <a:off x="86841" y="0"/>
                <a:ext cx="4824000" cy="18000"/>
              </a:xfrm>
              <a:prstGeom prst="rect">
                <a:avLst/>
              </a:prstGeom>
              <a:solidFill>
                <a:srgbClr val="90909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algn="ctr"/>
                <a:endParaRPr lang="zh-CN" altLang="en-US" sz="1800">
                  <a:solidFill>
                    <a:srgbClr val="FFFFFF"/>
                  </a:solidFill>
                  <a:latin typeface="微软雅黑" charset="-122"/>
                  <a:ea typeface="微软雅黑" charset="-122"/>
                  <a:sym typeface="微软雅黑" charset="-122"/>
                </a:endParaRPr>
              </a:p>
            </p:txBody>
          </p:sp>
          <p:sp>
            <p:nvSpPr>
              <p:cNvPr id="57" name="矩形 11"/>
              <p:cNvSpPr>
                <a:spLocks noChangeArrowheads="1"/>
              </p:cNvSpPr>
              <p:nvPr/>
            </p:nvSpPr>
            <p:spPr bwMode="auto">
              <a:xfrm>
                <a:off x="79997" y="1133446"/>
                <a:ext cx="4824000" cy="18000"/>
              </a:xfrm>
              <a:prstGeom prst="rect">
                <a:avLst/>
              </a:prstGeom>
              <a:solidFill>
                <a:srgbClr val="90909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algn="ctr"/>
                <a:endParaRPr lang="zh-CN" altLang="en-US" sz="1800">
                  <a:solidFill>
                    <a:srgbClr val="FFFFFF"/>
                  </a:solidFill>
                  <a:latin typeface="微软雅黑" charset="-122"/>
                  <a:ea typeface="微软雅黑" charset="-122"/>
                  <a:sym typeface="微软雅黑" charset="-122"/>
                </a:endParaRPr>
              </a:p>
            </p:txBody>
          </p:sp>
        </p:grpSp>
        <p:sp>
          <p:nvSpPr>
            <p:cNvPr id="58" name="矩形 8"/>
            <p:cNvSpPr>
              <a:spLocks noChangeArrowheads="1"/>
            </p:cNvSpPr>
            <p:nvPr/>
          </p:nvSpPr>
          <p:spPr bwMode="auto">
            <a:xfrm>
              <a:off x="7004163" y="5094699"/>
              <a:ext cx="4002925" cy="2975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ts val="1600"/>
                </a:lnSpc>
              </a:pPr>
              <a:r>
                <a:rPr kumimoji="1" lang="en-US" altLang="zh-CN" sz="1400" dirty="0">
                  <a:latin typeface="+mn-ea"/>
                  <a:sym typeface="+mn-ea"/>
                </a:rPr>
                <a:t>②“规定</a:t>
              </a:r>
              <a:r>
                <a:rPr kumimoji="1" lang="zh-CN" altLang="en-US" sz="1400" dirty="0">
                  <a:latin typeface="+mn-ea"/>
                  <a:sym typeface="+mn-ea"/>
                </a:rPr>
                <a:t>、</a:t>
              </a:r>
              <a:r>
                <a:rPr kumimoji="1" lang="en-US" altLang="zh-CN" sz="1400" dirty="0" err="1">
                  <a:latin typeface="+mn-ea"/>
                  <a:sym typeface="+mn-ea"/>
                </a:rPr>
                <a:t>要求”项</a:t>
              </a:r>
              <a:r>
                <a:rPr kumimoji="1" lang="en-US" altLang="zh-CN" sz="1400" dirty="0">
                  <a:latin typeface="+mn-ea"/>
                  <a:sym typeface="+mn-ea"/>
                </a:rPr>
                <a:t>——“</a:t>
              </a:r>
              <a:r>
                <a:rPr kumimoji="1" lang="zh-CN" altLang="en-US" sz="1400" dirty="0">
                  <a:latin typeface="+mn-ea"/>
                  <a:sym typeface="+mn-ea"/>
                </a:rPr>
                <a:t>中外关联、史论结合</a:t>
              </a:r>
              <a:r>
                <a:rPr kumimoji="1" lang="en-US" altLang="zh-CN" sz="1400" dirty="0">
                  <a:latin typeface="+mn-ea"/>
                  <a:sym typeface="+mn-ea"/>
                </a:rPr>
                <a:t>”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490164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38" grpId="0"/>
      <p:bldP spid="4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 1"/>
          <p:cNvGrpSpPr/>
          <p:nvPr/>
        </p:nvGrpSpPr>
        <p:grpSpPr>
          <a:xfrm>
            <a:off x="622781" y="2029319"/>
            <a:ext cx="5743405" cy="2338185"/>
            <a:chOff x="908854" y="1925206"/>
            <a:chExt cx="5743405" cy="2338185"/>
          </a:xfrm>
        </p:grpSpPr>
        <p:grpSp>
          <p:nvGrpSpPr>
            <p:cNvPr id="3" name="组 2"/>
            <p:cNvGrpSpPr>
              <a:grpSpLocks noChangeAspect="1"/>
            </p:cNvGrpSpPr>
            <p:nvPr/>
          </p:nvGrpSpPr>
          <p:grpSpPr>
            <a:xfrm>
              <a:off x="908854" y="1925206"/>
              <a:ext cx="5743405" cy="2338185"/>
              <a:chOff x="199015" y="267855"/>
              <a:chExt cx="8820579" cy="3590925"/>
            </a:xfrm>
          </p:grpSpPr>
          <p:sp>
            <p:nvSpPr>
              <p:cNvPr id="5" name="菱形 2"/>
              <p:cNvSpPr>
                <a:spLocks noChangeArrowheads="1"/>
              </p:cNvSpPr>
              <p:nvPr/>
            </p:nvSpPr>
            <p:spPr bwMode="auto">
              <a:xfrm>
                <a:off x="392690" y="1056843"/>
                <a:ext cx="2800350" cy="2801937"/>
              </a:xfrm>
              <a:prstGeom prst="diamond">
                <a:avLst/>
              </a:prstGeom>
              <a:solidFill>
                <a:srgbClr val="C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 sz="1000">
                  <a:solidFill>
                    <a:srgbClr val="FFFFFF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endParaRPr>
              </a:p>
            </p:txBody>
          </p:sp>
          <p:cxnSp>
            <p:nvCxnSpPr>
              <p:cNvPr id="6" name="直接连接符 4"/>
              <p:cNvCxnSpPr>
                <a:cxnSpLocks noChangeShapeType="1"/>
              </p:cNvCxnSpPr>
              <p:nvPr/>
            </p:nvCxnSpPr>
            <p:spPr bwMode="auto">
              <a:xfrm>
                <a:off x="1388052" y="267855"/>
                <a:ext cx="1355725" cy="1357313"/>
              </a:xfrm>
              <a:prstGeom prst="line">
                <a:avLst/>
              </a:prstGeom>
              <a:noFill/>
              <a:ln w="6350">
                <a:solidFill>
                  <a:srgbClr val="96969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7" name="直接连接符 5"/>
              <p:cNvCxnSpPr>
                <a:cxnSpLocks noChangeShapeType="1"/>
              </p:cNvCxnSpPr>
              <p:nvPr/>
            </p:nvCxnSpPr>
            <p:spPr bwMode="auto">
              <a:xfrm flipH="1">
                <a:off x="199015" y="672668"/>
                <a:ext cx="1581150" cy="1581150"/>
              </a:xfrm>
              <a:prstGeom prst="line">
                <a:avLst/>
              </a:prstGeom>
              <a:noFill/>
              <a:ln w="6350">
                <a:solidFill>
                  <a:srgbClr val="96969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8" name="平行四边形 7"/>
              <p:cNvSpPr>
                <a:spLocks noChangeArrowheads="1"/>
              </p:cNvSpPr>
              <p:nvPr/>
            </p:nvSpPr>
            <p:spPr bwMode="auto">
              <a:xfrm>
                <a:off x="1792864" y="2872828"/>
                <a:ext cx="7226730" cy="652577"/>
              </a:xfrm>
              <a:prstGeom prst="parallelogram">
                <a:avLst>
                  <a:gd name="adj" fmla="val 96077"/>
                </a:avLst>
              </a:prstGeom>
              <a:solidFill>
                <a:srgbClr val="62626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 sz="1000">
                  <a:solidFill>
                    <a:srgbClr val="FFFFFF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endParaRPr>
              </a:p>
            </p:txBody>
          </p:sp>
          <p:sp>
            <p:nvSpPr>
              <p:cNvPr id="9" name="矩形 9"/>
              <p:cNvSpPr>
                <a:spLocks noChangeArrowheads="1"/>
              </p:cNvSpPr>
              <p:nvPr/>
            </p:nvSpPr>
            <p:spPr bwMode="auto">
              <a:xfrm>
                <a:off x="4724808" y="1385672"/>
                <a:ext cx="2893040" cy="11344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>
                <a:spAutoFit/>
              </a:bodyPr>
              <a:lstStyle/>
              <a:p>
                <a:pPr defTabSz="1216025" eaLnBrk="1" hangingPunct="1">
                  <a:lnSpc>
                    <a:spcPct val="120000"/>
                  </a:lnSpc>
                  <a:spcBef>
                    <a:spcPct val="20000"/>
                  </a:spcBef>
                </a:pPr>
                <a:r>
                  <a:rPr lang="zh-CN" altLang="en-US" sz="4000" smtClean="0">
                    <a:latin typeface="+mj-ea"/>
                    <a:ea typeface="+mj-ea"/>
                    <a:sym typeface="Arial" pitchFamily="34" charset="0"/>
                  </a:rPr>
                  <a:t>读材料</a:t>
                </a:r>
                <a:endParaRPr lang="en-US" altLang="zh-CN" sz="4000" dirty="0">
                  <a:latin typeface="+mj-ea"/>
                  <a:ea typeface="+mj-ea"/>
                  <a:sym typeface="Arial" pitchFamily="34" charset="0"/>
                </a:endParaRPr>
              </a:p>
            </p:txBody>
          </p:sp>
          <p:sp>
            <p:nvSpPr>
              <p:cNvPr id="10" name="文本框 3"/>
              <p:cNvSpPr txBox="1">
                <a:spLocks noChangeArrowheads="1"/>
              </p:cNvSpPr>
              <p:nvPr/>
            </p:nvSpPr>
            <p:spPr bwMode="auto">
              <a:xfrm>
                <a:off x="1288833" y="1891249"/>
                <a:ext cx="798512" cy="10871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zh-CN" altLang="en-US" sz="4000" b="1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二</a:t>
                </a:r>
                <a:endParaRPr lang="zh-CN" altLang="en-US" sz="40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4" name="TextBox 13"/>
            <p:cNvSpPr txBox="1">
              <a:spLocks noChangeArrowheads="1"/>
            </p:cNvSpPr>
            <p:nvPr/>
          </p:nvSpPr>
          <p:spPr bwMode="auto">
            <a:xfrm>
              <a:off x="2828432" y="3671572"/>
              <a:ext cx="3397181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>
                <a:spcBef>
                  <a:spcPct val="20000"/>
                </a:spcBef>
              </a:pPr>
              <a:r>
                <a:rPr lang="zh-CN" altLang="en-US" sz="2000" b="1" dirty="0" smtClean="0">
                  <a:solidFill>
                    <a:schemeClr val="bg1"/>
                  </a:solidFill>
                  <a:latin typeface="+mn-ea"/>
                  <a:ea typeface="+mn-ea"/>
                  <a:sym typeface="+mn-ea"/>
                </a:rPr>
                <a:t>“史料实证</a:t>
              </a:r>
              <a:r>
                <a:rPr lang="zh-CN" altLang="en-US" sz="2000" b="1" dirty="0">
                  <a:solidFill>
                    <a:schemeClr val="bg1"/>
                  </a:solidFill>
                  <a:latin typeface="+mn-ea"/>
                  <a:ea typeface="+mn-ea"/>
                  <a:sym typeface="+mn-ea"/>
                </a:rPr>
                <a:t>”</a:t>
              </a:r>
              <a:endParaRPr lang="en-US" altLang="zh-CN" sz="2000" b="1" dirty="0" smtClean="0">
                <a:solidFill>
                  <a:schemeClr val="bg1"/>
                </a:solidFill>
                <a:latin typeface="+mn-ea"/>
                <a:ea typeface="+mn-ea"/>
                <a:sym typeface="+mn-ea"/>
              </a:endParaRPr>
            </a:p>
          </p:txBody>
        </p:sp>
      </p:grpSp>
      <p:sp>
        <p:nvSpPr>
          <p:cNvPr id="15" name="矩形 69"/>
          <p:cNvSpPr>
            <a:spLocks noChangeArrowheads="1"/>
          </p:cNvSpPr>
          <p:nvPr/>
        </p:nvSpPr>
        <p:spPr bwMode="auto">
          <a:xfrm>
            <a:off x="7598614" y="2032702"/>
            <a:ext cx="190446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charset="0"/>
              <a:defRPr kumimoji="1" sz="2400"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charset="0"/>
              <a:defRPr kumimoji="1" sz="2400"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charset="0"/>
              <a:defRPr kumimoji="1" sz="2400"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charset="0"/>
              <a:defRPr kumimoji="1" sz="2400"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r>
              <a:rPr lang="zh-CN" altLang="en-US" sz="2000" b="1" dirty="0" smtClean="0">
                <a:solidFill>
                  <a:srgbClr val="282828"/>
                </a:solidFill>
                <a:latin typeface="+mn-ea"/>
                <a:ea typeface="+mn-ea"/>
                <a:sym typeface="微软雅黑" charset="-122"/>
              </a:rPr>
              <a:t>材料整合</a:t>
            </a:r>
            <a:endParaRPr lang="en-US" altLang="zh-CN" sz="2000" b="1" dirty="0">
              <a:solidFill>
                <a:srgbClr val="282828"/>
              </a:solidFill>
              <a:latin typeface="+mn-ea"/>
              <a:ea typeface="+mn-ea"/>
              <a:sym typeface="微软雅黑" charset="-122"/>
            </a:endParaRPr>
          </a:p>
        </p:txBody>
      </p:sp>
      <p:grpSp>
        <p:nvGrpSpPr>
          <p:cNvPr id="16" name="Group 18"/>
          <p:cNvGrpSpPr>
            <a:grpSpLocks/>
          </p:cNvGrpSpPr>
          <p:nvPr/>
        </p:nvGrpSpPr>
        <p:grpSpPr bwMode="auto">
          <a:xfrm>
            <a:off x="6947014" y="1944626"/>
            <a:ext cx="396875" cy="576263"/>
            <a:chOff x="0" y="0"/>
            <a:chExt cx="396000" cy="576000"/>
          </a:xfrm>
        </p:grpSpPr>
        <p:sp>
          <p:nvSpPr>
            <p:cNvPr id="17" name="矩形 9"/>
            <p:cNvSpPr>
              <a:spLocks noChangeArrowheads="1"/>
            </p:cNvSpPr>
            <p:nvPr/>
          </p:nvSpPr>
          <p:spPr bwMode="auto">
            <a:xfrm>
              <a:off x="0" y="0"/>
              <a:ext cx="396000" cy="576000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 kumimoji="1" sz="24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charset="0"/>
                <a:defRPr kumimoji="1" sz="24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charset="0"/>
                <a:defRPr kumimoji="1" sz="24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charset="0"/>
                <a:defRPr kumimoji="1" sz="24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charset="0"/>
                <a:defRPr kumimoji="1" sz="24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/>
              <a:endParaRPr lang="zh-CN" altLang="en-US" sz="1800">
                <a:solidFill>
                  <a:srgbClr val="FFFFFF"/>
                </a:solidFill>
                <a:latin typeface="微软雅黑" charset="-122"/>
                <a:ea typeface="微软雅黑" charset="-122"/>
                <a:sym typeface="微软雅黑" charset="-122"/>
              </a:endParaRPr>
            </a:p>
          </p:txBody>
        </p:sp>
        <p:sp>
          <p:nvSpPr>
            <p:cNvPr id="18" name="TextBox 11"/>
            <p:cNvSpPr>
              <a:spLocks noChangeArrowheads="1"/>
            </p:cNvSpPr>
            <p:nvPr/>
          </p:nvSpPr>
          <p:spPr bwMode="auto">
            <a:xfrm>
              <a:off x="26480" y="57167"/>
              <a:ext cx="364999" cy="4614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charset="0"/>
                <a:defRPr kumimoji="1" sz="24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charset="0"/>
                <a:defRPr kumimoji="1" sz="24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charset="0"/>
                <a:defRPr kumimoji="1" sz="24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charset="0"/>
                <a:defRPr kumimoji="1" sz="24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/>
              <a:r>
                <a:rPr lang="en-US" altLang="zh-CN" dirty="0">
                  <a:solidFill>
                    <a:srgbClr val="FFFFFF"/>
                  </a:solidFill>
                  <a:latin typeface="微软雅黑" charset="-122"/>
                  <a:ea typeface="微软雅黑" charset="-122"/>
                  <a:sym typeface="微软雅黑" charset="-122"/>
                </a:rPr>
                <a:t>1</a:t>
              </a:r>
              <a:endParaRPr lang="zh-CN" altLang="en-US" dirty="0">
                <a:solidFill>
                  <a:srgbClr val="FFFFFF"/>
                </a:solidFill>
                <a:latin typeface="微软雅黑" charset="-122"/>
                <a:ea typeface="微软雅黑" charset="-122"/>
                <a:sym typeface="微软雅黑" charset="-122"/>
              </a:endParaRPr>
            </a:p>
          </p:txBody>
        </p:sp>
      </p:grpSp>
      <p:grpSp>
        <p:nvGrpSpPr>
          <p:cNvPr id="19" name="组 18"/>
          <p:cNvGrpSpPr/>
          <p:nvPr/>
        </p:nvGrpSpPr>
        <p:grpSpPr>
          <a:xfrm>
            <a:off x="6947013" y="2574276"/>
            <a:ext cx="4831606" cy="1151238"/>
            <a:chOff x="7004163" y="4484676"/>
            <a:chExt cx="4831606" cy="1151238"/>
          </a:xfrm>
        </p:grpSpPr>
        <p:grpSp>
          <p:nvGrpSpPr>
            <p:cNvPr id="20" name="Group 5"/>
            <p:cNvGrpSpPr>
              <a:grpSpLocks/>
            </p:cNvGrpSpPr>
            <p:nvPr/>
          </p:nvGrpSpPr>
          <p:grpSpPr bwMode="auto">
            <a:xfrm>
              <a:off x="7004164" y="4484676"/>
              <a:ext cx="4831605" cy="1151238"/>
              <a:chOff x="79997" y="0"/>
              <a:chExt cx="4830844" cy="1151446"/>
            </a:xfrm>
          </p:grpSpPr>
          <p:sp>
            <p:nvSpPr>
              <p:cNvPr id="22" name="矩形 8"/>
              <p:cNvSpPr>
                <a:spLocks noChangeArrowheads="1"/>
              </p:cNvSpPr>
              <p:nvPr/>
            </p:nvSpPr>
            <p:spPr bwMode="auto">
              <a:xfrm>
                <a:off x="79997" y="176527"/>
                <a:ext cx="4002295" cy="30783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lnSpc>
                    <a:spcPts val="1600"/>
                  </a:lnSpc>
                </a:pPr>
                <a:r>
                  <a:rPr kumimoji="1" lang="zh-CN" altLang="en-US" sz="1400" dirty="0" smtClean="0">
                    <a:latin typeface="+mn-ea"/>
                  </a:rPr>
                  <a:t>① </a:t>
                </a:r>
                <a:r>
                  <a:rPr kumimoji="1" lang="zh-CN" altLang="en-US" sz="1400" dirty="0" smtClean="0">
                    <a:latin typeface="+mn-ea"/>
                    <a:sym typeface="+mn-ea"/>
                  </a:rPr>
                  <a:t>材料</a:t>
                </a:r>
                <a:r>
                  <a:rPr kumimoji="1" lang="zh-CN" altLang="en-US" sz="1400" dirty="0">
                    <a:latin typeface="+mn-ea"/>
                    <a:sym typeface="+mn-ea"/>
                  </a:rPr>
                  <a:t>构成</a:t>
                </a:r>
                <a:r>
                  <a:rPr kumimoji="1" lang="zh-CN" altLang="en-US" sz="1400" dirty="0">
                    <a:latin typeface="+mn-ea"/>
                  </a:rPr>
                  <a:t>（政治、经济、文化、外交等）</a:t>
                </a:r>
              </a:p>
            </p:txBody>
          </p:sp>
          <p:sp>
            <p:nvSpPr>
              <p:cNvPr id="23" name="矩形 10"/>
              <p:cNvSpPr>
                <a:spLocks noChangeArrowheads="1"/>
              </p:cNvSpPr>
              <p:nvPr/>
            </p:nvSpPr>
            <p:spPr bwMode="auto">
              <a:xfrm>
                <a:off x="86841" y="0"/>
                <a:ext cx="4824000" cy="18000"/>
              </a:xfrm>
              <a:prstGeom prst="rect">
                <a:avLst/>
              </a:prstGeom>
              <a:solidFill>
                <a:srgbClr val="90909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algn="ctr"/>
                <a:endParaRPr lang="zh-CN" altLang="en-US" sz="1800">
                  <a:solidFill>
                    <a:srgbClr val="FFFFFF"/>
                  </a:solidFill>
                  <a:latin typeface="微软雅黑" charset="-122"/>
                  <a:ea typeface="微软雅黑" charset="-122"/>
                  <a:sym typeface="微软雅黑" charset="-122"/>
                </a:endParaRPr>
              </a:p>
            </p:txBody>
          </p:sp>
          <p:sp>
            <p:nvSpPr>
              <p:cNvPr id="24" name="矩形 11"/>
              <p:cNvSpPr>
                <a:spLocks noChangeArrowheads="1"/>
              </p:cNvSpPr>
              <p:nvPr/>
            </p:nvSpPr>
            <p:spPr bwMode="auto">
              <a:xfrm>
                <a:off x="79997" y="1133446"/>
                <a:ext cx="4824000" cy="18000"/>
              </a:xfrm>
              <a:prstGeom prst="rect">
                <a:avLst/>
              </a:prstGeom>
              <a:solidFill>
                <a:srgbClr val="90909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algn="ctr"/>
                <a:endParaRPr lang="zh-CN" altLang="en-US" sz="1800">
                  <a:solidFill>
                    <a:srgbClr val="FFFFFF"/>
                  </a:solidFill>
                  <a:latin typeface="微软雅黑" charset="-122"/>
                  <a:ea typeface="微软雅黑" charset="-122"/>
                  <a:sym typeface="微软雅黑" charset="-122"/>
                </a:endParaRPr>
              </a:p>
            </p:txBody>
          </p:sp>
        </p:grpSp>
        <p:sp>
          <p:nvSpPr>
            <p:cNvPr id="21" name="矩形 8"/>
            <p:cNvSpPr>
              <a:spLocks noChangeArrowheads="1"/>
            </p:cNvSpPr>
            <p:nvPr/>
          </p:nvSpPr>
          <p:spPr bwMode="auto">
            <a:xfrm>
              <a:off x="7004163" y="5094699"/>
              <a:ext cx="4002925" cy="2975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ts val="1600"/>
                </a:lnSpc>
              </a:pPr>
              <a:r>
                <a:rPr kumimoji="1" lang="en-US" altLang="zh-CN" sz="1400" dirty="0" smtClean="0">
                  <a:latin typeface="+mn-ea"/>
                  <a:sym typeface="+mn-ea"/>
                </a:rPr>
                <a:t>②</a:t>
              </a:r>
              <a:r>
                <a:rPr kumimoji="1" lang="zh-CN" altLang="en-US" sz="1400" dirty="0" smtClean="0">
                  <a:latin typeface="+mn-ea"/>
                  <a:sym typeface="+mn-ea"/>
                </a:rPr>
                <a:t> 结合所学</a:t>
              </a:r>
              <a:endParaRPr kumimoji="1" lang="en-US" altLang="zh-CN" sz="1400" dirty="0">
                <a:latin typeface="+mn-ea"/>
                <a:sym typeface="+mn-ea"/>
              </a:endParaRPr>
            </a:p>
          </p:txBody>
        </p:sp>
      </p:grpSp>
      <p:grpSp>
        <p:nvGrpSpPr>
          <p:cNvPr id="25" name="组 24"/>
          <p:cNvGrpSpPr/>
          <p:nvPr/>
        </p:nvGrpSpPr>
        <p:grpSpPr>
          <a:xfrm>
            <a:off x="15536" y="385445"/>
            <a:ext cx="647127" cy="543764"/>
            <a:chOff x="15536" y="385445"/>
            <a:chExt cx="370919" cy="543764"/>
          </a:xfrm>
          <a:solidFill>
            <a:srgbClr val="C00000"/>
          </a:solidFill>
        </p:grpSpPr>
        <p:sp>
          <p:nvSpPr>
            <p:cNvPr id="26" name="矩形 1"/>
            <p:cNvSpPr>
              <a:spLocks noChangeArrowheads="1"/>
            </p:cNvSpPr>
            <p:nvPr/>
          </p:nvSpPr>
          <p:spPr bwMode="auto">
            <a:xfrm>
              <a:off x="15536" y="385445"/>
              <a:ext cx="202710" cy="543764"/>
            </a:xfrm>
            <a:prstGeom prst="rect">
              <a:avLst/>
            </a:prstGeom>
            <a:grpFill/>
            <a:ln>
              <a:noFill/>
            </a:ln>
          </p:spPr>
          <p:txBody>
            <a:bodyPr lIns="68571" tIns="34285" rIns="68571" bIns="34285"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27" name="矩形 1"/>
            <p:cNvSpPr>
              <a:spLocks noChangeArrowheads="1"/>
            </p:cNvSpPr>
            <p:nvPr/>
          </p:nvSpPr>
          <p:spPr bwMode="auto">
            <a:xfrm>
              <a:off x="245232" y="385445"/>
              <a:ext cx="64589" cy="543764"/>
            </a:xfrm>
            <a:prstGeom prst="rect">
              <a:avLst/>
            </a:prstGeom>
            <a:grpFill/>
            <a:ln>
              <a:noFill/>
            </a:ln>
          </p:spPr>
          <p:txBody>
            <a:bodyPr lIns="68571" tIns="34285" rIns="68571" bIns="34285"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28" name="矩形 1"/>
            <p:cNvSpPr>
              <a:spLocks noChangeArrowheads="1"/>
            </p:cNvSpPr>
            <p:nvPr/>
          </p:nvSpPr>
          <p:spPr bwMode="auto">
            <a:xfrm>
              <a:off x="340736" y="385445"/>
              <a:ext cx="45719" cy="543764"/>
            </a:xfrm>
            <a:prstGeom prst="rect">
              <a:avLst/>
            </a:prstGeom>
            <a:grpFill/>
            <a:ln>
              <a:noFill/>
            </a:ln>
          </p:spPr>
          <p:txBody>
            <a:bodyPr lIns="68571" tIns="34285" rIns="68571" bIns="34285"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9" name="文本框 10"/>
          <p:cNvSpPr txBox="1">
            <a:spLocks noChangeArrowheads="1"/>
          </p:cNvSpPr>
          <p:nvPr/>
        </p:nvSpPr>
        <p:spPr bwMode="auto">
          <a:xfrm>
            <a:off x="1094959" y="438041"/>
            <a:ext cx="4949467" cy="4385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1" tIns="34285" rIns="68571" bIns="34285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2400" b="1" dirty="0">
                <a:latin typeface="+mj-ea"/>
                <a:cs typeface="+mn-ea"/>
                <a:sym typeface="+mn-lt"/>
              </a:rPr>
              <a:t>解析环节</a:t>
            </a:r>
            <a:r>
              <a:rPr lang="zh-CN" altLang="en-US" sz="2400" b="1" dirty="0" smtClean="0">
                <a:latin typeface="+mj-ea"/>
                <a:ea typeface="+mj-ea"/>
                <a:cs typeface="+mn-ea"/>
                <a:sym typeface="+mn-lt"/>
              </a:rPr>
              <a:t>二</a:t>
            </a:r>
            <a:endParaRPr lang="zh-CN" altLang="en-US" sz="2400" b="1" dirty="0"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30" name="矩形 69"/>
          <p:cNvSpPr>
            <a:spLocks noChangeArrowheads="1"/>
          </p:cNvSpPr>
          <p:nvPr/>
        </p:nvSpPr>
        <p:spPr bwMode="auto">
          <a:xfrm>
            <a:off x="7655764" y="3943102"/>
            <a:ext cx="190446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charset="0"/>
              <a:defRPr kumimoji="1" sz="2400"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charset="0"/>
              <a:defRPr kumimoji="1" sz="2400"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charset="0"/>
              <a:defRPr kumimoji="1" sz="2400"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charset="0"/>
              <a:defRPr kumimoji="1" sz="2400"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r>
              <a:rPr lang="zh-CN" altLang="en-US" sz="2000" b="1" dirty="0" smtClean="0">
                <a:solidFill>
                  <a:srgbClr val="282828"/>
                </a:solidFill>
                <a:latin typeface="+mn-ea"/>
                <a:ea typeface="+mn-ea"/>
                <a:sym typeface="微软雅黑" charset="-122"/>
              </a:rPr>
              <a:t>初拟论题</a:t>
            </a:r>
            <a:endParaRPr lang="en-US" altLang="zh-CN" sz="2000" b="1" dirty="0">
              <a:solidFill>
                <a:srgbClr val="282828"/>
              </a:solidFill>
              <a:latin typeface="+mn-ea"/>
              <a:ea typeface="+mn-ea"/>
              <a:sym typeface="微软雅黑" charset="-122"/>
            </a:endParaRPr>
          </a:p>
        </p:txBody>
      </p:sp>
      <p:grpSp>
        <p:nvGrpSpPr>
          <p:cNvPr id="31" name="Group 18"/>
          <p:cNvGrpSpPr>
            <a:grpSpLocks/>
          </p:cNvGrpSpPr>
          <p:nvPr/>
        </p:nvGrpSpPr>
        <p:grpSpPr bwMode="auto">
          <a:xfrm>
            <a:off x="7004164" y="3855026"/>
            <a:ext cx="396875" cy="576263"/>
            <a:chOff x="0" y="0"/>
            <a:chExt cx="396000" cy="576000"/>
          </a:xfrm>
        </p:grpSpPr>
        <p:sp>
          <p:nvSpPr>
            <p:cNvPr id="32" name="矩形 9"/>
            <p:cNvSpPr>
              <a:spLocks noChangeArrowheads="1"/>
            </p:cNvSpPr>
            <p:nvPr/>
          </p:nvSpPr>
          <p:spPr bwMode="auto">
            <a:xfrm>
              <a:off x="0" y="0"/>
              <a:ext cx="396000" cy="576000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 kumimoji="1" sz="24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charset="0"/>
                <a:defRPr kumimoji="1" sz="24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charset="0"/>
                <a:defRPr kumimoji="1" sz="24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charset="0"/>
                <a:defRPr kumimoji="1" sz="24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charset="0"/>
                <a:defRPr kumimoji="1" sz="24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/>
              <a:endParaRPr lang="zh-CN" altLang="en-US" sz="1800">
                <a:solidFill>
                  <a:srgbClr val="FFFFFF"/>
                </a:solidFill>
                <a:latin typeface="微软雅黑" charset="-122"/>
                <a:ea typeface="微软雅黑" charset="-122"/>
                <a:sym typeface="微软雅黑" charset="-122"/>
              </a:endParaRPr>
            </a:p>
          </p:txBody>
        </p:sp>
        <p:sp>
          <p:nvSpPr>
            <p:cNvPr id="33" name="TextBox 11"/>
            <p:cNvSpPr>
              <a:spLocks noChangeArrowheads="1"/>
            </p:cNvSpPr>
            <p:nvPr/>
          </p:nvSpPr>
          <p:spPr bwMode="auto">
            <a:xfrm>
              <a:off x="26480" y="57167"/>
              <a:ext cx="364999" cy="4614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charset="0"/>
                <a:defRPr kumimoji="1" sz="24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charset="0"/>
                <a:defRPr kumimoji="1" sz="24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charset="0"/>
                <a:defRPr kumimoji="1" sz="24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charset="0"/>
                <a:defRPr kumimoji="1" sz="24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/>
              <a:r>
                <a:rPr lang="en-US" altLang="zh-CN" dirty="0">
                  <a:solidFill>
                    <a:srgbClr val="FFFFFF"/>
                  </a:solidFill>
                  <a:latin typeface="微软雅黑" charset="-122"/>
                  <a:ea typeface="微软雅黑" charset="-122"/>
                  <a:sym typeface="微软雅黑" charset="-122"/>
                </a:rPr>
                <a:t>2</a:t>
              </a:r>
              <a:endParaRPr lang="zh-CN" altLang="en-US" dirty="0">
                <a:solidFill>
                  <a:srgbClr val="FFFFFF"/>
                </a:solidFill>
                <a:latin typeface="微软雅黑" charset="-122"/>
                <a:ea typeface="微软雅黑" charset="-122"/>
                <a:sym typeface="微软雅黑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28224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 1"/>
          <p:cNvGrpSpPr/>
          <p:nvPr/>
        </p:nvGrpSpPr>
        <p:grpSpPr>
          <a:xfrm>
            <a:off x="15536" y="385445"/>
            <a:ext cx="647127" cy="543764"/>
            <a:chOff x="15536" y="385445"/>
            <a:chExt cx="370919" cy="543764"/>
          </a:xfrm>
          <a:solidFill>
            <a:srgbClr val="C00000"/>
          </a:solidFill>
        </p:grpSpPr>
        <p:sp>
          <p:nvSpPr>
            <p:cNvPr id="3" name="矩形 1"/>
            <p:cNvSpPr>
              <a:spLocks noChangeArrowheads="1"/>
            </p:cNvSpPr>
            <p:nvPr/>
          </p:nvSpPr>
          <p:spPr bwMode="auto">
            <a:xfrm>
              <a:off x="15536" y="385445"/>
              <a:ext cx="202710" cy="543764"/>
            </a:xfrm>
            <a:prstGeom prst="rect">
              <a:avLst/>
            </a:prstGeom>
            <a:grpFill/>
            <a:ln>
              <a:noFill/>
            </a:ln>
          </p:spPr>
          <p:txBody>
            <a:bodyPr lIns="68571" tIns="34285" rIns="68571" bIns="34285"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4" name="矩形 1"/>
            <p:cNvSpPr>
              <a:spLocks noChangeArrowheads="1"/>
            </p:cNvSpPr>
            <p:nvPr/>
          </p:nvSpPr>
          <p:spPr bwMode="auto">
            <a:xfrm>
              <a:off x="245232" y="385445"/>
              <a:ext cx="64589" cy="543764"/>
            </a:xfrm>
            <a:prstGeom prst="rect">
              <a:avLst/>
            </a:prstGeom>
            <a:grpFill/>
            <a:ln>
              <a:noFill/>
            </a:ln>
          </p:spPr>
          <p:txBody>
            <a:bodyPr lIns="68571" tIns="34285" rIns="68571" bIns="34285"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5" name="矩形 1"/>
            <p:cNvSpPr>
              <a:spLocks noChangeArrowheads="1"/>
            </p:cNvSpPr>
            <p:nvPr/>
          </p:nvSpPr>
          <p:spPr bwMode="auto">
            <a:xfrm>
              <a:off x="340736" y="385445"/>
              <a:ext cx="45719" cy="543764"/>
            </a:xfrm>
            <a:prstGeom prst="rect">
              <a:avLst/>
            </a:prstGeom>
            <a:grpFill/>
            <a:ln>
              <a:noFill/>
            </a:ln>
          </p:spPr>
          <p:txBody>
            <a:bodyPr lIns="68571" tIns="34285" rIns="68571" bIns="34285"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sp>
        <p:nvSpPr>
          <p:cNvPr id="6" name="文本框 10"/>
          <p:cNvSpPr txBox="1">
            <a:spLocks noChangeArrowheads="1"/>
          </p:cNvSpPr>
          <p:nvPr/>
        </p:nvSpPr>
        <p:spPr bwMode="auto">
          <a:xfrm>
            <a:off x="1094959" y="438041"/>
            <a:ext cx="4949467" cy="4385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1" tIns="34285" rIns="68571" bIns="34285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2400" b="1" dirty="0">
                <a:latin typeface="+mj-ea"/>
                <a:cs typeface="+mn-ea"/>
                <a:sym typeface="+mn-lt"/>
              </a:rPr>
              <a:t>解析环节</a:t>
            </a:r>
            <a:r>
              <a:rPr lang="zh-CN" altLang="en-US" sz="2400" b="1" dirty="0" smtClean="0">
                <a:latin typeface="+mj-ea"/>
                <a:ea typeface="+mj-ea"/>
                <a:cs typeface="+mn-ea"/>
                <a:sym typeface="+mn-lt"/>
              </a:rPr>
              <a:t>三</a:t>
            </a:r>
            <a:endParaRPr lang="zh-CN" altLang="en-US" sz="2400" b="1" dirty="0">
              <a:latin typeface="+mj-ea"/>
              <a:ea typeface="+mj-ea"/>
              <a:cs typeface="+mn-ea"/>
              <a:sym typeface="+mn-lt"/>
            </a:endParaRPr>
          </a:p>
        </p:txBody>
      </p:sp>
      <p:grpSp>
        <p:nvGrpSpPr>
          <p:cNvPr id="8" name="组 7"/>
          <p:cNvGrpSpPr>
            <a:grpSpLocks noChangeAspect="1"/>
          </p:cNvGrpSpPr>
          <p:nvPr/>
        </p:nvGrpSpPr>
        <p:grpSpPr>
          <a:xfrm>
            <a:off x="416277" y="2063609"/>
            <a:ext cx="5763372" cy="2338185"/>
            <a:chOff x="199015" y="267855"/>
            <a:chExt cx="8851244" cy="3590925"/>
          </a:xfrm>
        </p:grpSpPr>
        <p:sp>
          <p:nvSpPr>
            <p:cNvPr id="10" name="菱形 2"/>
            <p:cNvSpPr>
              <a:spLocks noChangeArrowheads="1"/>
            </p:cNvSpPr>
            <p:nvPr/>
          </p:nvSpPr>
          <p:spPr bwMode="auto">
            <a:xfrm>
              <a:off x="392690" y="1056843"/>
              <a:ext cx="2800350" cy="2801937"/>
            </a:xfrm>
            <a:prstGeom prst="diamond">
              <a:avLst/>
            </a:pr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 sz="10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  <p:cxnSp>
          <p:nvCxnSpPr>
            <p:cNvPr id="11" name="直接连接符 4"/>
            <p:cNvCxnSpPr>
              <a:cxnSpLocks noChangeShapeType="1"/>
            </p:cNvCxnSpPr>
            <p:nvPr/>
          </p:nvCxnSpPr>
          <p:spPr bwMode="auto">
            <a:xfrm>
              <a:off x="1388052" y="267855"/>
              <a:ext cx="1355725" cy="1357313"/>
            </a:xfrm>
            <a:prstGeom prst="line">
              <a:avLst/>
            </a:prstGeom>
            <a:noFill/>
            <a:ln w="6350">
              <a:solidFill>
                <a:srgbClr val="96969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2" name="直接连接符 5"/>
            <p:cNvCxnSpPr>
              <a:cxnSpLocks noChangeShapeType="1"/>
            </p:cNvCxnSpPr>
            <p:nvPr/>
          </p:nvCxnSpPr>
          <p:spPr bwMode="auto">
            <a:xfrm flipH="1">
              <a:off x="199015" y="672668"/>
              <a:ext cx="1581150" cy="1581150"/>
            </a:xfrm>
            <a:prstGeom prst="line">
              <a:avLst/>
            </a:prstGeom>
            <a:noFill/>
            <a:ln w="6350">
              <a:solidFill>
                <a:srgbClr val="96969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3" name="平行四边形 12"/>
            <p:cNvSpPr>
              <a:spLocks noChangeArrowheads="1"/>
            </p:cNvSpPr>
            <p:nvPr/>
          </p:nvSpPr>
          <p:spPr bwMode="auto">
            <a:xfrm>
              <a:off x="1792864" y="2872828"/>
              <a:ext cx="7226730" cy="652577"/>
            </a:xfrm>
            <a:prstGeom prst="parallelogram">
              <a:avLst>
                <a:gd name="adj" fmla="val 96077"/>
              </a:avLst>
            </a:prstGeom>
            <a:solidFill>
              <a:srgbClr val="6262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 sz="10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  <p:sp>
          <p:nvSpPr>
            <p:cNvPr id="14" name="矩形 9"/>
            <p:cNvSpPr>
              <a:spLocks noChangeArrowheads="1"/>
            </p:cNvSpPr>
            <p:nvPr/>
          </p:nvSpPr>
          <p:spPr bwMode="auto">
            <a:xfrm>
              <a:off x="3276383" y="1543938"/>
              <a:ext cx="5773876" cy="11344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defTabSz="1216025" eaLnBrk="1" hangingPunct="1">
                <a:lnSpc>
                  <a:spcPct val="120000"/>
                </a:lnSpc>
                <a:spcBef>
                  <a:spcPct val="20000"/>
                </a:spcBef>
              </a:pPr>
              <a:r>
                <a:rPr lang="zh-CN" altLang="en-US" sz="4000" dirty="0" smtClean="0">
                  <a:latin typeface="+mj-ea"/>
                  <a:ea typeface="+mj-ea"/>
                  <a:sym typeface="Arial" pitchFamily="34" charset="0"/>
                </a:rPr>
                <a:t>拟论题，定论点</a:t>
              </a:r>
              <a:endParaRPr lang="en-US" altLang="zh-CN" sz="4000" dirty="0">
                <a:latin typeface="+mj-ea"/>
                <a:ea typeface="+mj-ea"/>
                <a:sym typeface="Arial" pitchFamily="34" charset="0"/>
              </a:endParaRPr>
            </a:p>
          </p:txBody>
        </p:sp>
        <p:sp>
          <p:nvSpPr>
            <p:cNvPr id="15" name="文本框 3"/>
            <p:cNvSpPr txBox="1">
              <a:spLocks noChangeArrowheads="1"/>
            </p:cNvSpPr>
            <p:nvPr/>
          </p:nvSpPr>
          <p:spPr bwMode="auto">
            <a:xfrm>
              <a:off x="1288833" y="1891249"/>
              <a:ext cx="798512" cy="1087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40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三</a:t>
              </a:r>
              <a:endParaRPr lang="zh-CN" altLang="en-US" sz="4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8" name="矩形 69"/>
          <p:cNvSpPr>
            <a:spLocks noChangeArrowheads="1"/>
          </p:cNvSpPr>
          <p:nvPr/>
        </p:nvSpPr>
        <p:spPr bwMode="auto">
          <a:xfrm>
            <a:off x="7472120" y="1663499"/>
            <a:ext cx="433430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kumimoji="1" lang="en-US" altLang="zh-CN" sz="2000" b="1" dirty="0">
                <a:solidFill>
                  <a:srgbClr val="282828"/>
                </a:solidFill>
                <a:latin typeface="+mn-ea"/>
              </a:rPr>
              <a:t>“</a:t>
            </a:r>
            <a:r>
              <a:rPr kumimoji="1" lang="zh-CN" altLang="en-US" sz="2000" b="1" dirty="0">
                <a:solidFill>
                  <a:srgbClr val="282828"/>
                </a:solidFill>
                <a:latin typeface="+mn-ea"/>
              </a:rPr>
              <a:t>论题</a:t>
            </a:r>
            <a:r>
              <a:rPr kumimoji="1" lang="en-US" altLang="zh-CN" sz="2000" b="1" dirty="0">
                <a:solidFill>
                  <a:srgbClr val="282828"/>
                </a:solidFill>
                <a:latin typeface="+mn-ea"/>
              </a:rPr>
              <a:t>”</a:t>
            </a:r>
            <a:r>
              <a:rPr kumimoji="1" lang="zh-CN" altLang="en-US" sz="2000" b="1" dirty="0">
                <a:solidFill>
                  <a:srgbClr val="282828"/>
                </a:solidFill>
                <a:latin typeface="+mn-ea"/>
              </a:rPr>
              <a:t>和</a:t>
            </a:r>
            <a:r>
              <a:rPr kumimoji="1" lang="en-US" altLang="zh-CN" sz="2000" b="1" dirty="0">
                <a:solidFill>
                  <a:srgbClr val="282828"/>
                </a:solidFill>
                <a:latin typeface="+mn-ea"/>
              </a:rPr>
              <a:t>“</a:t>
            </a:r>
            <a:r>
              <a:rPr kumimoji="1" lang="zh-CN" altLang="en-US" sz="2000" b="1" dirty="0">
                <a:solidFill>
                  <a:srgbClr val="282828"/>
                </a:solidFill>
                <a:latin typeface="+mn-ea"/>
              </a:rPr>
              <a:t>论点</a:t>
            </a:r>
            <a:r>
              <a:rPr kumimoji="1" lang="en-US" altLang="zh-CN" sz="2000" b="1" dirty="0">
                <a:solidFill>
                  <a:srgbClr val="282828"/>
                </a:solidFill>
                <a:latin typeface="+mn-ea"/>
              </a:rPr>
              <a:t>”</a:t>
            </a:r>
            <a:r>
              <a:rPr kumimoji="1" lang="zh-CN" altLang="en-US" sz="2000" b="1" dirty="0">
                <a:solidFill>
                  <a:srgbClr val="282828"/>
                </a:solidFill>
                <a:latin typeface="+mn-ea"/>
              </a:rPr>
              <a:t>的含义及其联系</a:t>
            </a:r>
          </a:p>
        </p:txBody>
      </p:sp>
      <p:grpSp>
        <p:nvGrpSpPr>
          <p:cNvPr id="19" name="Group 18"/>
          <p:cNvGrpSpPr>
            <a:grpSpLocks/>
          </p:cNvGrpSpPr>
          <p:nvPr/>
        </p:nvGrpSpPr>
        <p:grpSpPr bwMode="auto">
          <a:xfrm>
            <a:off x="6820520" y="1575423"/>
            <a:ext cx="396875" cy="576263"/>
            <a:chOff x="0" y="0"/>
            <a:chExt cx="396000" cy="576000"/>
          </a:xfrm>
        </p:grpSpPr>
        <p:sp>
          <p:nvSpPr>
            <p:cNvPr id="20" name="矩形 9"/>
            <p:cNvSpPr>
              <a:spLocks noChangeArrowheads="1"/>
            </p:cNvSpPr>
            <p:nvPr/>
          </p:nvSpPr>
          <p:spPr bwMode="auto">
            <a:xfrm>
              <a:off x="0" y="0"/>
              <a:ext cx="396000" cy="576000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 kumimoji="1" sz="24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charset="0"/>
                <a:defRPr kumimoji="1" sz="24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charset="0"/>
                <a:defRPr kumimoji="1" sz="24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charset="0"/>
                <a:defRPr kumimoji="1" sz="24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charset="0"/>
                <a:defRPr kumimoji="1" sz="24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/>
              <a:endParaRPr lang="zh-CN" altLang="en-US" sz="1800">
                <a:solidFill>
                  <a:srgbClr val="FFFFFF"/>
                </a:solidFill>
                <a:latin typeface="微软雅黑" charset="-122"/>
                <a:ea typeface="微软雅黑" charset="-122"/>
                <a:sym typeface="微软雅黑" charset="-122"/>
              </a:endParaRPr>
            </a:p>
          </p:txBody>
        </p:sp>
        <p:sp>
          <p:nvSpPr>
            <p:cNvPr id="21" name="TextBox 11"/>
            <p:cNvSpPr>
              <a:spLocks noChangeArrowheads="1"/>
            </p:cNvSpPr>
            <p:nvPr/>
          </p:nvSpPr>
          <p:spPr bwMode="auto">
            <a:xfrm>
              <a:off x="26077" y="57167"/>
              <a:ext cx="365806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charset="0"/>
                <a:defRPr kumimoji="1" sz="24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charset="0"/>
                <a:defRPr kumimoji="1" sz="24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charset="0"/>
                <a:defRPr kumimoji="1" sz="24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charset="0"/>
                <a:defRPr kumimoji="1" sz="24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/>
              <a:r>
                <a:rPr lang="en-US" altLang="zh-CN">
                  <a:solidFill>
                    <a:srgbClr val="FFFFFF"/>
                  </a:solidFill>
                  <a:latin typeface="微软雅黑" charset="-122"/>
                  <a:ea typeface="微软雅黑" charset="-122"/>
                  <a:sym typeface="微软雅黑" charset="-122"/>
                </a:rPr>
                <a:t>1</a:t>
              </a:r>
              <a:endParaRPr lang="zh-CN" altLang="en-US">
                <a:solidFill>
                  <a:srgbClr val="FFFFFF"/>
                </a:solidFill>
                <a:latin typeface="微软雅黑" charset="-122"/>
                <a:ea typeface="微软雅黑" charset="-122"/>
                <a:sym typeface="微软雅黑" charset="-122"/>
              </a:endParaRPr>
            </a:p>
          </p:txBody>
        </p:sp>
      </p:grpSp>
      <p:grpSp>
        <p:nvGrpSpPr>
          <p:cNvPr id="59" name="组 58"/>
          <p:cNvGrpSpPr/>
          <p:nvPr/>
        </p:nvGrpSpPr>
        <p:grpSpPr>
          <a:xfrm>
            <a:off x="6820520" y="2324145"/>
            <a:ext cx="4831606" cy="1920519"/>
            <a:chOff x="6820520" y="2324145"/>
            <a:chExt cx="4831606" cy="1920519"/>
          </a:xfrm>
        </p:grpSpPr>
        <p:grpSp>
          <p:nvGrpSpPr>
            <p:cNvPr id="27" name="Group 5"/>
            <p:cNvGrpSpPr>
              <a:grpSpLocks/>
            </p:cNvGrpSpPr>
            <p:nvPr/>
          </p:nvGrpSpPr>
          <p:grpSpPr bwMode="auto">
            <a:xfrm>
              <a:off x="6820520" y="2324145"/>
              <a:ext cx="4831606" cy="1920519"/>
              <a:chOff x="79996" y="0"/>
              <a:chExt cx="4830845" cy="1194081"/>
            </a:xfrm>
          </p:grpSpPr>
          <p:sp>
            <p:nvSpPr>
              <p:cNvPr id="29" name="矩形 8"/>
              <p:cNvSpPr>
                <a:spLocks noChangeArrowheads="1"/>
              </p:cNvSpPr>
              <p:nvPr/>
            </p:nvSpPr>
            <p:spPr bwMode="auto">
              <a:xfrm>
                <a:off x="79996" y="75628"/>
                <a:ext cx="4002295" cy="29757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lnSpc>
                    <a:spcPts val="1600"/>
                  </a:lnSpc>
                </a:pPr>
                <a:r>
                  <a:rPr kumimoji="1" lang="zh-CN" altLang="en-US" sz="1400" dirty="0" smtClean="0">
                    <a:latin typeface="+mn-ea"/>
                  </a:rPr>
                  <a:t>① </a:t>
                </a:r>
                <a:r>
                  <a:rPr kumimoji="1" lang="zh-CN" altLang="en-US" sz="1400" dirty="0" smtClean="0">
                    <a:latin typeface="+mn-ea"/>
                    <a:sym typeface="+mn-ea"/>
                  </a:rPr>
                  <a:t>含义：</a:t>
                </a:r>
                <a:endParaRPr kumimoji="1" lang="zh-CN" altLang="en-US" sz="1400" dirty="0">
                  <a:latin typeface="+mn-ea"/>
                  <a:sym typeface="+mn-ea"/>
                </a:endParaRPr>
              </a:p>
            </p:txBody>
          </p:sp>
          <p:sp>
            <p:nvSpPr>
              <p:cNvPr id="30" name="矩形 10"/>
              <p:cNvSpPr>
                <a:spLocks noChangeArrowheads="1"/>
              </p:cNvSpPr>
              <p:nvPr/>
            </p:nvSpPr>
            <p:spPr bwMode="auto">
              <a:xfrm>
                <a:off x="86841" y="0"/>
                <a:ext cx="4824000" cy="18000"/>
              </a:xfrm>
              <a:prstGeom prst="rect">
                <a:avLst/>
              </a:prstGeom>
              <a:solidFill>
                <a:srgbClr val="90909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algn="ctr"/>
                <a:endParaRPr lang="zh-CN" altLang="en-US" sz="1800">
                  <a:solidFill>
                    <a:srgbClr val="FFFFFF"/>
                  </a:solidFill>
                  <a:latin typeface="微软雅黑" charset="-122"/>
                  <a:ea typeface="微软雅黑" charset="-122"/>
                  <a:sym typeface="微软雅黑" charset="-122"/>
                </a:endParaRPr>
              </a:p>
            </p:txBody>
          </p:sp>
          <p:sp>
            <p:nvSpPr>
              <p:cNvPr id="31" name="矩形 11"/>
              <p:cNvSpPr>
                <a:spLocks noChangeArrowheads="1"/>
              </p:cNvSpPr>
              <p:nvPr/>
            </p:nvSpPr>
            <p:spPr bwMode="auto">
              <a:xfrm>
                <a:off x="79997" y="1176081"/>
                <a:ext cx="4824000" cy="18000"/>
              </a:xfrm>
              <a:prstGeom prst="rect">
                <a:avLst/>
              </a:prstGeom>
              <a:solidFill>
                <a:srgbClr val="90909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algn="ctr"/>
                <a:endParaRPr lang="zh-CN" altLang="en-US" sz="1800">
                  <a:solidFill>
                    <a:srgbClr val="FFFFFF"/>
                  </a:solidFill>
                  <a:latin typeface="微软雅黑" charset="-122"/>
                  <a:ea typeface="微软雅黑" charset="-122"/>
                  <a:sym typeface="微软雅黑" charset="-122"/>
                </a:endParaRPr>
              </a:p>
            </p:txBody>
          </p:sp>
        </p:grpSp>
        <p:sp>
          <p:nvSpPr>
            <p:cNvPr id="44" name="圆角矩形 43"/>
            <p:cNvSpPr/>
            <p:nvPr/>
          </p:nvSpPr>
          <p:spPr>
            <a:xfrm>
              <a:off x="7113051" y="2836788"/>
              <a:ext cx="4532230" cy="556181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marL="285750" indent="-285750">
                <a:lnSpc>
                  <a:spcPts val="1600"/>
                </a:lnSpc>
                <a:buFont typeface="Wingdings" charset="2"/>
                <a:buChar char="Ø"/>
              </a:pPr>
              <a:r>
                <a:rPr kumimoji="1" lang="zh-CN" altLang="en-US" sz="1400" dirty="0" smtClean="0">
                  <a:solidFill>
                    <a:schemeClr val="tx1"/>
                  </a:solidFill>
                  <a:latin typeface="+mn-ea"/>
                  <a:sym typeface="+mn-ea"/>
                </a:rPr>
                <a:t>论题，</a:t>
              </a:r>
              <a:r>
                <a:rPr kumimoji="1" lang="en-US" altLang="zh-CN" sz="1400" dirty="0" smtClean="0">
                  <a:solidFill>
                    <a:schemeClr val="tx1"/>
                  </a:solidFill>
                  <a:latin typeface="+mn-ea"/>
                  <a:sym typeface="+mn-ea"/>
                </a:rPr>
                <a:t>“</a:t>
              </a:r>
              <a:r>
                <a:rPr kumimoji="1" lang="zh-CN" altLang="en-US" sz="1400" dirty="0">
                  <a:solidFill>
                    <a:schemeClr val="tx1"/>
                  </a:solidFill>
                  <a:latin typeface="+mn-ea"/>
                  <a:sym typeface="+mn-ea"/>
                </a:rPr>
                <a:t>待论证的问题</a:t>
              </a:r>
              <a:r>
                <a:rPr kumimoji="1" lang="en-US" altLang="zh-CN" sz="1400" dirty="0">
                  <a:solidFill>
                    <a:schemeClr val="tx1"/>
                  </a:solidFill>
                  <a:latin typeface="+mn-ea"/>
                  <a:sym typeface="+mn-ea"/>
                </a:rPr>
                <a:t>”</a:t>
              </a:r>
              <a:r>
                <a:rPr kumimoji="1" lang="zh-CN" altLang="en-US" sz="1400" dirty="0">
                  <a:solidFill>
                    <a:schemeClr val="tx1"/>
                  </a:solidFill>
                  <a:latin typeface="+mn-ea"/>
                  <a:sym typeface="+mn-ea"/>
                </a:rPr>
                <a:t>，中性，没有观点、态度和</a:t>
              </a:r>
              <a:r>
                <a:rPr kumimoji="1" lang="zh-CN" altLang="en-US" sz="1400" dirty="0" smtClean="0">
                  <a:solidFill>
                    <a:schemeClr val="tx1"/>
                  </a:solidFill>
                  <a:latin typeface="+mn-ea"/>
                  <a:sym typeface="+mn-ea"/>
                </a:rPr>
                <a:t>主张。</a:t>
              </a:r>
              <a:endParaRPr kumimoji="1" lang="zh-CN" altLang="en-US" sz="1400" dirty="0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51" name="圆角矩形 50"/>
            <p:cNvSpPr/>
            <p:nvPr/>
          </p:nvSpPr>
          <p:spPr>
            <a:xfrm>
              <a:off x="7119896" y="3528980"/>
              <a:ext cx="4532230" cy="578882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marL="285750" indent="-285750">
                <a:lnSpc>
                  <a:spcPts val="1600"/>
                </a:lnSpc>
                <a:buFont typeface="Wingdings" charset="2"/>
                <a:buChar char="Ø"/>
              </a:pPr>
              <a:r>
                <a:rPr kumimoji="1" lang="zh-CN" altLang="en-US" sz="1400" dirty="0">
                  <a:latin typeface="+mn-ea"/>
                  <a:sym typeface="+mn-ea"/>
                </a:rPr>
                <a:t>论点，</a:t>
              </a:r>
              <a:r>
                <a:rPr kumimoji="1" lang="en-US" altLang="zh-CN" sz="1400" dirty="0">
                  <a:latin typeface="+mn-ea"/>
                  <a:sym typeface="+mn-ea"/>
                </a:rPr>
                <a:t>“</a:t>
              </a:r>
              <a:r>
                <a:rPr kumimoji="1" lang="zh-CN" altLang="en-US" sz="1400" dirty="0">
                  <a:latin typeface="+mn-ea"/>
                  <a:sym typeface="+mn-ea"/>
                </a:rPr>
                <a:t>对论题的答复</a:t>
              </a:r>
              <a:r>
                <a:rPr kumimoji="1" lang="en-US" altLang="zh-CN" sz="1400" dirty="0">
                  <a:latin typeface="+mn-ea"/>
                  <a:sym typeface="+mn-ea"/>
                </a:rPr>
                <a:t>”</a:t>
              </a:r>
              <a:r>
                <a:rPr kumimoji="1" lang="zh-CN" altLang="en-US" sz="1400" dirty="0">
                  <a:latin typeface="+mn-ea"/>
                  <a:sym typeface="+mn-ea"/>
                </a:rPr>
                <a:t>，肯定，有明确的观点、主张和态度。</a:t>
              </a:r>
              <a:endParaRPr kumimoji="1" lang="zh-CN" altLang="en-US" sz="1400" dirty="0">
                <a:latin typeface="+mn-ea"/>
              </a:endParaRPr>
            </a:p>
          </p:txBody>
        </p:sp>
      </p:grpSp>
      <p:grpSp>
        <p:nvGrpSpPr>
          <p:cNvPr id="58" name="组 57"/>
          <p:cNvGrpSpPr/>
          <p:nvPr/>
        </p:nvGrpSpPr>
        <p:grpSpPr>
          <a:xfrm>
            <a:off x="6813675" y="4401794"/>
            <a:ext cx="4831606" cy="1212962"/>
            <a:chOff x="6813675" y="4243873"/>
            <a:chExt cx="4831606" cy="1212962"/>
          </a:xfrm>
        </p:grpSpPr>
        <p:grpSp>
          <p:nvGrpSpPr>
            <p:cNvPr id="52" name="Group 5"/>
            <p:cNvGrpSpPr>
              <a:grpSpLocks/>
            </p:cNvGrpSpPr>
            <p:nvPr/>
          </p:nvGrpSpPr>
          <p:grpSpPr bwMode="auto">
            <a:xfrm>
              <a:off x="6813675" y="4243873"/>
              <a:ext cx="4831606" cy="1212962"/>
              <a:chOff x="79996" y="0"/>
              <a:chExt cx="4830845" cy="754160"/>
            </a:xfrm>
          </p:grpSpPr>
          <p:sp>
            <p:nvSpPr>
              <p:cNvPr id="53" name="矩形 8"/>
              <p:cNvSpPr>
                <a:spLocks noChangeArrowheads="1"/>
              </p:cNvSpPr>
              <p:nvPr/>
            </p:nvSpPr>
            <p:spPr bwMode="auto">
              <a:xfrm>
                <a:off x="79996" y="75628"/>
                <a:ext cx="4002295" cy="1849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lnSpc>
                    <a:spcPts val="1600"/>
                  </a:lnSpc>
                </a:pPr>
                <a:r>
                  <a:rPr kumimoji="1" lang="en-US" altLang="zh-CN" sz="1400" dirty="0">
                    <a:latin typeface="+mn-ea"/>
                    <a:sym typeface="+mn-ea"/>
                  </a:rPr>
                  <a:t>②</a:t>
                </a:r>
                <a:r>
                  <a:rPr kumimoji="1" lang="zh-CN" altLang="en-US" sz="1400" dirty="0" smtClean="0">
                    <a:latin typeface="+mn-ea"/>
                  </a:rPr>
                  <a:t> </a:t>
                </a:r>
                <a:r>
                  <a:rPr kumimoji="1" lang="zh-CN" altLang="en-US" sz="1400" dirty="0" smtClean="0">
                    <a:latin typeface="+mn-ea"/>
                    <a:sym typeface="+mn-ea"/>
                  </a:rPr>
                  <a:t>联系：</a:t>
                </a:r>
                <a:endParaRPr kumimoji="1" lang="zh-CN" altLang="en-US" sz="1400" dirty="0">
                  <a:latin typeface="+mn-ea"/>
                  <a:sym typeface="+mn-ea"/>
                </a:endParaRPr>
              </a:p>
            </p:txBody>
          </p:sp>
          <p:sp>
            <p:nvSpPr>
              <p:cNvPr id="54" name="矩形 10"/>
              <p:cNvSpPr>
                <a:spLocks noChangeArrowheads="1"/>
              </p:cNvSpPr>
              <p:nvPr/>
            </p:nvSpPr>
            <p:spPr bwMode="auto">
              <a:xfrm>
                <a:off x="86841" y="0"/>
                <a:ext cx="4824000" cy="18000"/>
              </a:xfrm>
              <a:prstGeom prst="rect">
                <a:avLst/>
              </a:prstGeom>
              <a:solidFill>
                <a:srgbClr val="90909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algn="ctr"/>
                <a:endParaRPr lang="zh-CN" altLang="en-US" sz="1800">
                  <a:solidFill>
                    <a:srgbClr val="FFFFFF"/>
                  </a:solidFill>
                  <a:latin typeface="微软雅黑" charset="-122"/>
                  <a:ea typeface="微软雅黑" charset="-122"/>
                  <a:sym typeface="微软雅黑" charset="-122"/>
                </a:endParaRPr>
              </a:p>
            </p:txBody>
          </p:sp>
          <p:sp>
            <p:nvSpPr>
              <p:cNvPr id="55" name="矩形 11"/>
              <p:cNvSpPr>
                <a:spLocks noChangeArrowheads="1"/>
              </p:cNvSpPr>
              <p:nvPr/>
            </p:nvSpPr>
            <p:spPr bwMode="auto">
              <a:xfrm>
                <a:off x="79997" y="736160"/>
                <a:ext cx="4824000" cy="18000"/>
              </a:xfrm>
              <a:prstGeom prst="rect">
                <a:avLst/>
              </a:prstGeom>
              <a:solidFill>
                <a:srgbClr val="90909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algn="ctr"/>
                <a:endParaRPr lang="zh-CN" altLang="en-US" sz="1800">
                  <a:solidFill>
                    <a:srgbClr val="FFFFFF"/>
                  </a:solidFill>
                  <a:latin typeface="微软雅黑" charset="-122"/>
                  <a:ea typeface="微软雅黑" charset="-122"/>
                  <a:sym typeface="微软雅黑" charset="-122"/>
                </a:endParaRPr>
              </a:p>
            </p:txBody>
          </p:sp>
        </p:grpSp>
        <p:sp>
          <p:nvSpPr>
            <p:cNvPr id="56" name="圆角矩形 55"/>
            <p:cNvSpPr/>
            <p:nvPr/>
          </p:nvSpPr>
          <p:spPr>
            <a:xfrm>
              <a:off x="7106206" y="4756516"/>
              <a:ext cx="4532230" cy="556181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marL="285750" indent="-285750">
                <a:lnSpc>
                  <a:spcPts val="1600"/>
                </a:lnSpc>
                <a:buFont typeface="Wingdings" charset="2"/>
                <a:buChar char="Ø"/>
              </a:pPr>
              <a:r>
                <a:rPr kumimoji="1" lang="zh-CN" altLang="en-US" sz="1400" dirty="0">
                  <a:latin typeface="+mn-ea"/>
                  <a:sym typeface="+mn-ea"/>
                </a:rPr>
                <a:t>论题是</a:t>
              </a:r>
              <a:r>
                <a:rPr kumimoji="1" lang="zh-CN" altLang="en-US" sz="1400" dirty="0" smtClean="0">
                  <a:latin typeface="+mn-ea"/>
                  <a:sym typeface="+mn-ea"/>
                </a:rPr>
                <a:t>选定了的</a:t>
              </a:r>
              <a:r>
                <a:rPr kumimoji="1" lang="zh-CN" altLang="en-US" sz="1400" dirty="0">
                  <a:latin typeface="+mn-ea"/>
                  <a:sym typeface="+mn-ea"/>
                </a:rPr>
                <a:t>议论话题，</a:t>
              </a:r>
              <a:r>
                <a:rPr kumimoji="1" lang="zh-CN" altLang="en-US" sz="1400" dirty="0" smtClean="0">
                  <a:latin typeface="+mn-ea"/>
                  <a:sym typeface="+mn-ea"/>
                </a:rPr>
                <a:t>论点则是对论题所持的</a:t>
              </a:r>
              <a:r>
                <a:rPr kumimoji="1" lang="zh-CN" altLang="en-US" sz="1400" dirty="0" smtClean="0">
                  <a:latin typeface="+mn-ea"/>
                  <a:sym typeface="+mn-ea"/>
                </a:rPr>
                <a:t>观点。</a:t>
              </a:r>
              <a:endParaRPr kumimoji="1" lang="zh-CN" altLang="en-US" sz="1400" dirty="0"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54405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 1"/>
          <p:cNvGrpSpPr/>
          <p:nvPr/>
        </p:nvGrpSpPr>
        <p:grpSpPr>
          <a:xfrm>
            <a:off x="15536" y="385445"/>
            <a:ext cx="647127" cy="543764"/>
            <a:chOff x="15536" y="385445"/>
            <a:chExt cx="370919" cy="543764"/>
          </a:xfrm>
          <a:solidFill>
            <a:srgbClr val="C00000"/>
          </a:solidFill>
        </p:grpSpPr>
        <p:sp>
          <p:nvSpPr>
            <p:cNvPr id="3" name="矩形 1"/>
            <p:cNvSpPr>
              <a:spLocks noChangeArrowheads="1"/>
            </p:cNvSpPr>
            <p:nvPr/>
          </p:nvSpPr>
          <p:spPr bwMode="auto">
            <a:xfrm>
              <a:off x="15536" y="385445"/>
              <a:ext cx="202710" cy="543764"/>
            </a:xfrm>
            <a:prstGeom prst="rect">
              <a:avLst/>
            </a:prstGeom>
            <a:grpFill/>
            <a:ln>
              <a:noFill/>
            </a:ln>
          </p:spPr>
          <p:txBody>
            <a:bodyPr lIns="68571" tIns="34285" rIns="68571" bIns="34285"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4" name="矩形 1"/>
            <p:cNvSpPr>
              <a:spLocks noChangeArrowheads="1"/>
            </p:cNvSpPr>
            <p:nvPr/>
          </p:nvSpPr>
          <p:spPr bwMode="auto">
            <a:xfrm>
              <a:off x="245232" y="385445"/>
              <a:ext cx="64589" cy="543764"/>
            </a:xfrm>
            <a:prstGeom prst="rect">
              <a:avLst/>
            </a:prstGeom>
            <a:grpFill/>
            <a:ln>
              <a:noFill/>
            </a:ln>
          </p:spPr>
          <p:txBody>
            <a:bodyPr lIns="68571" tIns="34285" rIns="68571" bIns="34285"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5" name="矩形 1"/>
            <p:cNvSpPr>
              <a:spLocks noChangeArrowheads="1"/>
            </p:cNvSpPr>
            <p:nvPr/>
          </p:nvSpPr>
          <p:spPr bwMode="auto">
            <a:xfrm>
              <a:off x="340736" y="385445"/>
              <a:ext cx="45719" cy="543764"/>
            </a:xfrm>
            <a:prstGeom prst="rect">
              <a:avLst/>
            </a:prstGeom>
            <a:grpFill/>
            <a:ln>
              <a:noFill/>
            </a:ln>
          </p:spPr>
          <p:txBody>
            <a:bodyPr lIns="68571" tIns="34285" rIns="68571" bIns="34285"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sp>
        <p:nvSpPr>
          <p:cNvPr id="6" name="文本框 10"/>
          <p:cNvSpPr txBox="1">
            <a:spLocks noChangeArrowheads="1"/>
          </p:cNvSpPr>
          <p:nvPr/>
        </p:nvSpPr>
        <p:spPr bwMode="auto">
          <a:xfrm>
            <a:off x="1094959" y="438041"/>
            <a:ext cx="4949467" cy="4385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1" tIns="34285" rIns="68571" bIns="34285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2400" b="1" dirty="0">
                <a:latin typeface="+mj-ea"/>
                <a:cs typeface="+mn-ea"/>
                <a:sym typeface="+mn-lt"/>
              </a:rPr>
              <a:t>解析环节</a:t>
            </a:r>
            <a:r>
              <a:rPr lang="zh-CN" altLang="en-US" sz="2400" b="1" dirty="0" smtClean="0">
                <a:latin typeface="+mj-ea"/>
                <a:ea typeface="+mj-ea"/>
                <a:cs typeface="+mn-ea"/>
                <a:sym typeface="+mn-lt"/>
              </a:rPr>
              <a:t>三</a:t>
            </a:r>
            <a:endParaRPr lang="zh-CN" altLang="en-US" sz="2400" b="1" dirty="0">
              <a:latin typeface="+mj-ea"/>
              <a:ea typeface="+mj-ea"/>
              <a:cs typeface="+mn-ea"/>
              <a:sym typeface="+mn-lt"/>
            </a:endParaRPr>
          </a:p>
        </p:txBody>
      </p:sp>
      <p:grpSp>
        <p:nvGrpSpPr>
          <p:cNvPr id="8" name="组 7"/>
          <p:cNvGrpSpPr>
            <a:grpSpLocks noChangeAspect="1"/>
          </p:cNvGrpSpPr>
          <p:nvPr/>
        </p:nvGrpSpPr>
        <p:grpSpPr>
          <a:xfrm>
            <a:off x="416277" y="2063609"/>
            <a:ext cx="5763372" cy="2338185"/>
            <a:chOff x="199015" y="267855"/>
            <a:chExt cx="8851244" cy="3590925"/>
          </a:xfrm>
        </p:grpSpPr>
        <p:sp>
          <p:nvSpPr>
            <p:cNvPr id="10" name="菱形 2"/>
            <p:cNvSpPr>
              <a:spLocks noChangeArrowheads="1"/>
            </p:cNvSpPr>
            <p:nvPr/>
          </p:nvSpPr>
          <p:spPr bwMode="auto">
            <a:xfrm>
              <a:off x="392690" y="1056843"/>
              <a:ext cx="2800350" cy="2801937"/>
            </a:xfrm>
            <a:prstGeom prst="diamond">
              <a:avLst/>
            </a:pr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 sz="10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  <p:cxnSp>
          <p:nvCxnSpPr>
            <p:cNvPr id="11" name="直接连接符 4"/>
            <p:cNvCxnSpPr>
              <a:cxnSpLocks noChangeShapeType="1"/>
            </p:cNvCxnSpPr>
            <p:nvPr/>
          </p:nvCxnSpPr>
          <p:spPr bwMode="auto">
            <a:xfrm>
              <a:off x="1388052" y="267855"/>
              <a:ext cx="1355725" cy="1357313"/>
            </a:xfrm>
            <a:prstGeom prst="line">
              <a:avLst/>
            </a:prstGeom>
            <a:noFill/>
            <a:ln w="6350">
              <a:solidFill>
                <a:srgbClr val="96969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2" name="直接连接符 5"/>
            <p:cNvCxnSpPr>
              <a:cxnSpLocks noChangeShapeType="1"/>
            </p:cNvCxnSpPr>
            <p:nvPr/>
          </p:nvCxnSpPr>
          <p:spPr bwMode="auto">
            <a:xfrm flipH="1">
              <a:off x="199015" y="672668"/>
              <a:ext cx="1581150" cy="1581150"/>
            </a:xfrm>
            <a:prstGeom prst="line">
              <a:avLst/>
            </a:prstGeom>
            <a:noFill/>
            <a:ln w="6350">
              <a:solidFill>
                <a:srgbClr val="96969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3" name="平行四边形 12"/>
            <p:cNvSpPr>
              <a:spLocks noChangeArrowheads="1"/>
            </p:cNvSpPr>
            <p:nvPr/>
          </p:nvSpPr>
          <p:spPr bwMode="auto">
            <a:xfrm>
              <a:off x="1792864" y="2872828"/>
              <a:ext cx="7226730" cy="652577"/>
            </a:xfrm>
            <a:prstGeom prst="parallelogram">
              <a:avLst>
                <a:gd name="adj" fmla="val 96077"/>
              </a:avLst>
            </a:prstGeom>
            <a:solidFill>
              <a:srgbClr val="6262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 sz="10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  <p:sp>
          <p:nvSpPr>
            <p:cNvPr id="14" name="矩形 9"/>
            <p:cNvSpPr>
              <a:spLocks noChangeArrowheads="1"/>
            </p:cNvSpPr>
            <p:nvPr/>
          </p:nvSpPr>
          <p:spPr bwMode="auto">
            <a:xfrm>
              <a:off x="3276383" y="1543938"/>
              <a:ext cx="5773876" cy="11344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defTabSz="1216025" eaLnBrk="1" hangingPunct="1">
                <a:lnSpc>
                  <a:spcPct val="120000"/>
                </a:lnSpc>
                <a:spcBef>
                  <a:spcPct val="20000"/>
                </a:spcBef>
              </a:pPr>
              <a:r>
                <a:rPr lang="zh-CN" altLang="en-US" sz="4000" dirty="0" smtClean="0">
                  <a:latin typeface="+mj-ea"/>
                  <a:ea typeface="+mj-ea"/>
                  <a:sym typeface="Arial" pitchFamily="34" charset="0"/>
                </a:rPr>
                <a:t>拟论题，定论点</a:t>
              </a:r>
              <a:endParaRPr lang="en-US" altLang="zh-CN" sz="4000" dirty="0">
                <a:latin typeface="+mj-ea"/>
                <a:ea typeface="+mj-ea"/>
                <a:sym typeface="Arial" pitchFamily="34" charset="0"/>
              </a:endParaRPr>
            </a:p>
          </p:txBody>
        </p:sp>
        <p:sp>
          <p:nvSpPr>
            <p:cNvPr id="15" name="文本框 3"/>
            <p:cNvSpPr txBox="1">
              <a:spLocks noChangeArrowheads="1"/>
            </p:cNvSpPr>
            <p:nvPr/>
          </p:nvSpPr>
          <p:spPr bwMode="auto">
            <a:xfrm>
              <a:off x="1288833" y="1891249"/>
              <a:ext cx="798512" cy="1087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40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三</a:t>
              </a:r>
              <a:endParaRPr lang="zh-CN" altLang="en-US" sz="4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8" name="矩形 69"/>
          <p:cNvSpPr>
            <a:spLocks noChangeArrowheads="1"/>
          </p:cNvSpPr>
          <p:nvPr/>
        </p:nvSpPr>
        <p:spPr bwMode="auto">
          <a:xfrm>
            <a:off x="7458803" y="1871072"/>
            <a:ext cx="433430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kumimoji="1" lang="zh-CN" altLang="en-US" sz="2000" b="1" dirty="0">
                <a:solidFill>
                  <a:srgbClr val="282828"/>
                </a:solidFill>
                <a:latin typeface="+mn-ea"/>
              </a:rPr>
              <a:t>例说本题</a:t>
            </a:r>
            <a:r>
              <a:rPr kumimoji="1" lang="en-US" altLang="zh-CN" sz="2000" b="1" dirty="0" smtClean="0">
                <a:solidFill>
                  <a:srgbClr val="282828"/>
                </a:solidFill>
                <a:latin typeface="+mn-ea"/>
              </a:rPr>
              <a:t>“</a:t>
            </a:r>
            <a:r>
              <a:rPr kumimoji="1" lang="zh-CN" altLang="en-US" sz="2000" b="1" dirty="0">
                <a:solidFill>
                  <a:srgbClr val="282828"/>
                </a:solidFill>
                <a:latin typeface="+mn-ea"/>
              </a:rPr>
              <a:t>论题</a:t>
            </a:r>
            <a:r>
              <a:rPr kumimoji="1" lang="en-US" altLang="zh-CN" sz="2000" b="1" dirty="0">
                <a:solidFill>
                  <a:srgbClr val="282828"/>
                </a:solidFill>
                <a:latin typeface="+mn-ea"/>
              </a:rPr>
              <a:t>”</a:t>
            </a:r>
            <a:r>
              <a:rPr kumimoji="1" lang="zh-CN" altLang="en-US" sz="2000" b="1" dirty="0">
                <a:solidFill>
                  <a:srgbClr val="282828"/>
                </a:solidFill>
                <a:latin typeface="+mn-ea"/>
              </a:rPr>
              <a:t>和</a:t>
            </a:r>
            <a:r>
              <a:rPr kumimoji="1" lang="en-US" altLang="zh-CN" sz="2000" b="1" dirty="0">
                <a:solidFill>
                  <a:srgbClr val="282828"/>
                </a:solidFill>
                <a:latin typeface="+mn-ea"/>
              </a:rPr>
              <a:t>“</a:t>
            </a:r>
            <a:r>
              <a:rPr kumimoji="1" lang="zh-CN" altLang="en-US" sz="2000" b="1" dirty="0">
                <a:solidFill>
                  <a:srgbClr val="282828"/>
                </a:solidFill>
                <a:latin typeface="+mn-ea"/>
              </a:rPr>
              <a:t>论点</a:t>
            </a:r>
            <a:r>
              <a:rPr kumimoji="1" lang="en-US" altLang="zh-CN" sz="2000" b="1" dirty="0" smtClean="0">
                <a:solidFill>
                  <a:srgbClr val="282828"/>
                </a:solidFill>
                <a:latin typeface="+mn-ea"/>
              </a:rPr>
              <a:t>”</a:t>
            </a:r>
            <a:endParaRPr kumimoji="1" lang="zh-CN" altLang="en-US" sz="2000" b="1" dirty="0">
              <a:solidFill>
                <a:srgbClr val="282828"/>
              </a:solidFill>
              <a:latin typeface="+mn-ea"/>
            </a:endParaRPr>
          </a:p>
        </p:txBody>
      </p:sp>
      <p:grpSp>
        <p:nvGrpSpPr>
          <p:cNvPr id="19" name="Group 18"/>
          <p:cNvGrpSpPr>
            <a:grpSpLocks/>
          </p:cNvGrpSpPr>
          <p:nvPr/>
        </p:nvGrpSpPr>
        <p:grpSpPr bwMode="auto">
          <a:xfrm>
            <a:off x="6807203" y="1782996"/>
            <a:ext cx="396875" cy="576263"/>
            <a:chOff x="0" y="0"/>
            <a:chExt cx="396000" cy="576000"/>
          </a:xfrm>
        </p:grpSpPr>
        <p:sp>
          <p:nvSpPr>
            <p:cNvPr id="20" name="矩形 9"/>
            <p:cNvSpPr>
              <a:spLocks noChangeArrowheads="1"/>
            </p:cNvSpPr>
            <p:nvPr/>
          </p:nvSpPr>
          <p:spPr bwMode="auto">
            <a:xfrm>
              <a:off x="0" y="0"/>
              <a:ext cx="396000" cy="576000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 kumimoji="1" sz="24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charset="0"/>
                <a:defRPr kumimoji="1" sz="24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charset="0"/>
                <a:defRPr kumimoji="1" sz="24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charset="0"/>
                <a:defRPr kumimoji="1" sz="24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charset="0"/>
                <a:defRPr kumimoji="1" sz="24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/>
              <a:endParaRPr lang="zh-CN" altLang="en-US" sz="1800">
                <a:solidFill>
                  <a:srgbClr val="FFFFFF"/>
                </a:solidFill>
                <a:latin typeface="微软雅黑" charset="-122"/>
                <a:ea typeface="微软雅黑" charset="-122"/>
                <a:sym typeface="微软雅黑" charset="-122"/>
              </a:endParaRPr>
            </a:p>
          </p:txBody>
        </p:sp>
        <p:sp>
          <p:nvSpPr>
            <p:cNvPr id="21" name="TextBox 11"/>
            <p:cNvSpPr>
              <a:spLocks noChangeArrowheads="1"/>
            </p:cNvSpPr>
            <p:nvPr/>
          </p:nvSpPr>
          <p:spPr bwMode="auto">
            <a:xfrm>
              <a:off x="26480" y="57167"/>
              <a:ext cx="364999" cy="4614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charset="0"/>
                <a:defRPr kumimoji="1" sz="24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charset="0"/>
                <a:defRPr kumimoji="1" sz="24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charset="0"/>
                <a:defRPr kumimoji="1" sz="24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charset="0"/>
                <a:defRPr kumimoji="1" sz="24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/>
              <a:r>
                <a:rPr lang="en-US" altLang="zh-CN" dirty="0">
                  <a:solidFill>
                    <a:srgbClr val="FFFFFF"/>
                  </a:solidFill>
                  <a:latin typeface="微软雅黑" charset="-122"/>
                  <a:ea typeface="微软雅黑" charset="-122"/>
                  <a:sym typeface="微软雅黑" charset="-122"/>
                </a:rPr>
                <a:t>2</a:t>
              </a:r>
              <a:endParaRPr lang="zh-CN" altLang="en-US" dirty="0">
                <a:solidFill>
                  <a:srgbClr val="FFFFFF"/>
                </a:solidFill>
                <a:latin typeface="微软雅黑" charset="-122"/>
                <a:ea typeface="微软雅黑" charset="-122"/>
                <a:sym typeface="微软雅黑" charset="-122"/>
              </a:endParaRPr>
            </a:p>
          </p:txBody>
        </p:sp>
      </p:grpSp>
      <p:grpSp>
        <p:nvGrpSpPr>
          <p:cNvPr id="16" name="组 15"/>
          <p:cNvGrpSpPr/>
          <p:nvPr/>
        </p:nvGrpSpPr>
        <p:grpSpPr>
          <a:xfrm>
            <a:off x="6683829" y="2492829"/>
            <a:ext cx="5109280" cy="2460171"/>
            <a:chOff x="6683829" y="2492829"/>
            <a:chExt cx="5109280" cy="2460171"/>
          </a:xfrm>
        </p:grpSpPr>
        <p:sp>
          <p:nvSpPr>
            <p:cNvPr id="9" name="矩形 8"/>
            <p:cNvSpPr/>
            <p:nvPr/>
          </p:nvSpPr>
          <p:spPr>
            <a:xfrm>
              <a:off x="6683829" y="2492829"/>
              <a:ext cx="5109280" cy="2460171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58" name="组 57"/>
            <p:cNvGrpSpPr/>
            <p:nvPr/>
          </p:nvGrpSpPr>
          <p:grpSpPr>
            <a:xfrm>
              <a:off x="6800357" y="3828547"/>
              <a:ext cx="4831606" cy="1006119"/>
              <a:chOff x="6813675" y="4243873"/>
              <a:chExt cx="4831606" cy="1006119"/>
            </a:xfrm>
          </p:grpSpPr>
          <p:grpSp>
            <p:nvGrpSpPr>
              <p:cNvPr id="52" name="Group 5"/>
              <p:cNvGrpSpPr>
                <a:grpSpLocks/>
              </p:cNvGrpSpPr>
              <p:nvPr/>
            </p:nvGrpSpPr>
            <p:grpSpPr bwMode="auto">
              <a:xfrm>
                <a:off x="6813675" y="4243873"/>
                <a:ext cx="4831606" cy="1006119"/>
                <a:chOff x="79996" y="0"/>
                <a:chExt cx="4830845" cy="625556"/>
              </a:xfrm>
            </p:grpSpPr>
            <p:sp>
              <p:nvSpPr>
                <p:cNvPr id="53" name="矩形 8"/>
                <p:cNvSpPr>
                  <a:spLocks noChangeArrowheads="1"/>
                </p:cNvSpPr>
                <p:nvPr/>
              </p:nvSpPr>
              <p:spPr bwMode="auto">
                <a:xfrm>
                  <a:off x="79996" y="75628"/>
                  <a:ext cx="4002295" cy="18498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lnSpc>
                      <a:spcPts val="1600"/>
                    </a:lnSpc>
                  </a:pPr>
                  <a:r>
                    <a:rPr kumimoji="1" lang="zh-CN" altLang="en-US" sz="1400" dirty="0">
                      <a:latin typeface="+mn-ea"/>
                    </a:rPr>
                    <a:t>① </a:t>
                  </a:r>
                  <a:r>
                    <a:rPr kumimoji="1" lang="zh-CN" altLang="en-US" sz="1400" dirty="0" smtClean="0">
                      <a:latin typeface="+mn-ea"/>
                      <a:sym typeface="+mn-ea"/>
                    </a:rPr>
                    <a:t>论点：</a:t>
                  </a:r>
                  <a:endParaRPr kumimoji="1" lang="zh-CN" altLang="en-US" sz="1400" dirty="0">
                    <a:latin typeface="+mn-ea"/>
                    <a:sym typeface="+mn-ea"/>
                  </a:endParaRPr>
                </a:p>
              </p:txBody>
            </p:sp>
            <p:sp>
              <p:nvSpPr>
                <p:cNvPr id="54" name="矩形 10"/>
                <p:cNvSpPr>
                  <a:spLocks noChangeArrowheads="1"/>
                </p:cNvSpPr>
                <p:nvPr/>
              </p:nvSpPr>
              <p:spPr bwMode="auto">
                <a:xfrm>
                  <a:off x="86841" y="0"/>
                  <a:ext cx="4824000" cy="18000"/>
                </a:xfrm>
                <a:prstGeom prst="rect">
                  <a:avLst/>
                </a:prstGeom>
                <a:solidFill>
                  <a:srgbClr val="90909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1pPr>
                  <a:lvl2pPr marL="742950" indent="-285750"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2pPr>
                  <a:lvl3pPr marL="1143000" indent="-228600"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3pPr>
                  <a:lvl4pPr marL="1600200" indent="-228600"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4pPr>
                  <a:lvl5pPr marL="2057400" indent="-228600"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charset="0"/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charset="0"/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charset="0"/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charset="0"/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9pPr>
                </a:lstStyle>
                <a:p>
                  <a:pPr algn="ctr"/>
                  <a:endParaRPr lang="zh-CN" altLang="en-US" sz="1800">
                    <a:solidFill>
                      <a:srgbClr val="FFFFFF"/>
                    </a:solidFill>
                    <a:latin typeface="微软雅黑" charset="-122"/>
                    <a:ea typeface="微软雅黑" charset="-122"/>
                    <a:sym typeface="微软雅黑" charset="-122"/>
                  </a:endParaRPr>
                </a:p>
              </p:txBody>
            </p:sp>
            <p:sp>
              <p:nvSpPr>
                <p:cNvPr id="55" name="矩形 11"/>
                <p:cNvSpPr>
                  <a:spLocks noChangeArrowheads="1"/>
                </p:cNvSpPr>
                <p:nvPr/>
              </p:nvSpPr>
              <p:spPr bwMode="auto">
                <a:xfrm>
                  <a:off x="79997" y="607556"/>
                  <a:ext cx="4824000" cy="18000"/>
                </a:xfrm>
                <a:prstGeom prst="rect">
                  <a:avLst/>
                </a:prstGeom>
                <a:solidFill>
                  <a:srgbClr val="90909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1pPr>
                  <a:lvl2pPr marL="742950" indent="-285750"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2pPr>
                  <a:lvl3pPr marL="1143000" indent="-228600"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3pPr>
                  <a:lvl4pPr marL="1600200" indent="-228600"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4pPr>
                  <a:lvl5pPr marL="2057400" indent="-228600"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charset="0"/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charset="0"/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charset="0"/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charset="0"/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9pPr>
                </a:lstStyle>
                <a:p>
                  <a:pPr algn="ctr"/>
                  <a:endParaRPr lang="zh-CN" altLang="en-US" sz="1800">
                    <a:solidFill>
                      <a:srgbClr val="FFFFFF"/>
                    </a:solidFill>
                    <a:latin typeface="微软雅黑" charset="-122"/>
                    <a:ea typeface="微软雅黑" charset="-122"/>
                    <a:sym typeface="微软雅黑" charset="-122"/>
                  </a:endParaRPr>
                </a:p>
              </p:txBody>
            </p:sp>
          </p:grpSp>
          <p:sp>
            <p:nvSpPr>
              <p:cNvPr id="56" name="圆角矩形 55"/>
              <p:cNvSpPr/>
              <p:nvPr/>
            </p:nvSpPr>
            <p:spPr>
              <a:xfrm>
                <a:off x="7106206" y="4756516"/>
                <a:ext cx="4532230" cy="329168"/>
              </a:xfrm>
              <a:prstGeom prst="roundRect">
                <a:avLst/>
              </a:prstGeom>
              <a:solidFill>
                <a:schemeClr val="bg1">
                  <a:lumMod val="85000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 marL="285750" indent="-285750">
                  <a:lnSpc>
                    <a:spcPts val="1600"/>
                  </a:lnSpc>
                  <a:buFont typeface="Wingdings" charset="2"/>
                  <a:buChar char="Ø"/>
                </a:pPr>
                <a:r>
                  <a:rPr kumimoji="1" lang="zh-CN" altLang="en-US" sz="1400" dirty="0">
                    <a:latin typeface="+mn-ea"/>
                    <a:sym typeface="+mn-ea"/>
                  </a:rPr>
                  <a:t>中国古典科技的守成性和西方自然科学的</a:t>
                </a:r>
                <a:r>
                  <a:rPr kumimoji="1" lang="zh-CN" altLang="en-US" sz="1400" dirty="0" smtClean="0">
                    <a:latin typeface="+mn-ea"/>
                    <a:sym typeface="+mn-ea"/>
                  </a:rPr>
                  <a:t>创新性。</a:t>
                </a:r>
                <a:endParaRPr kumimoji="1" lang="zh-CN" altLang="en-US" sz="1400" dirty="0">
                  <a:latin typeface="+mn-ea"/>
                </a:endParaRPr>
              </a:p>
            </p:txBody>
          </p:sp>
        </p:grpSp>
        <p:grpSp>
          <p:nvGrpSpPr>
            <p:cNvPr id="32" name="组 31"/>
            <p:cNvGrpSpPr/>
            <p:nvPr/>
          </p:nvGrpSpPr>
          <p:grpSpPr>
            <a:xfrm>
              <a:off x="6793511" y="2609512"/>
              <a:ext cx="4831606" cy="1006119"/>
              <a:chOff x="6813675" y="4243873"/>
              <a:chExt cx="4831606" cy="1006119"/>
            </a:xfrm>
          </p:grpSpPr>
          <p:grpSp>
            <p:nvGrpSpPr>
              <p:cNvPr id="33" name="Group 5"/>
              <p:cNvGrpSpPr>
                <a:grpSpLocks/>
              </p:cNvGrpSpPr>
              <p:nvPr/>
            </p:nvGrpSpPr>
            <p:grpSpPr bwMode="auto">
              <a:xfrm>
                <a:off x="6813675" y="4243873"/>
                <a:ext cx="4831606" cy="1006119"/>
                <a:chOff x="79996" y="0"/>
                <a:chExt cx="4830845" cy="625556"/>
              </a:xfrm>
            </p:grpSpPr>
            <p:sp>
              <p:nvSpPr>
                <p:cNvPr id="35" name="矩形 8"/>
                <p:cNvSpPr>
                  <a:spLocks noChangeArrowheads="1"/>
                </p:cNvSpPr>
                <p:nvPr/>
              </p:nvSpPr>
              <p:spPr bwMode="auto">
                <a:xfrm>
                  <a:off x="79996" y="75628"/>
                  <a:ext cx="4002295" cy="18498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lnSpc>
                      <a:spcPts val="1600"/>
                    </a:lnSpc>
                  </a:pPr>
                  <a:r>
                    <a:rPr kumimoji="1" lang="zh-CN" altLang="en-US" sz="1400" dirty="0">
                      <a:latin typeface="+mn-ea"/>
                    </a:rPr>
                    <a:t>①</a:t>
                  </a:r>
                  <a:r>
                    <a:rPr kumimoji="1" lang="zh-CN" altLang="en-US" sz="1400" dirty="0" smtClean="0">
                      <a:latin typeface="+mn-ea"/>
                      <a:sym typeface="+mn-ea"/>
                    </a:rPr>
                    <a:t> 论题：</a:t>
                  </a:r>
                  <a:endParaRPr kumimoji="1" lang="zh-CN" altLang="en-US" sz="1400" dirty="0">
                    <a:latin typeface="+mn-ea"/>
                    <a:sym typeface="+mn-ea"/>
                  </a:endParaRPr>
                </a:p>
              </p:txBody>
            </p:sp>
            <p:sp>
              <p:nvSpPr>
                <p:cNvPr id="36" name="矩形 10"/>
                <p:cNvSpPr>
                  <a:spLocks noChangeArrowheads="1"/>
                </p:cNvSpPr>
                <p:nvPr/>
              </p:nvSpPr>
              <p:spPr bwMode="auto">
                <a:xfrm>
                  <a:off x="86841" y="0"/>
                  <a:ext cx="4824000" cy="18000"/>
                </a:xfrm>
                <a:prstGeom prst="rect">
                  <a:avLst/>
                </a:prstGeom>
                <a:solidFill>
                  <a:srgbClr val="90909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1pPr>
                  <a:lvl2pPr marL="742950" indent="-285750"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2pPr>
                  <a:lvl3pPr marL="1143000" indent="-228600"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3pPr>
                  <a:lvl4pPr marL="1600200" indent="-228600"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4pPr>
                  <a:lvl5pPr marL="2057400" indent="-228600"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charset="0"/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charset="0"/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charset="0"/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charset="0"/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9pPr>
                </a:lstStyle>
                <a:p>
                  <a:pPr algn="ctr"/>
                  <a:endParaRPr lang="zh-CN" altLang="en-US" sz="1800">
                    <a:solidFill>
                      <a:srgbClr val="FFFFFF"/>
                    </a:solidFill>
                    <a:latin typeface="微软雅黑" charset="-122"/>
                    <a:ea typeface="微软雅黑" charset="-122"/>
                    <a:sym typeface="微软雅黑" charset="-122"/>
                  </a:endParaRPr>
                </a:p>
              </p:txBody>
            </p:sp>
            <p:sp>
              <p:nvSpPr>
                <p:cNvPr id="37" name="矩形 11"/>
                <p:cNvSpPr>
                  <a:spLocks noChangeArrowheads="1"/>
                </p:cNvSpPr>
                <p:nvPr/>
              </p:nvSpPr>
              <p:spPr bwMode="auto">
                <a:xfrm>
                  <a:off x="79997" y="607556"/>
                  <a:ext cx="4824000" cy="18000"/>
                </a:xfrm>
                <a:prstGeom prst="rect">
                  <a:avLst/>
                </a:prstGeom>
                <a:solidFill>
                  <a:srgbClr val="90909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1pPr>
                  <a:lvl2pPr marL="742950" indent="-285750"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2pPr>
                  <a:lvl3pPr marL="1143000" indent="-228600"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3pPr>
                  <a:lvl4pPr marL="1600200" indent="-228600"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4pPr>
                  <a:lvl5pPr marL="2057400" indent="-228600"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charset="0"/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charset="0"/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charset="0"/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charset="0"/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9pPr>
                </a:lstStyle>
                <a:p>
                  <a:pPr algn="ctr"/>
                  <a:endParaRPr lang="zh-CN" altLang="en-US" sz="1800">
                    <a:solidFill>
                      <a:srgbClr val="FFFFFF"/>
                    </a:solidFill>
                    <a:latin typeface="微软雅黑" charset="-122"/>
                    <a:ea typeface="微软雅黑" charset="-122"/>
                    <a:sym typeface="微软雅黑" charset="-122"/>
                  </a:endParaRPr>
                </a:p>
              </p:txBody>
            </p:sp>
          </p:grpSp>
          <p:sp>
            <p:nvSpPr>
              <p:cNvPr id="34" name="圆角矩形 33"/>
              <p:cNvSpPr/>
              <p:nvPr/>
            </p:nvSpPr>
            <p:spPr>
              <a:xfrm>
                <a:off x="7106206" y="4756516"/>
                <a:ext cx="4532230" cy="329168"/>
              </a:xfrm>
              <a:prstGeom prst="roundRect">
                <a:avLst/>
              </a:prstGeom>
              <a:solidFill>
                <a:schemeClr val="bg1">
                  <a:lumMod val="85000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 marL="285750" indent="-285750">
                  <a:lnSpc>
                    <a:spcPts val="1600"/>
                  </a:lnSpc>
                  <a:buFont typeface="Wingdings" charset="2"/>
                  <a:buChar char="Ø"/>
                </a:pPr>
                <a:r>
                  <a:rPr kumimoji="1" lang="zh-CN" altLang="en-US" sz="1400" dirty="0">
                    <a:latin typeface="+mn-ea"/>
                    <a:sym typeface="+mn-ea"/>
                  </a:rPr>
                  <a:t>14——17世纪中西方的科技成就特点。</a:t>
                </a:r>
                <a:endParaRPr kumimoji="1" lang="zh-CN" altLang="en-US" sz="1400" dirty="0">
                  <a:latin typeface="+mn-ea"/>
                </a:endParaRPr>
              </a:p>
            </p:txBody>
          </p:sp>
        </p:grpSp>
      </p:grpSp>
      <p:grpSp>
        <p:nvGrpSpPr>
          <p:cNvPr id="48" name="组 47"/>
          <p:cNvGrpSpPr/>
          <p:nvPr/>
        </p:nvGrpSpPr>
        <p:grpSpPr>
          <a:xfrm>
            <a:off x="6683829" y="2492828"/>
            <a:ext cx="5109280" cy="2460171"/>
            <a:chOff x="6683829" y="2492829"/>
            <a:chExt cx="5109280" cy="2460171"/>
          </a:xfrm>
        </p:grpSpPr>
        <p:sp>
          <p:nvSpPr>
            <p:cNvPr id="49" name="矩形 48"/>
            <p:cNvSpPr/>
            <p:nvPr/>
          </p:nvSpPr>
          <p:spPr>
            <a:xfrm>
              <a:off x="6683829" y="2492829"/>
              <a:ext cx="5109280" cy="2460171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50" name="组 49"/>
            <p:cNvGrpSpPr/>
            <p:nvPr/>
          </p:nvGrpSpPr>
          <p:grpSpPr>
            <a:xfrm>
              <a:off x="6814049" y="3828547"/>
              <a:ext cx="4831606" cy="1006119"/>
              <a:chOff x="6813675" y="4243873"/>
              <a:chExt cx="4831606" cy="1006119"/>
            </a:xfrm>
          </p:grpSpPr>
          <p:grpSp>
            <p:nvGrpSpPr>
              <p:cNvPr id="63" name="Group 5"/>
              <p:cNvGrpSpPr>
                <a:grpSpLocks/>
              </p:cNvGrpSpPr>
              <p:nvPr/>
            </p:nvGrpSpPr>
            <p:grpSpPr bwMode="auto">
              <a:xfrm>
                <a:off x="6813675" y="4243873"/>
                <a:ext cx="4831606" cy="1006119"/>
                <a:chOff x="79996" y="0"/>
                <a:chExt cx="4830845" cy="625556"/>
              </a:xfrm>
            </p:grpSpPr>
            <p:sp>
              <p:nvSpPr>
                <p:cNvPr id="65" name="矩形 8"/>
                <p:cNvSpPr>
                  <a:spLocks noChangeArrowheads="1"/>
                </p:cNvSpPr>
                <p:nvPr/>
              </p:nvSpPr>
              <p:spPr bwMode="auto">
                <a:xfrm>
                  <a:off x="79996" y="75628"/>
                  <a:ext cx="4002295" cy="18498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 marL="342900" indent="-342900">
                    <a:lnSpc>
                      <a:spcPts val="1600"/>
                    </a:lnSpc>
                    <a:buFont typeface="+mj-ea"/>
                    <a:buAutoNum type="circleNumDbPlain" startAt="2"/>
                  </a:pPr>
                  <a:r>
                    <a:rPr kumimoji="1" lang="zh-CN" altLang="en-US" sz="1400" smtClean="0">
                      <a:latin typeface="+mn-ea"/>
                      <a:sym typeface="+mn-ea"/>
                    </a:rPr>
                    <a:t>论点</a:t>
                  </a:r>
                  <a:r>
                    <a:rPr kumimoji="1" lang="zh-CN" altLang="en-US" sz="1400" dirty="0" smtClean="0">
                      <a:latin typeface="+mn-ea"/>
                      <a:sym typeface="+mn-ea"/>
                    </a:rPr>
                    <a:t>：</a:t>
                  </a:r>
                  <a:endParaRPr kumimoji="1" lang="zh-CN" altLang="en-US" sz="1400" dirty="0">
                    <a:latin typeface="+mn-ea"/>
                    <a:sym typeface="+mn-ea"/>
                  </a:endParaRPr>
                </a:p>
              </p:txBody>
            </p:sp>
            <p:sp>
              <p:nvSpPr>
                <p:cNvPr id="66" name="矩形 10"/>
                <p:cNvSpPr>
                  <a:spLocks noChangeArrowheads="1"/>
                </p:cNvSpPr>
                <p:nvPr/>
              </p:nvSpPr>
              <p:spPr bwMode="auto">
                <a:xfrm>
                  <a:off x="86841" y="0"/>
                  <a:ext cx="4824000" cy="18000"/>
                </a:xfrm>
                <a:prstGeom prst="rect">
                  <a:avLst/>
                </a:prstGeom>
                <a:solidFill>
                  <a:srgbClr val="90909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1pPr>
                  <a:lvl2pPr marL="742950" indent="-285750"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2pPr>
                  <a:lvl3pPr marL="1143000" indent="-228600"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3pPr>
                  <a:lvl4pPr marL="1600200" indent="-228600"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4pPr>
                  <a:lvl5pPr marL="2057400" indent="-228600"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charset="0"/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charset="0"/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charset="0"/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charset="0"/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9pPr>
                </a:lstStyle>
                <a:p>
                  <a:pPr algn="ctr"/>
                  <a:endParaRPr lang="zh-CN" altLang="en-US" sz="1800">
                    <a:solidFill>
                      <a:srgbClr val="FFFFFF"/>
                    </a:solidFill>
                    <a:latin typeface="微软雅黑" charset="-122"/>
                    <a:ea typeface="微软雅黑" charset="-122"/>
                    <a:sym typeface="微软雅黑" charset="-122"/>
                  </a:endParaRPr>
                </a:p>
              </p:txBody>
            </p:sp>
            <p:sp>
              <p:nvSpPr>
                <p:cNvPr id="67" name="矩形 11"/>
                <p:cNvSpPr>
                  <a:spLocks noChangeArrowheads="1"/>
                </p:cNvSpPr>
                <p:nvPr/>
              </p:nvSpPr>
              <p:spPr bwMode="auto">
                <a:xfrm>
                  <a:off x="79997" y="607556"/>
                  <a:ext cx="4824000" cy="18000"/>
                </a:xfrm>
                <a:prstGeom prst="rect">
                  <a:avLst/>
                </a:prstGeom>
                <a:solidFill>
                  <a:srgbClr val="90909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1pPr>
                  <a:lvl2pPr marL="742950" indent="-285750"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2pPr>
                  <a:lvl3pPr marL="1143000" indent="-228600"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3pPr>
                  <a:lvl4pPr marL="1600200" indent="-228600"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4pPr>
                  <a:lvl5pPr marL="2057400" indent="-228600"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charset="0"/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charset="0"/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charset="0"/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charset="0"/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9pPr>
                </a:lstStyle>
                <a:p>
                  <a:pPr algn="ctr"/>
                  <a:endParaRPr lang="zh-CN" altLang="en-US" sz="1800">
                    <a:solidFill>
                      <a:srgbClr val="FFFFFF"/>
                    </a:solidFill>
                    <a:latin typeface="微软雅黑" charset="-122"/>
                    <a:ea typeface="微软雅黑" charset="-122"/>
                    <a:sym typeface="微软雅黑" charset="-122"/>
                  </a:endParaRPr>
                </a:p>
              </p:txBody>
            </p:sp>
          </p:grpSp>
          <p:sp>
            <p:nvSpPr>
              <p:cNvPr id="64" name="圆角矩形 63"/>
              <p:cNvSpPr/>
              <p:nvPr/>
            </p:nvSpPr>
            <p:spPr>
              <a:xfrm>
                <a:off x="7106206" y="4756516"/>
                <a:ext cx="4532230" cy="340519"/>
              </a:xfrm>
              <a:prstGeom prst="roundRect">
                <a:avLst/>
              </a:prstGeom>
              <a:solidFill>
                <a:schemeClr val="bg1">
                  <a:lumMod val="85000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 marL="285750" indent="-285750">
                  <a:lnSpc>
                    <a:spcPts val="1600"/>
                  </a:lnSpc>
                  <a:buFont typeface="Wingdings" charset="2"/>
                  <a:buChar char="Ø"/>
                </a:pPr>
                <a:r>
                  <a:rPr kumimoji="1" lang="zh-CN" altLang="en-US" sz="1400" dirty="0">
                    <a:latin typeface="+mn-ea"/>
                  </a:rPr>
                  <a:t>都有</a:t>
                </a:r>
                <a:r>
                  <a:rPr kumimoji="1" lang="en-US" altLang="zh-CN" sz="1400" dirty="0">
                    <a:latin typeface="+mn-ea"/>
                  </a:rPr>
                  <a:t>“</a:t>
                </a:r>
                <a:r>
                  <a:rPr kumimoji="1" lang="zh-CN" altLang="en-US" sz="1400" dirty="0">
                    <a:latin typeface="+mn-ea"/>
                  </a:rPr>
                  <a:t>人文主义</a:t>
                </a:r>
                <a:r>
                  <a:rPr kumimoji="1" lang="en-US" altLang="zh-CN" sz="1400" dirty="0">
                    <a:latin typeface="+mn-ea"/>
                  </a:rPr>
                  <a:t>”</a:t>
                </a:r>
                <a:r>
                  <a:rPr kumimoji="1" lang="zh-CN" altLang="en-US" sz="1400" dirty="0">
                    <a:latin typeface="+mn-ea"/>
                  </a:rPr>
                  <a:t>但西方力度更大程度更高</a:t>
                </a:r>
              </a:p>
            </p:txBody>
          </p:sp>
        </p:grpSp>
        <p:grpSp>
          <p:nvGrpSpPr>
            <p:cNvPr id="51" name="组 50"/>
            <p:cNvGrpSpPr/>
            <p:nvPr/>
          </p:nvGrpSpPr>
          <p:grpSpPr>
            <a:xfrm>
              <a:off x="6807203" y="2609512"/>
              <a:ext cx="4831606" cy="1006119"/>
              <a:chOff x="6813675" y="4243873"/>
              <a:chExt cx="4831606" cy="1006119"/>
            </a:xfrm>
          </p:grpSpPr>
          <p:grpSp>
            <p:nvGrpSpPr>
              <p:cNvPr id="57" name="Group 5"/>
              <p:cNvGrpSpPr>
                <a:grpSpLocks/>
              </p:cNvGrpSpPr>
              <p:nvPr/>
            </p:nvGrpSpPr>
            <p:grpSpPr bwMode="auto">
              <a:xfrm>
                <a:off x="6813675" y="4243873"/>
                <a:ext cx="4831606" cy="1006119"/>
                <a:chOff x="79996" y="0"/>
                <a:chExt cx="4830845" cy="625556"/>
              </a:xfrm>
            </p:grpSpPr>
            <p:sp>
              <p:nvSpPr>
                <p:cNvPr id="60" name="矩形 8"/>
                <p:cNvSpPr>
                  <a:spLocks noChangeArrowheads="1"/>
                </p:cNvSpPr>
                <p:nvPr/>
              </p:nvSpPr>
              <p:spPr bwMode="auto">
                <a:xfrm>
                  <a:off x="79996" y="75628"/>
                  <a:ext cx="4002295" cy="18498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 marL="342900" indent="-342900">
                    <a:lnSpc>
                      <a:spcPts val="1600"/>
                    </a:lnSpc>
                    <a:buFont typeface="+mj-ea"/>
                    <a:buAutoNum type="circleNumDbPlain" startAt="2"/>
                  </a:pPr>
                  <a:r>
                    <a:rPr kumimoji="1" lang="zh-CN" altLang="en-US" sz="1400" dirty="0" smtClean="0">
                      <a:latin typeface="+mn-ea"/>
                      <a:sym typeface="+mn-ea"/>
                    </a:rPr>
                    <a:t>论题：</a:t>
                  </a:r>
                  <a:endParaRPr kumimoji="1" lang="zh-CN" altLang="en-US" sz="1400" dirty="0">
                    <a:latin typeface="+mn-ea"/>
                    <a:sym typeface="+mn-ea"/>
                  </a:endParaRPr>
                </a:p>
              </p:txBody>
            </p:sp>
            <p:sp>
              <p:nvSpPr>
                <p:cNvPr id="61" name="矩形 10"/>
                <p:cNvSpPr>
                  <a:spLocks noChangeArrowheads="1"/>
                </p:cNvSpPr>
                <p:nvPr/>
              </p:nvSpPr>
              <p:spPr bwMode="auto">
                <a:xfrm>
                  <a:off x="86841" y="0"/>
                  <a:ext cx="4824000" cy="18000"/>
                </a:xfrm>
                <a:prstGeom prst="rect">
                  <a:avLst/>
                </a:prstGeom>
                <a:solidFill>
                  <a:srgbClr val="90909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1pPr>
                  <a:lvl2pPr marL="742950" indent="-285750"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2pPr>
                  <a:lvl3pPr marL="1143000" indent="-228600"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3pPr>
                  <a:lvl4pPr marL="1600200" indent="-228600"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4pPr>
                  <a:lvl5pPr marL="2057400" indent="-228600"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charset="0"/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charset="0"/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charset="0"/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charset="0"/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9pPr>
                </a:lstStyle>
                <a:p>
                  <a:pPr algn="ctr"/>
                  <a:endParaRPr lang="zh-CN" altLang="en-US" sz="1800">
                    <a:solidFill>
                      <a:srgbClr val="FFFFFF"/>
                    </a:solidFill>
                    <a:latin typeface="微软雅黑" charset="-122"/>
                    <a:ea typeface="微软雅黑" charset="-122"/>
                    <a:sym typeface="微软雅黑" charset="-122"/>
                  </a:endParaRPr>
                </a:p>
              </p:txBody>
            </p:sp>
            <p:sp>
              <p:nvSpPr>
                <p:cNvPr id="62" name="矩形 11"/>
                <p:cNvSpPr>
                  <a:spLocks noChangeArrowheads="1"/>
                </p:cNvSpPr>
                <p:nvPr/>
              </p:nvSpPr>
              <p:spPr bwMode="auto">
                <a:xfrm>
                  <a:off x="79997" y="607556"/>
                  <a:ext cx="4824000" cy="18000"/>
                </a:xfrm>
                <a:prstGeom prst="rect">
                  <a:avLst/>
                </a:prstGeom>
                <a:solidFill>
                  <a:srgbClr val="90909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1pPr>
                  <a:lvl2pPr marL="742950" indent="-285750"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2pPr>
                  <a:lvl3pPr marL="1143000" indent="-228600"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3pPr>
                  <a:lvl4pPr marL="1600200" indent="-228600"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4pPr>
                  <a:lvl5pPr marL="2057400" indent="-228600"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charset="0"/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charset="0"/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charset="0"/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charset="0"/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9pPr>
                </a:lstStyle>
                <a:p>
                  <a:pPr algn="ctr"/>
                  <a:endParaRPr lang="zh-CN" altLang="en-US" sz="1800">
                    <a:solidFill>
                      <a:srgbClr val="FFFFFF"/>
                    </a:solidFill>
                    <a:latin typeface="微软雅黑" charset="-122"/>
                    <a:ea typeface="微软雅黑" charset="-122"/>
                    <a:sym typeface="微软雅黑" charset="-122"/>
                  </a:endParaRPr>
                </a:p>
              </p:txBody>
            </p:sp>
          </p:grpSp>
          <p:sp>
            <p:nvSpPr>
              <p:cNvPr id="59" name="圆角矩形 58"/>
              <p:cNvSpPr/>
              <p:nvPr/>
            </p:nvSpPr>
            <p:spPr>
              <a:xfrm>
                <a:off x="7106206" y="4756516"/>
                <a:ext cx="4532230" cy="329168"/>
              </a:xfrm>
              <a:prstGeom prst="roundRect">
                <a:avLst/>
              </a:prstGeom>
              <a:solidFill>
                <a:schemeClr val="bg1">
                  <a:lumMod val="85000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 marL="285750" indent="-285750">
                  <a:lnSpc>
                    <a:spcPts val="1600"/>
                  </a:lnSpc>
                  <a:buFont typeface="Wingdings" charset="2"/>
                  <a:buChar char="Ø"/>
                </a:pPr>
                <a:r>
                  <a:rPr kumimoji="1" lang="zh-CN" altLang="en-US" sz="1400" dirty="0">
                    <a:latin typeface="+mn-ea"/>
                    <a:sym typeface="+mn-ea"/>
                  </a:rPr>
                  <a:t>14—17世纪中西方文学中的</a:t>
                </a:r>
                <a:r>
                  <a:rPr kumimoji="1" lang="en-US" altLang="zh-CN" sz="1400" dirty="0">
                    <a:latin typeface="+mn-ea"/>
                    <a:sym typeface="+mn-ea"/>
                  </a:rPr>
                  <a:t>“</a:t>
                </a:r>
                <a:r>
                  <a:rPr kumimoji="1" lang="zh-CN" altLang="en-US" sz="1400" dirty="0">
                    <a:latin typeface="+mn-ea"/>
                    <a:sym typeface="+mn-ea"/>
                  </a:rPr>
                  <a:t>人文主义</a:t>
                </a:r>
                <a:r>
                  <a:rPr kumimoji="1" lang="en-US" altLang="zh-CN" sz="1400" dirty="0" smtClean="0">
                    <a:latin typeface="+mn-ea"/>
                    <a:sym typeface="+mn-ea"/>
                  </a:rPr>
                  <a:t>”</a:t>
                </a:r>
                <a:endParaRPr kumimoji="1" lang="zh-CN" altLang="en-US" sz="1400" dirty="0">
                  <a:latin typeface="+mn-ea"/>
                  <a:sym typeface="+mn-ea"/>
                </a:endParaRPr>
              </a:p>
            </p:txBody>
          </p:sp>
        </p:grpSp>
      </p:grpSp>
      <p:grpSp>
        <p:nvGrpSpPr>
          <p:cNvPr id="68" name="组 67"/>
          <p:cNvGrpSpPr/>
          <p:nvPr/>
        </p:nvGrpSpPr>
        <p:grpSpPr>
          <a:xfrm>
            <a:off x="6683829" y="2492828"/>
            <a:ext cx="5109280" cy="2460171"/>
            <a:chOff x="6683829" y="2492829"/>
            <a:chExt cx="5109280" cy="2460171"/>
          </a:xfrm>
        </p:grpSpPr>
        <p:sp>
          <p:nvSpPr>
            <p:cNvPr id="69" name="矩形 68"/>
            <p:cNvSpPr/>
            <p:nvPr/>
          </p:nvSpPr>
          <p:spPr>
            <a:xfrm>
              <a:off x="6683829" y="2492829"/>
              <a:ext cx="5109280" cy="2460171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70" name="组 69"/>
            <p:cNvGrpSpPr/>
            <p:nvPr/>
          </p:nvGrpSpPr>
          <p:grpSpPr>
            <a:xfrm>
              <a:off x="6814049" y="3828547"/>
              <a:ext cx="4831606" cy="1006119"/>
              <a:chOff x="6813675" y="4243873"/>
              <a:chExt cx="4831606" cy="1006119"/>
            </a:xfrm>
          </p:grpSpPr>
          <p:grpSp>
            <p:nvGrpSpPr>
              <p:cNvPr id="77" name="Group 5"/>
              <p:cNvGrpSpPr>
                <a:grpSpLocks/>
              </p:cNvGrpSpPr>
              <p:nvPr/>
            </p:nvGrpSpPr>
            <p:grpSpPr bwMode="auto">
              <a:xfrm>
                <a:off x="6813675" y="4243873"/>
                <a:ext cx="4831606" cy="1006119"/>
                <a:chOff x="79996" y="0"/>
                <a:chExt cx="4830845" cy="625556"/>
              </a:xfrm>
            </p:grpSpPr>
            <p:sp>
              <p:nvSpPr>
                <p:cNvPr id="79" name="矩形 8"/>
                <p:cNvSpPr>
                  <a:spLocks noChangeArrowheads="1"/>
                </p:cNvSpPr>
                <p:nvPr/>
              </p:nvSpPr>
              <p:spPr bwMode="auto">
                <a:xfrm>
                  <a:off x="79996" y="75628"/>
                  <a:ext cx="4002295" cy="18498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 marL="342900" indent="-342900">
                    <a:lnSpc>
                      <a:spcPts val="1600"/>
                    </a:lnSpc>
                    <a:buFont typeface="+mj-ea"/>
                    <a:buAutoNum type="circleNumDbPlain" startAt="3"/>
                  </a:pPr>
                  <a:r>
                    <a:rPr kumimoji="1" lang="zh-CN" altLang="en-US" sz="1400" dirty="0" smtClean="0">
                      <a:latin typeface="+mn-ea"/>
                      <a:sym typeface="+mn-ea"/>
                    </a:rPr>
                    <a:t>论点：</a:t>
                  </a:r>
                  <a:endParaRPr kumimoji="1" lang="zh-CN" altLang="en-US" sz="1400" dirty="0">
                    <a:latin typeface="+mn-ea"/>
                    <a:sym typeface="+mn-ea"/>
                  </a:endParaRPr>
                </a:p>
              </p:txBody>
            </p:sp>
            <p:sp>
              <p:nvSpPr>
                <p:cNvPr id="80" name="矩形 10"/>
                <p:cNvSpPr>
                  <a:spLocks noChangeArrowheads="1"/>
                </p:cNvSpPr>
                <p:nvPr/>
              </p:nvSpPr>
              <p:spPr bwMode="auto">
                <a:xfrm>
                  <a:off x="86841" y="0"/>
                  <a:ext cx="4824000" cy="18000"/>
                </a:xfrm>
                <a:prstGeom prst="rect">
                  <a:avLst/>
                </a:prstGeom>
                <a:solidFill>
                  <a:srgbClr val="90909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1pPr>
                  <a:lvl2pPr marL="742950" indent="-285750"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2pPr>
                  <a:lvl3pPr marL="1143000" indent="-228600"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3pPr>
                  <a:lvl4pPr marL="1600200" indent="-228600"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4pPr>
                  <a:lvl5pPr marL="2057400" indent="-228600"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charset="0"/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charset="0"/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charset="0"/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charset="0"/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9pPr>
                </a:lstStyle>
                <a:p>
                  <a:pPr algn="ctr"/>
                  <a:endParaRPr lang="zh-CN" altLang="en-US" sz="1800">
                    <a:solidFill>
                      <a:srgbClr val="FFFFFF"/>
                    </a:solidFill>
                    <a:latin typeface="微软雅黑" charset="-122"/>
                    <a:ea typeface="微软雅黑" charset="-122"/>
                    <a:sym typeface="微软雅黑" charset="-122"/>
                  </a:endParaRPr>
                </a:p>
              </p:txBody>
            </p:sp>
            <p:sp>
              <p:nvSpPr>
                <p:cNvPr id="81" name="矩形 11"/>
                <p:cNvSpPr>
                  <a:spLocks noChangeArrowheads="1"/>
                </p:cNvSpPr>
                <p:nvPr/>
              </p:nvSpPr>
              <p:spPr bwMode="auto">
                <a:xfrm>
                  <a:off x="79997" y="607556"/>
                  <a:ext cx="4824000" cy="18000"/>
                </a:xfrm>
                <a:prstGeom prst="rect">
                  <a:avLst/>
                </a:prstGeom>
                <a:solidFill>
                  <a:srgbClr val="90909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1pPr>
                  <a:lvl2pPr marL="742950" indent="-285750"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2pPr>
                  <a:lvl3pPr marL="1143000" indent="-228600"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3pPr>
                  <a:lvl4pPr marL="1600200" indent="-228600"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4pPr>
                  <a:lvl5pPr marL="2057400" indent="-228600"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charset="0"/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charset="0"/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charset="0"/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charset="0"/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9pPr>
                </a:lstStyle>
                <a:p>
                  <a:pPr algn="ctr"/>
                  <a:endParaRPr lang="zh-CN" altLang="en-US" sz="1800">
                    <a:solidFill>
                      <a:srgbClr val="FFFFFF"/>
                    </a:solidFill>
                    <a:latin typeface="微软雅黑" charset="-122"/>
                    <a:ea typeface="微软雅黑" charset="-122"/>
                    <a:sym typeface="微软雅黑" charset="-122"/>
                  </a:endParaRPr>
                </a:p>
              </p:txBody>
            </p:sp>
          </p:grpSp>
          <p:sp>
            <p:nvSpPr>
              <p:cNvPr id="78" name="圆角矩形 77"/>
              <p:cNvSpPr/>
              <p:nvPr/>
            </p:nvSpPr>
            <p:spPr>
              <a:xfrm>
                <a:off x="7106206" y="4756516"/>
                <a:ext cx="4532230" cy="340519"/>
              </a:xfrm>
              <a:prstGeom prst="roundRect">
                <a:avLst/>
              </a:prstGeom>
              <a:solidFill>
                <a:schemeClr val="bg1">
                  <a:lumMod val="85000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 marL="285750" indent="-285750">
                  <a:lnSpc>
                    <a:spcPts val="1600"/>
                  </a:lnSpc>
                  <a:buFont typeface="Wingdings" charset="2"/>
                  <a:buChar char="Ø"/>
                </a:pPr>
                <a:r>
                  <a:rPr kumimoji="1" lang="zh-CN" altLang="en-US" sz="1400" dirty="0">
                    <a:latin typeface="+mn-ea"/>
                  </a:rPr>
                  <a:t>西方逐渐超过中国</a:t>
                </a:r>
                <a:r>
                  <a:rPr kumimoji="1" lang="zh-CN" altLang="en-US" sz="1400" dirty="0" smtClean="0">
                    <a:latin typeface="+mn-ea"/>
                  </a:rPr>
                  <a:t>掌握外交主动权</a:t>
                </a:r>
                <a:endParaRPr kumimoji="1" lang="zh-CN" altLang="en-US" sz="1400" dirty="0">
                  <a:latin typeface="+mn-ea"/>
                </a:endParaRPr>
              </a:p>
            </p:txBody>
          </p:sp>
        </p:grpSp>
        <p:grpSp>
          <p:nvGrpSpPr>
            <p:cNvPr id="71" name="组 70"/>
            <p:cNvGrpSpPr/>
            <p:nvPr/>
          </p:nvGrpSpPr>
          <p:grpSpPr>
            <a:xfrm>
              <a:off x="6807203" y="2609512"/>
              <a:ext cx="4831606" cy="1006119"/>
              <a:chOff x="6813675" y="4243873"/>
              <a:chExt cx="4831606" cy="1006119"/>
            </a:xfrm>
          </p:grpSpPr>
          <p:grpSp>
            <p:nvGrpSpPr>
              <p:cNvPr id="72" name="Group 5"/>
              <p:cNvGrpSpPr>
                <a:grpSpLocks/>
              </p:cNvGrpSpPr>
              <p:nvPr/>
            </p:nvGrpSpPr>
            <p:grpSpPr bwMode="auto">
              <a:xfrm>
                <a:off x="6813675" y="4243873"/>
                <a:ext cx="4831606" cy="1006119"/>
                <a:chOff x="79996" y="0"/>
                <a:chExt cx="4830845" cy="625556"/>
              </a:xfrm>
            </p:grpSpPr>
            <p:sp>
              <p:nvSpPr>
                <p:cNvPr id="74" name="矩形 8"/>
                <p:cNvSpPr>
                  <a:spLocks noChangeArrowheads="1"/>
                </p:cNvSpPr>
                <p:nvPr/>
              </p:nvSpPr>
              <p:spPr bwMode="auto">
                <a:xfrm>
                  <a:off x="79996" y="75628"/>
                  <a:ext cx="4002295" cy="18498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 marL="342900" indent="-342900">
                    <a:lnSpc>
                      <a:spcPts val="1600"/>
                    </a:lnSpc>
                    <a:buFont typeface="+mj-ea"/>
                    <a:buAutoNum type="circleNumDbPlain" startAt="3"/>
                  </a:pPr>
                  <a:r>
                    <a:rPr kumimoji="1" lang="zh-CN" altLang="en-US" sz="1400" dirty="0" smtClean="0">
                      <a:latin typeface="+mn-ea"/>
                      <a:sym typeface="+mn-ea"/>
                    </a:rPr>
                    <a:t>论题：</a:t>
                  </a:r>
                  <a:endParaRPr kumimoji="1" lang="zh-CN" altLang="en-US" sz="1400" dirty="0">
                    <a:latin typeface="+mn-ea"/>
                    <a:sym typeface="+mn-ea"/>
                  </a:endParaRPr>
                </a:p>
              </p:txBody>
            </p:sp>
            <p:sp>
              <p:nvSpPr>
                <p:cNvPr id="75" name="矩形 10"/>
                <p:cNvSpPr>
                  <a:spLocks noChangeArrowheads="1"/>
                </p:cNvSpPr>
                <p:nvPr/>
              </p:nvSpPr>
              <p:spPr bwMode="auto">
                <a:xfrm>
                  <a:off x="86841" y="0"/>
                  <a:ext cx="4824000" cy="18000"/>
                </a:xfrm>
                <a:prstGeom prst="rect">
                  <a:avLst/>
                </a:prstGeom>
                <a:solidFill>
                  <a:srgbClr val="90909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1pPr>
                  <a:lvl2pPr marL="742950" indent="-285750"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2pPr>
                  <a:lvl3pPr marL="1143000" indent="-228600"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3pPr>
                  <a:lvl4pPr marL="1600200" indent="-228600"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4pPr>
                  <a:lvl5pPr marL="2057400" indent="-228600"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charset="0"/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charset="0"/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charset="0"/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charset="0"/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9pPr>
                </a:lstStyle>
                <a:p>
                  <a:pPr algn="ctr"/>
                  <a:endParaRPr lang="zh-CN" altLang="en-US" sz="1800">
                    <a:solidFill>
                      <a:srgbClr val="FFFFFF"/>
                    </a:solidFill>
                    <a:latin typeface="微软雅黑" charset="-122"/>
                    <a:ea typeface="微软雅黑" charset="-122"/>
                    <a:sym typeface="微软雅黑" charset="-122"/>
                  </a:endParaRPr>
                </a:p>
              </p:txBody>
            </p:sp>
            <p:sp>
              <p:nvSpPr>
                <p:cNvPr id="76" name="矩形 11"/>
                <p:cNvSpPr>
                  <a:spLocks noChangeArrowheads="1"/>
                </p:cNvSpPr>
                <p:nvPr/>
              </p:nvSpPr>
              <p:spPr bwMode="auto">
                <a:xfrm>
                  <a:off x="79997" y="607556"/>
                  <a:ext cx="4824000" cy="18000"/>
                </a:xfrm>
                <a:prstGeom prst="rect">
                  <a:avLst/>
                </a:prstGeom>
                <a:solidFill>
                  <a:srgbClr val="90909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1pPr>
                  <a:lvl2pPr marL="742950" indent="-285750"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2pPr>
                  <a:lvl3pPr marL="1143000" indent="-228600"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3pPr>
                  <a:lvl4pPr marL="1600200" indent="-228600"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4pPr>
                  <a:lvl5pPr marL="2057400" indent="-228600"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charset="0"/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charset="0"/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charset="0"/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charset="0"/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9pPr>
                </a:lstStyle>
                <a:p>
                  <a:pPr algn="ctr"/>
                  <a:endParaRPr lang="zh-CN" altLang="en-US" sz="1800">
                    <a:solidFill>
                      <a:srgbClr val="FFFFFF"/>
                    </a:solidFill>
                    <a:latin typeface="微软雅黑" charset="-122"/>
                    <a:ea typeface="微软雅黑" charset="-122"/>
                    <a:sym typeface="微软雅黑" charset="-122"/>
                  </a:endParaRPr>
                </a:p>
              </p:txBody>
            </p:sp>
          </p:grpSp>
          <p:sp>
            <p:nvSpPr>
              <p:cNvPr id="73" name="圆角矩形 72"/>
              <p:cNvSpPr/>
              <p:nvPr/>
            </p:nvSpPr>
            <p:spPr>
              <a:xfrm>
                <a:off x="7106206" y="4756516"/>
                <a:ext cx="4532230" cy="340519"/>
              </a:xfrm>
              <a:prstGeom prst="roundRect">
                <a:avLst/>
              </a:prstGeom>
              <a:solidFill>
                <a:schemeClr val="bg1">
                  <a:lumMod val="85000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 marL="285750" indent="-285750">
                  <a:lnSpc>
                    <a:spcPts val="1600"/>
                  </a:lnSpc>
                  <a:buFont typeface="Wingdings" charset="2"/>
                  <a:buChar char="Ø"/>
                </a:pPr>
                <a:r>
                  <a:rPr kumimoji="1" lang="zh-CN" altLang="en-US" sz="1400" dirty="0">
                    <a:latin typeface="+mn-ea"/>
                    <a:sym typeface="+mn-ea"/>
                  </a:rPr>
                  <a:t>14—17世纪中西方外交主动权</a:t>
                </a:r>
              </a:p>
            </p:txBody>
          </p:sp>
        </p:grpSp>
      </p:grpSp>
      <p:grpSp>
        <p:nvGrpSpPr>
          <p:cNvPr id="82" name="组 81"/>
          <p:cNvGrpSpPr/>
          <p:nvPr/>
        </p:nvGrpSpPr>
        <p:grpSpPr>
          <a:xfrm>
            <a:off x="6683829" y="2492827"/>
            <a:ext cx="5109280" cy="2460171"/>
            <a:chOff x="6683829" y="2492829"/>
            <a:chExt cx="5109280" cy="2460171"/>
          </a:xfrm>
        </p:grpSpPr>
        <p:sp>
          <p:nvSpPr>
            <p:cNvPr id="83" name="矩形 82"/>
            <p:cNvSpPr/>
            <p:nvPr/>
          </p:nvSpPr>
          <p:spPr>
            <a:xfrm>
              <a:off x="6683829" y="2492829"/>
              <a:ext cx="5109280" cy="2460171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84" name="组 83"/>
            <p:cNvGrpSpPr/>
            <p:nvPr/>
          </p:nvGrpSpPr>
          <p:grpSpPr>
            <a:xfrm>
              <a:off x="6814049" y="3828547"/>
              <a:ext cx="4831606" cy="1006119"/>
              <a:chOff x="6813675" y="4243873"/>
              <a:chExt cx="4831606" cy="1006119"/>
            </a:xfrm>
          </p:grpSpPr>
          <p:grpSp>
            <p:nvGrpSpPr>
              <p:cNvPr id="91" name="Group 5"/>
              <p:cNvGrpSpPr>
                <a:grpSpLocks/>
              </p:cNvGrpSpPr>
              <p:nvPr/>
            </p:nvGrpSpPr>
            <p:grpSpPr bwMode="auto">
              <a:xfrm>
                <a:off x="6813675" y="4243873"/>
                <a:ext cx="4831606" cy="1006119"/>
                <a:chOff x="79996" y="0"/>
                <a:chExt cx="4830845" cy="625556"/>
              </a:xfrm>
            </p:grpSpPr>
            <p:sp>
              <p:nvSpPr>
                <p:cNvPr id="93" name="矩形 8"/>
                <p:cNvSpPr>
                  <a:spLocks noChangeArrowheads="1"/>
                </p:cNvSpPr>
                <p:nvPr/>
              </p:nvSpPr>
              <p:spPr bwMode="auto">
                <a:xfrm>
                  <a:off x="79996" y="75628"/>
                  <a:ext cx="4002295" cy="18498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 marL="342900" indent="-342900">
                    <a:lnSpc>
                      <a:spcPts val="1600"/>
                    </a:lnSpc>
                    <a:buFont typeface="+mj-ea"/>
                    <a:buAutoNum type="circleNumDbPlain" startAt="4"/>
                  </a:pPr>
                  <a:r>
                    <a:rPr kumimoji="1" lang="zh-CN" altLang="en-US" sz="1400" dirty="0" smtClean="0">
                      <a:latin typeface="+mn-ea"/>
                      <a:sym typeface="+mn-ea"/>
                    </a:rPr>
                    <a:t>论点：</a:t>
                  </a:r>
                  <a:endParaRPr kumimoji="1" lang="zh-CN" altLang="en-US" sz="1400" dirty="0">
                    <a:latin typeface="+mn-ea"/>
                    <a:sym typeface="+mn-ea"/>
                  </a:endParaRPr>
                </a:p>
              </p:txBody>
            </p:sp>
            <p:sp>
              <p:nvSpPr>
                <p:cNvPr id="94" name="矩形 10"/>
                <p:cNvSpPr>
                  <a:spLocks noChangeArrowheads="1"/>
                </p:cNvSpPr>
                <p:nvPr/>
              </p:nvSpPr>
              <p:spPr bwMode="auto">
                <a:xfrm>
                  <a:off x="86841" y="0"/>
                  <a:ext cx="4824000" cy="18000"/>
                </a:xfrm>
                <a:prstGeom prst="rect">
                  <a:avLst/>
                </a:prstGeom>
                <a:solidFill>
                  <a:srgbClr val="90909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1pPr>
                  <a:lvl2pPr marL="742950" indent="-285750"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2pPr>
                  <a:lvl3pPr marL="1143000" indent="-228600"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3pPr>
                  <a:lvl4pPr marL="1600200" indent="-228600"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4pPr>
                  <a:lvl5pPr marL="2057400" indent="-228600"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charset="0"/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charset="0"/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charset="0"/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charset="0"/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9pPr>
                </a:lstStyle>
                <a:p>
                  <a:pPr algn="ctr"/>
                  <a:endParaRPr lang="zh-CN" altLang="en-US" sz="1800">
                    <a:solidFill>
                      <a:srgbClr val="FFFFFF"/>
                    </a:solidFill>
                    <a:latin typeface="微软雅黑" charset="-122"/>
                    <a:ea typeface="微软雅黑" charset="-122"/>
                    <a:sym typeface="微软雅黑" charset="-122"/>
                  </a:endParaRPr>
                </a:p>
              </p:txBody>
            </p:sp>
            <p:sp>
              <p:nvSpPr>
                <p:cNvPr id="95" name="矩形 11"/>
                <p:cNvSpPr>
                  <a:spLocks noChangeArrowheads="1"/>
                </p:cNvSpPr>
                <p:nvPr/>
              </p:nvSpPr>
              <p:spPr bwMode="auto">
                <a:xfrm>
                  <a:off x="79997" y="607556"/>
                  <a:ext cx="4824000" cy="18000"/>
                </a:xfrm>
                <a:prstGeom prst="rect">
                  <a:avLst/>
                </a:prstGeom>
                <a:solidFill>
                  <a:srgbClr val="90909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1pPr>
                  <a:lvl2pPr marL="742950" indent="-285750"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2pPr>
                  <a:lvl3pPr marL="1143000" indent="-228600"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3pPr>
                  <a:lvl4pPr marL="1600200" indent="-228600"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4pPr>
                  <a:lvl5pPr marL="2057400" indent="-228600"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charset="0"/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charset="0"/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charset="0"/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charset="0"/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9pPr>
                </a:lstStyle>
                <a:p>
                  <a:pPr algn="ctr"/>
                  <a:endParaRPr lang="zh-CN" altLang="en-US" sz="1800">
                    <a:solidFill>
                      <a:srgbClr val="FFFFFF"/>
                    </a:solidFill>
                    <a:latin typeface="微软雅黑" charset="-122"/>
                    <a:ea typeface="微软雅黑" charset="-122"/>
                    <a:sym typeface="微软雅黑" charset="-122"/>
                  </a:endParaRPr>
                </a:p>
              </p:txBody>
            </p:sp>
          </p:grpSp>
          <p:sp>
            <p:nvSpPr>
              <p:cNvPr id="92" name="圆角矩形 91"/>
              <p:cNvSpPr/>
              <p:nvPr/>
            </p:nvSpPr>
            <p:spPr>
              <a:xfrm>
                <a:off x="7106206" y="4756516"/>
                <a:ext cx="4532230" cy="340519"/>
              </a:xfrm>
              <a:prstGeom prst="roundRect">
                <a:avLst/>
              </a:prstGeom>
              <a:solidFill>
                <a:schemeClr val="bg1">
                  <a:lumMod val="85000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 marL="285750" indent="-285750">
                  <a:lnSpc>
                    <a:spcPts val="1600"/>
                  </a:lnSpc>
                  <a:buFont typeface="Wingdings" charset="2"/>
                  <a:buChar char="Ø"/>
                </a:pPr>
                <a:r>
                  <a:rPr kumimoji="1" lang="zh-CN" altLang="en-US" sz="1400" dirty="0">
                    <a:latin typeface="+mn-ea"/>
                    <a:sym typeface="+mn-ea"/>
                  </a:rPr>
                  <a:t>西方文明日益赶超中国文明</a:t>
                </a:r>
                <a:endParaRPr kumimoji="1" lang="zh-CN" altLang="en-US" sz="1400" dirty="0">
                  <a:latin typeface="+mn-ea"/>
                </a:endParaRPr>
              </a:p>
            </p:txBody>
          </p:sp>
        </p:grpSp>
        <p:grpSp>
          <p:nvGrpSpPr>
            <p:cNvPr id="85" name="组 84"/>
            <p:cNvGrpSpPr/>
            <p:nvPr/>
          </p:nvGrpSpPr>
          <p:grpSpPr>
            <a:xfrm>
              <a:off x="6807203" y="2609512"/>
              <a:ext cx="4831606" cy="1006119"/>
              <a:chOff x="6813675" y="4243873"/>
              <a:chExt cx="4831606" cy="1006119"/>
            </a:xfrm>
          </p:grpSpPr>
          <p:grpSp>
            <p:nvGrpSpPr>
              <p:cNvPr id="86" name="Group 5"/>
              <p:cNvGrpSpPr>
                <a:grpSpLocks/>
              </p:cNvGrpSpPr>
              <p:nvPr/>
            </p:nvGrpSpPr>
            <p:grpSpPr bwMode="auto">
              <a:xfrm>
                <a:off x="6813675" y="4243873"/>
                <a:ext cx="4831606" cy="1006119"/>
                <a:chOff x="79996" y="0"/>
                <a:chExt cx="4830845" cy="625556"/>
              </a:xfrm>
            </p:grpSpPr>
            <p:sp>
              <p:nvSpPr>
                <p:cNvPr id="88" name="矩形 8"/>
                <p:cNvSpPr>
                  <a:spLocks noChangeArrowheads="1"/>
                </p:cNvSpPr>
                <p:nvPr/>
              </p:nvSpPr>
              <p:spPr bwMode="auto">
                <a:xfrm>
                  <a:off x="79996" y="75628"/>
                  <a:ext cx="4002295" cy="18498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 marL="342900" indent="-342900">
                    <a:lnSpc>
                      <a:spcPts val="1600"/>
                    </a:lnSpc>
                    <a:buFont typeface="+mj-ea"/>
                    <a:buAutoNum type="circleNumDbPlain" startAt="4"/>
                  </a:pPr>
                  <a:r>
                    <a:rPr kumimoji="1" lang="zh-CN" altLang="en-US" sz="1400" dirty="0" smtClean="0">
                      <a:latin typeface="+mn-ea"/>
                      <a:sym typeface="+mn-ea"/>
                    </a:rPr>
                    <a:t>论题：</a:t>
                  </a:r>
                  <a:endParaRPr kumimoji="1" lang="zh-CN" altLang="en-US" sz="1400" dirty="0">
                    <a:latin typeface="+mn-ea"/>
                    <a:sym typeface="+mn-ea"/>
                  </a:endParaRPr>
                </a:p>
              </p:txBody>
            </p:sp>
            <p:sp>
              <p:nvSpPr>
                <p:cNvPr id="89" name="矩形 10"/>
                <p:cNvSpPr>
                  <a:spLocks noChangeArrowheads="1"/>
                </p:cNvSpPr>
                <p:nvPr/>
              </p:nvSpPr>
              <p:spPr bwMode="auto">
                <a:xfrm>
                  <a:off x="86841" y="0"/>
                  <a:ext cx="4824000" cy="18000"/>
                </a:xfrm>
                <a:prstGeom prst="rect">
                  <a:avLst/>
                </a:prstGeom>
                <a:solidFill>
                  <a:srgbClr val="90909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1pPr>
                  <a:lvl2pPr marL="742950" indent="-285750"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2pPr>
                  <a:lvl3pPr marL="1143000" indent="-228600"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3pPr>
                  <a:lvl4pPr marL="1600200" indent="-228600"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4pPr>
                  <a:lvl5pPr marL="2057400" indent="-228600"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charset="0"/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charset="0"/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charset="0"/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charset="0"/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9pPr>
                </a:lstStyle>
                <a:p>
                  <a:pPr algn="ctr"/>
                  <a:endParaRPr lang="zh-CN" altLang="en-US" sz="1800">
                    <a:solidFill>
                      <a:srgbClr val="FFFFFF"/>
                    </a:solidFill>
                    <a:latin typeface="微软雅黑" charset="-122"/>
                    <a:ea typeface="微软雅黑" charset="-122"/>
                    <a:sym typeface="微软雅黑" charset="-122"/>
                  </a:endParaRPr>
                </a:p>
              </p:txBody>
            </p:sp>
            <p:sp>
              <p:nvSpPr>
                <p:cNvPr id="90" name="矩形 11"/>
                <p:cNvSpPr>
                  <a:spLocks noChangeArrowheads="1"/>
                </p:cNvSpPr>
                <p:nvPr/>
              </p:nvSpPr>
              <p:spPr bwMode="auto">
                <a:xfrm>
                  <a:off x="79997" y="607556"/>
                  <a:ext cx="4824000" cy="18000"/>
                </a:xfrm>
                <a:prstGeom prst="rect">
                  <a:avLst/>
                </a:prstGeom>
                <a:solidFill>
                  <a:srgbClr val="90909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1pPr>
                  <a:lvl2pPr marL="742950" indent="-285750"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2pPr>
                  <a:lvl3pPr marL="1143000" indent="-228600"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3pPr>
                  <a:lvl4pPr marL="1600200" indent="-228600"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4pPr>
                  <a:lvl5pPr marL="2057400" indent="-228600"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charset="0"/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charset="0"/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charset="0"/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buFont typeface="Arial" charset="0"/>
                    <a:defRPr kumimoji="1" sz="2400"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9pPr>
                </a:lstStyle>
                <a:p>
                  <a:pPr algn="ctr"/>
                  <a:endParaRPr lang="zh-CN" altLang="en-US" sz="1800">
                    <a:solidFill>
                      <a:srgbClr val="FFFFFF"/>
                    </a:solidFill>
                    <a:latin typeface="微软雅黑" charset="-122"/>
                    <a:ea typeface="微软雅黑" charset="-122"/>
                    <a:sym typeface="微软雅黑" charset="-122"/>
                  </a:endParaRPr>
                </a:p>
              </p:txBody>
            </p:sp>
          </p:grpSp>
          <p:sp>
            <p:nvSpPr>
              <p:cNvPr id="87" name="圆角矩形 86"/>
              <p:cNvSpPr/>
              <p:nvPr/>
            </p:nvSpPr>
            <p:spPr>
              <a:xfrm>
                <a:off x="7106206" y="4756516"/>
                <a:ext cx="4532230" cy="340519"/>
              </a:xfrm>
              <a:prstGeom prst="roundRect">
                <a:avLst/>
              </a:prstGeom>
              <a:solidFill>
                <a:schemeClr val="bg1">
                  <a:lumMod val="85000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 marL="285750" indent="-285750">
                  <a:lnSpc>
                    <a:spcPts val="1600"/>
                  </a:lnSpc>
                  <a:buFont typeface="Wingdings" charset="2"/>
                  <a:buChar char="Ø"/>
                </a:pPr>
                <a:r>
                  <a:rPr kumimoji="1" lang="zh-CN" altLang="en-US" sz="1400" dirty="0">
                    <a:latin typeface="+mn-ea"/>
                    <a:sym typeface="+mn-ea"/>
                  </a:rPr>
                  <a:t>14—17世纪中西方文明的走向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966386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 1"/>
          <p:cNvGrpSpPr/>
          <p:nvPr/>
        </p:nvGrpSpPr>
        <p:grpSpPr>
          <a:xfrm>
            <a:off x="15536" y="385445"/>
            <a:ext cx="647127" cy="543764"/>
            <a:chOff x="15536" y="385445"/>
            <a:chExt cx="370919" cy="543764"/>
          </a:xfrm>
          <a:solidFill>
            <a:srgbClr val="C00000"/>
          </a:solidFill>
        </p:grpSpPr>
        <p:sp>
          <p:nvSpPr>
            <p:cNvPr id="3" name="矩形 1"/>
            <p:cNvSpPr>
              <a:spLocks noChangeArrowheads="1"/>
            </p:cNvSpPr>
            <p:nvPr/>
          </p:nvSpPr>
          <p:spPr bwMode="auto">
            <a:xfrm>
              <a:off x="15536" y="385445"/>
              <a:ext cx="202710" cy="543764"/>
            </a:xfrm>
            <a:prstGeom prst="rect">
              <a:avLst/>
            </a:prstGeom>
            <a:grpFill/>
            <a:ln>
              <a:noFill/>
            </a:ln>
          </p:spPr>
          <p:txBody>
            <a:bodyPr lIns="68571" tIns="34285" rIns="68571" bIns="34285"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4" name="矩形 1"/>
            <p:cNvSpPr>
              <a:spLocks noChangeArrowheads="1"/>
            </p:cNvSpPr>
            <p:nvPr/>
          </p:nvSpPr>
          <p:spPr bwMode="auto">
            <a:xfrm>
              <a:off x="245232" y="385445"/>
              <a:ext cx="64589" cy="543764"/>
            </a:xfrm>
            <a:prstGeom prst="rect">
              <a:avLst/>
            </a:prstGeom>
            <a:grpFill/>
            <a:ln>
              <a:noFill/>
            </a:ln>
          </p:spPr>
          <p:txBody>
            <a:bodyPr lIns="68571" tIns="34285" rIns="68571" bIns="34285"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5" name="矩形 1"/>
            <p:cNvSpPr>
              <a:spLocks noChangeArrowheads="1"/>
            </p:cNvSpPr>
            <p:nvPr/>
          </p:nvSpPr>
          <p:spPr bwMode="auto">
            <a:xfrm>
              <a:off x="340736" y="385445"/>
              <a:ext cx="45719" cy="543764"/>
            </a:xfrm>
            <a:prstGeom prst="rect">
              <a:avLst/>
            </a:prstGeom>
            <a:grpFill/>
            <a:ln>
              <a:noFill/>
            </a:ln>
          </p:spPr>
          <p:txBody>
            <a:bodyPr lIns="68571" tIns="34285" rIns="68571" bIns="34285"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sp>
        <p:nvSpPr>
          <p:cNvPr id="6" name="文本框 10"/>
          <p:cNvSpPr txBox="1">
            <a:spLocks noChangeArrowheads="1"/>
          </p:cNvSpPr>
          <p:nvPr/>
        </p:nvSpPr>
        <p:spPr bwMode="auto">
          <a:xfrm>
            <a:off x="1094959" y="438041"/>
            <a:ext cx="4949467" cy="4385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1" tIns="34285" rIns="68571" bIns="34285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2400" b="1" dirty="0">
                <a:latin typeface="+mj-ea"/>
                <a:cs typeface="+mn-ea"/>
                <a:sym typeface="+mn-lt"/>
              </a:rPr>
              <a:t>解析环节</a:t>
            </a:r>
            <a:r>
              <a:rPr lang="zh-CN" altLang="en-US" sz="2400" b="1" dirty="0" smtClean="0">
                <a:latin typeface="+mj-ea"/>
                <a:ea typeface="+mj-ea"/>
                <a:cs typeface="+mn-ea"/>
                <a:sym typeface="+mn-lt"/>
              </a:rPr>
              <a:t>三</a:t>
            </a:r>
            <a:endParaRPr lang="zh-CN" altLang="en-US" sz="2400" b="1" dirty="0">
              <a:latin typeface="+mj-ea"/>
              <a:ea typeface="+mj-ea"/>
              <a:cs typeface="+mn-ea"/>
              <a:sym typeface="+mn-lt"/>
            </a:endParaRPr>
          </a:p>
        </p:txBody>
      </p:sp>
      <p:grpSp>
        <p:nvGrpSpPr>
          <p:cNvPr id="8" name="组 7"/>
          <p:cNvGrpSpPr>
            <a:grpSpLocks noChangeAspect="1"/>
          </p:cNvGrpSpPr>
          <p:nvPr/>
        </p:nvGrpSpPr>
        <p:grpSpPr>
          <a:xfrm>
            <a:off x="416277" y="1766429"/>
            <a:ext cx="5763372" cy="2338185"/>
            <a:chOff x="199015" y="267855"/>
            <a:chExt cx="8851244" cy="3590925"/>
          </a:xfrm>
        </p:grpSpPr>
        <p:sp>
          <p:nvSpPr>
            <p:cNvPr id="10" name="菱形 2"/>
            <p:cNvSpPr>
              <a:spLocks noChangeArrowheads="1"/>
            </p:cNvSpPr>
            <p:nvPr/>
          </p:nvSpPr>
          <p:spPr bwMode="auto">
            <a:xfrm>
              <a:off x="392690" y="1056843"/>
              <a:ext cx="2800350" cy="2801937"/>
            </a:xfrm>
            <a:prstGeom prst="diamond">
              <a:avLst/>
            </a:pr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 sz="10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  <p:cxnSp>
          <p:nvCxnSpPr>
            <p:cNvPr id="11" name="直接连接符 4"/>
            <p:cNvCxnSpPr>
              <a:cxnSpLocks noChangeShapeType="1"/>
            </p:cNvCxnSpPr>
            <p:nvPr/>
          </p:nvCxnSpPr>
          <p:spPr bwMode="auto">
            <a:xfrm>
              <a:off x="1388052" y="267855"/>
              <a:ext cx="1355725" cy="1357313"/>
            </a:xfrm>
            <a:prstGeom prst="line">
              <a:avLst/>
            </a:prstGeom>
            <a:noFill/>
            <a:ln w="6350">
              <a:solidFill>
                <a:srgbClr val="96969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2" name="直接连接符 5"/>
            <p:cNvCxnSpPr>
              <a:cxnSpLocks noChangeShapeType="1"/>
            </p:cNvCxnSpPr>
            <p:nvPr/>
          </p:nvCxnSpPr>
          <p:spPr bwMode="auto">
            <a:xfrm flipH="1">
              <a:off x="199015" y="672668"/>
              <a:ext cx="1581150" cy="1581150"/>
            </a:xfrm>
            <a:prstGeom prst="line">
              <a:avLst/>
            </a:prstGeom>
            <a:noFill/>
            <a:ln w="6350">
              <a:solidFill>
                <a:srgbClr val="96969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3" name="平行四边形 12"/>
            <p:cNvSpPr>
              <a:spLocks noChangeArrowheads="1"/>
            </p:cNvSpPr>
            <p:nvPr/>
          </p:nvSpPr>
          <p:spPr bwMode="auto">
            <a:xfrm>
              <a:off x="1792864" y="2872828"/>
              <a:ext cx="7226730" cy="652577"/>
            </a:xfrm>
            <a:prstGeom prst="parallelogram">
              <a:avLst>
                <a:gd name="adj" fmla="val 96077"/>
              </a:avLst>
            </a:prstGeom>
            <a:solidFill>
              <a:srgbClr val="6262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 sz="1000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endParaRPr>
            </a:p>
          </p:txBody>
        </p:sp>
        <p:sp>
          <p:nvSpPr>
            <p:cNvPr id="14" name="矩形 9"/>
            <p:cNvSpPr>
              <a:spLocks noChangeArrowheads="1"/>
            </p:cNvSpPr>
            <p:nvPr/>
          </p:nvSpPr>
          <p:spPr bwMode="auto">
            <a:xfrm>
              <a:off x="3276383" y="1543938"/>
              <a:ext cx="5773876" cy="11344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defTabSz="1216025" eaLnBrk="1" hangingPunct="1">
                <a:lnSpc>
                  <a:spcPct val="120000"/>
                </a:lnSpc>
                <a:spcBef>
                  <a:spcPct val="20000"/>
                </a:spcBef>
              </a:pPr>
              <a:r>
                <a:rPr lang="zh-CN" altLang="en-US" sz="4000" dirty="0" smtClean="0">
                  <a:latin typeface="+mj-ea"/>
                  <a:ea typeface="+mj-ea"/>
                  <a:sym typeface="Arial" pitchFamily="34" charset="0"/>
                </a:rPr>
                <a:t>拟论题，定论点</a:t>
              </a:r>
              <a:endParaRPr lang="en-US" altLang="zh-CN" sz="4000" dirty="0">
                <a:latin typeface="+mj-ea"/>
                <a:ea typeface="+mj-ea"/>
                <a:sym typeface="Arial" pitchFamily="34" charset="0"/>
              </a:endParaRPr>
            </a:p>
          </p:txBody>
        </p:sp>
        <p:sp>
          <p:nvSpPr>
            <p:cNvPr id="15" name="文本框 3"/>
            <p:cNvSpPr txBox="1">
              <a:spLocks noChangeArrowheads="1"/>
            </p:cNvSpPr>
            <p:nvPr/>
          </p:nvSpPr>
          <p:spPr bwMode="auto">
            <a:xfrm>
              <a:off x="1288833" y="1891249"/>
              <a:ext cx="798512" cy="1087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40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三</a:t>
              </a:r>
              <a:endParaRPr lang="zh-CN" altLang="en-US" sz="4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8" name="矩形 69"/>
          <p:cNvSpPr>
            <a:spLocks noChangeArrowheads="1"/>
          </p:cNvSpPr>
          <p:nvPr/>
        </p:nvSpPr>
        <p:spPr bwMode="auto">
          <a:xfrm>
            <a:off x="7472120" y="2280168"/>
            <a:ext cx="433430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lvl="0"/>
            <a:r>
              <a:rPr kumimoji="1" lang="zh-CN" altLang="en-US" sz="2000" b="1" dirty="0">
                <a:solidFill>
                  <a:srgbClr val="282828"/>
                </a:solidFill>
                <a:latin typeface="+mn-ea"/>
                <a:sym typeface="+mn-ea"/>
              </a:rPr>
              <a:t>补充：论题和论点的表述</a:t>
            </a:r>
            <a:r>
              <a:rPr kumimoji="1" lang="zh-CN" altLang="en-US" sz="2000" b="1" dirty="0" smtClean="0">
                <a:solidFill>
                  <a:srgbClr val="282828"/>
                </a:solidFill>
                <a:latin typeface="+mn-ea"/>
                <a:sym typeface="+mn-ea"/>
              </a:rPr>
              <a:t>形式</a:t>
            </a:r>
            <a:endParaRPr kumimoji="1" lang="zh-CN" altLang="en-US" sz="2000" b="1" dirty="0">
              <a:solidFill>
                <a:srgbClr val="282828"/>
              </a:solidFill>
              <a:latin typeface="+mn-ea"/>
              <a:sym typeface="+mn-ea"/>
            </a:endParaRPr>
          </a:p>
        </p:txBody>
      </p:sp>
      <p:grpSp>
        <p:nvGrpSpPr>
          <p:cNvPr id="19" name="Group 18"/>
          <p:cNvGrpSpPr>
            <a:grpSpLocks/>
          </p:cNvGrpSpPr>
          <p:nvPr/>
        </p:nvGrpSpPr>
        <p:grpSpPr bwMode="auto">
          <a:xfrm>
            <a:off x="6820520" y="2192092"/>
            <a:ext cx="396875" cy="576263"/>
            <a:chOff x="0" y="0"/>
            <a:chExt cx="396000" cy="576000"/>
          </a:xfrm>
        </p:grpSpPr>
        <p:sp>
          <p:nvSpPr>
            <p:cNvPr id="20" name="矩形 9"/>
            <p:cNvSpPr>
              <a:spLocks noChangeArrowheads="1"/>
            </p:cNvSpPr>
            <p:nvPr/>
          </p:nvSpPr>
          <p:spPr bwMode="auto">
            <a:xfrm>
              <a:off x="0" y="0"/>
              <a:ext cx="396000" cy="576000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 kumimoji="1" sz="24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charset="0"/>
                <a:defRPr kumimoji="1" sz="24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charset="0"/>
                <a:defRPr kumimoji="1" sz="24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charset="0"/>
                <a:defRPr kumimoji="1" sz="24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charset="0"/>
                <a:defRPr kumimoji="1" sz="24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/>
              <a:endParaRPr lang="zh-CN" altLang="en-US" sz="1800">
                <a:solidFill>
                  <a:srgbClr val="FFFFFF"/>
                </a:solidFill>
                <a:latin typeface="微软雅黑" charset="-122"/>
                <a:ea typeface="微软雅黑" charset="-122"/>
                <a:sym typeface="微软雅黑" charset="-122"/>
              </a:endParaRPr>
            </a:p>
          </p:txBody>
        </p:sp>
        <p:sp>
          <p:nvSpPr>
            <p:cNvPr id="21" name="TextBox 11"/>
            <p:cNvSpPr>
              <a:spLocks noChangeArrowheads="1"/>
            </p:cNvSpPr>
            <p:nvPr/>
          </p:nvSpPr>
          <p:spPr bwMode="auto">
            <a:xfrm>
              <a:off x="26480" y="57167"/>
              <a:ext cx="364999" cy="4614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charset="0"/>
                <a:defRPr kumimoji="1" sz="24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charset="0"/>
                <a:defRPr kumimoji="1" sz="24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charset="0"/>
                <a:defRPr kumimoji="1" sz="24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charset="0"/>
                <a:defRPr kumimoji="1" sz="24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/>
              <a:r>
                <a:rPr lang="en-US" altLang="zh-CN" dirty="0">
                  <a:solidFill>
                    <a:srgbClr val="FFFFFF"/>
                  </a:solidFill>
                  <a:latin typeface="微软雅黑" charset="-122"/>
                  <a:ea typeface="微软雅黑" charset="-122"/>
                  <a:sym typeface="微软雅黑" charset="-122"/>
                </a:rPr>
                <a:t>3</a:t>
              </a:r>
              <a:endParaRPr lang="zh-CN" altLang="en-US" dirty="0">
                <a:solidFill>
                  <a:srgbClr val="FFFFFF"/>
                </a:solidFill>
                <a:latin typeface="微软雅黑" charset="-122"/>
                <a:ea typeface="微软雅黑" charset="-122"/>
                <a:sym typeface="微软雅黑" charset="-122"/>
              </a:endParaRPr>
            </a:p>
          </p:txBody>
        </p:sp>
      </p:grpSp>
      <p:grpSp>
        <p:nvGrpSpPr>
          <p:cNvPr id="32" name="组 31"/>
          <p:cNvGrpSpPr/>
          <p:nvPr/>
        </p:nvGrpSpPr>
        <p:grpSpPr>
          <a:xfrm>
            <a:off x="6820520" y="3382962"/>
            <a:ext cx="4831606" cy="1391268"/>
            <a:chOff x="7004163" y="4484676"/>
            <a:chExt cx="4831606" cy="1391268"/>
          </a:xfrm>
        </p:grpSpPr>
        <p:grpSp>
          <p:nvGrpSpPr>
            <p:cNvPr id="33" name="Group 5"/>
            <p:cNvGrpSpPr>
              <a:grpSpLocks/>
            </p:cNvGrpSpPr>
            <p:nvPr/>
          </p:nvGrpSpPr>
          <p:grpSpPr bwMode="auto">
            <a:xfrm>
              <a:off x="7004164" y="4484676"/>
              <a:ext cx="4831605" cy="1391268"/>
              <a:chOff x="79997" y="0"/>
              <a:chExt cx="4830844" cy="1391518"/>
            </a:xfrm>
          </p:grpSpPr>
          <p:sp>
            <p:nvSpPr>
              <p:cNvPr id="35" name="矩形 8"/>
              <p:cNvSpPr>
                <a:spLocks noChangeArrowheads="1"/>
              </p:cNvSpPr>
              <p:nvPr/>
            </p:nvSpPr>
            <p:spPr bwMode="auto">
              <a:xfrm>
                <a:off x="79997" y="176527"/>
                <a:ext cx="4002295" cy="29757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lnSpc>
                    <a:spcPts val="1600"/>
                  </a:lnSpc>
                </a:pPr>
                <a:r>
                  <a:rPr kumimoji="1" lang="zh-CN" altLang="en-US" sz="1400" dirty="0" smtClean="0">
                    <a:latin typeface="+mn-ea"/>
                  </a:rPr>
                  <a:t>① </a:t>
                </a:r>
                <a:r>
                  <a:rPr kumimoji="1" lang="zh-CN" altLang="en-US" sz="1400" dirty="0" smtClean="0">
                    <a:latin typeface="+mn-ea"/>
                    <a:sym typeface="+mn-ea"/>
                  </a:rPr>
                  <a:t>论题</a:t>
                </a:r>
                <a:r>
                  <a:rPr kumimoji="1" lang="zh-CN" altLang="en-US" sz="1400" dirty="0">
                    <a:latin typeface="+mn-ea"/>
                    <a:sym typeface="+mn-ea"/>
                  </a:rPr>
                  <a:t>必须在前，论点可以在其间或</a:t>
                </a:r>
                <a:r>
                  <a:rPr kumimoji="1" lang="zh-CN" altLang="en-US" sz="1400" dirty="0" smtClean="0">
                    <a:latin typeface="+mn-ea"/>
                    <a:sym typeface="+mn-ea"/>
                  </a:rPr>
                  <a:t>其后；</a:t>
                </a:r>
                <a:endParaRPr kumimoji="1" lang="zh-CN" altLang="en-US" sz="1400" dirty="0">
                  <a:latin typeface="+mn-ea"/>
                  <a:sym typeface="+mn-ea"/>
                </a:endParaRPr>
              </a:p>
            </p:txBody>
          </p:sp>
          <p:sp>
            <p:nvSpPr>
              <p:cNvPr id="36" name="矩形 10"/>
              <p:cNvSpPr>
                <a:spLocks noChangeArrowheads="1"/>
              </p:cNvSpPr>
              <p:nvPr/>
            </p:nvSpPr>
            <p:spPr bwMode="auto">
              <a:xfrm>
                <a:off x="86841" y="0"/>
                <a:ext cx="4824000" cy="18000"/>
              </a:xfrm>
              <a:prstGeom prst="rect">
                <a:avLst/>
              </a:prstGeom>
              <a:solidFill>
                <a:srgbClr val="90909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algn="ctr"/>
                <a:endParaRPr lang="zh-CN" altLang="en-US" sz="1800">
                  <a:solidFill>
                    <a:srgbClr val="FFFFFF"/>
                  </a:solidFill>
                  <a:latin typeface="微软雅黑" charset="-122"/>
                  <a:ea typeface="微软雅黑" charset="-122"/>
                  <a:sym typeface="微软雅黑" charset="-122"/>
                </a:endParaRPr>
              </a:p>
            </p:txBody>
          </p:sp>
          <p:sp>
            <p:nvSpPr>
              <p:cNvPr id="37" name="矩形 11"/>
              <p:cNvSpPr>
                <a:spLocks noChangeArrowheads="1"/>
              </p:cNvSpPr>
              <p:nvPr/>
            </p:nvSpPr>
            <p:spPr bwMode="auto">
              <a:xfrm>
                <a:off x="79997" y="1373518"/>
                <a:ext cx="4824000" cy="18000"/>
              </a:xfrm>
              <a:prstGeom prst="rect">
                <a:avLst/>
              </a:prstGeom>
              <a:solidFill>
                <a:srgbClr val="90909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 kumimoji="1" sz="2400"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algn="ctr"/>
                <a:endParaRPr lang="zh-CN" altLang="en-US" sz="1800">
                  <a:solidFill>
                    <a:srgbClr val="FFFFFF"/>
                  </a:solidFill>
                  <a:latin typeface="微软雅黑" charset="-122"/>
                  <a:ea typeface="微软雅黑" charset="-122"/>
                  <a:sym typeface="微软雅黑" charset="-122"/>
                </a:endParaRPr>
              </a:p>
            </p:txBody>
          </p:sp>
        </p:grpSp>
        <p:sp>
          <p:nvSpPr>
            <p:cNvPr id="34" name="矩形 8"/>
            <p:cNvSpPr>
              <a:spLocks noChangeArrowheads="1"/>
            </p:cNvSpPr>
            <p:nvPr/>
          </p:nvSpPr>
          <p:spPr bwMode="auto">
            <a:xfrm>
              <a:off x="7004163" y="5094699"/>
              <a:ext cx="4002925" cy="3650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kumimoji="1" lang="en-US" altLang="zh-CN" sz="1400" dirty="0">
                  <a:latin typeface="+mn-ea"/>
                  <a:sym typeface="+mn-ea"/>
                </a:rPr>
                <a:t>②</a:t>
              </a:r>
              <a:r>
                <a:rPr kumimoji="1" lang="zh-CN" altLang="en-US" sz="1400" dirty="0">
                  <a:latin typeface="+mn-ea"/>
                  <a:sym typeface="+mn-ea"/>
                </a:rPr>
                <a:t> </a:t>
              </a:r>
              <a:endParaRPr kumimoji="1" lang="en-US" altLang="zh-CN" sz="1400" dirty="0" smtClean="0">
                <a:latin typeface="+mn-ea"/>
                <a:sym typeface="+mn-ea"/>
              </a:endParaRPr>
            </a:p>
          </p:txBody>
        </p:sp>
      </p:grpSp>
      <p:sp>
        <p:nvSpPr>
          <p:cNvPr id="38" name="矩形 8"/>
          <p:cNvSpPr>
            <a:spLocks noChangeArrowheads="1"/>
          </p:cNvSpPr>
          <p:nvPr/>
        </p:nvSpPr>
        <p:spPr bwMode="auto">
          <a:xfrm>
            <a:off x="7212865" y="3992985"/>
            <a:ext cx="4002925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285750" indent="-285750">
              <a:lnSpc>
                <a:spcPct val="150000"/>
              </a:lnSpc>
              <a:buFont typeface="Wingdings" charset="2"/>
              <a:buChar char="Ø"/>
            </a:pPr>
            <a:r>
              <a:rPr kumimoji="1" lang="zh-CN" altLang="en-US" sz="1400" dirty="0" smtClean="0">
                <a:latin typeface="+mn-ea"/>
                <a:sym typeface="+mn-ea"/>
              </a:rPr>
              <a:t>“</a:t>
            </a:r>
            <a:r>
              <a:rPr kumimoji="1" lang="zh-CN" altLang="en-US" sz="1400" dirty="0">
                <a:latin typeface="+mn-ea"/>
                <a:sym typeface="+mn-ea"/>
              </a:rPr>
              <a:t>论题”表现为</a:t>
            </a:r>
            <a:r>
              <a:rPr kumimoji="1" lang="zh-CN" altLang="en-US" sz="1400" b="1" u="sng" dirty="0">
                <a:latin typeface="+mn-ea"/>
                <a:sym typeface="+mn-ea"/>
              </a:rPr>
              <a:t>名词或短语</a:t>
            </a:r>
            <a:r>
              <a:rPr kumimoji="1" lang="zh-CN" altLang="en-US" sz="1400" dirty="0">
                <a:latin typeface="+mn-ea"/>
                <a:sym typeface="+mn-ea"/>
              </a:rPr>
              <a:t>的</a:t>
            </a:r>
            <a:r>
              <a:rPr kumimoji="1" lang="zh-CN" altLang="en-US" sz="1400" dirty="0" smtClean="0">
                <a:latin typeface="+mn-ea"/>
                <a:sym typeface="+mn-ea"/>
              </a:rPr>
              <a:t>样式</a:t>
            </a:r>
            <a:endParaRPr kumimoji="1" lang="en-US" altLang="zh-CN" sz="1400" dirty="0" smtClean="0">
              <a:latin typeface="+mn-ea"/>
              <a:sym typeface="+mn-ea"/>
            </a:endParaRPr>
          </a:p>
          <a:p>
            <a:pPr marL="285750" indent="-285750">
              <a:lnSpc>
                <a:spcPct val="150000"/>
              </a:lnSpc>
              <a:buFont typeface="Wingdings" charset="2"/>
              <a:buChar char="Ø"/>
            </a:pPr>
            <a:r>
              <a:rPr kumimoji="1" lang="zh-CN" altLang="en-US" sz="1400" dirty="0" smtClean="0">
                <a:latin typeface="+mn-ea"/>
                <a:sym typeface="+mn-ea"/>
              </a:rPr>
              <a:t>“</a:t>
            </a:r>
            <a:r>
              <a:rPr kumimoji="1" lang="zh-CN" altLang="en-US" sz="1400" dirty="0">
                <a:latin typeface="+mn-ea"/>
                <a:sym typeface="+mn-ea"/>
              </a:rPr>
              <a:t>论点”则表现为</a:t>
            </a:r>
            <a:r>
              <a:rPr kumimoji="1" lang="zh-CN" altLang="en-US" sz="1400" b="1" u="sng" dirty="0">
                <a:latin typeface="+mn-ea"/>
                <a:sym typeface="+mn-ea"/>
              </a:rPr>
              <a:t>明确肯定</a:t>
            </a:r>
            <a:r>
              <a:rPr kumimoji="1" lang="zh-CN" altLang="en-US" sz="1400" dirty="0">
                <a:latin typeface="+mn-ea"/>
                <a:sym typeface="+mn-ea"/>
              </a:rPr>
              <a:t>的</a:t>
            </a:r>
            <a:r>
              <a:rPr kumimoji="1" lang="zh-CN" altLang="en-US" sz="1400" b="1" u="sng" dirty="0">
                <a:latin typeface="+mn-ea"/>
                <a:sym typeface="+mn-ea"/>
              </a:rPr>
              <a:t>判断句</a:t>
            </a:r>
            <a:r>
              <a:rPr kumimoji="1" lang="zh-CN" altLang="en-US" sz="1400" dirty="0">
                <a:latin typeface="+mn-ea"/>
                <a:sym typeface="+mn-ea"/>
              </a:rPr>
              <a:t>式</a:t>
            </a:r>
            <a:endParaRPr kumimoji="1" lang="en-US" altLang="zh-CN" sz="1400" dirty="0">
              <a:latin typeface="+mn-ea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690835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 1"/>
          <p:cNvGrpSpPr/>
          <p:nvPr/>
        </p:nvGrpSpPr>
        <p:grpSpPr>
          <a:xfrm>
            <a:off x="15536" y="385445"/>
            <a:ext cx="647127" cy="543764"/>
            <a:chOff x="15536" y="385445"/>
            <a:chExt cx="370919" cy="543764"/>
          </a:xfrm>
          <a:solidFill>
            <a:srgbClr val="C00000"/>
          </a:solidFill>
        </p:grpSpPr>
        <p:sp>
          <p:nvSpPr>
            <p:cNvPr id="3" name="矩形 1"/>
            <p:cNvSpPr>
              <a:spLocks noChangeArrowheads="1"/>
            </p:cNvSpPr>
            <p:nvPr/>
          </p:nvSpPr>
          <p:spPr bwMode="auto">
            <a:xfrm>
              <a:off x="15536" y="385445"/>
              <a:ext cx="202710" cy="543764"/>
            </a:xfrm>
            <a:prstGeom prst="rect">
              <a:avLst/>
            </a:prstGeom>
            <a:grpFill/>
            <a:ln>
              <a:noFill/>
            </a:ln>
          </p:spPr>
          <p:txBody>
            <a:bodyPr lIns="68571" tIns="34285" rIns="68571" bIns="34285"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4" name="矩形 1"/>
            <p:cNvSpPr>
              <a:spLocks noChangeArrowheads="1"/>
            </p:cNvSpPr>
            <p:nvPr/>
          </p:nvSpPr>
          <p:spPr bwMode="auto">
            <a:xfrm>
              <a:off x="245232" y="385445"/>
              <a:ext cx="64589" cy="543764"/>
            </a:xfrm>
            <a:prstGeom prst="rect">
              <a:avLst/>
            </a:prstGeom>
            <a:grpFill/>
            <a:ln>
              <a:noFill/>
            </a:ln>
          </p:spPr>
          <p:txBody>
            <a:bodyPr lIns="68571" tIns="34285" rIns="68571" bIns="34285"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5" name="矩形 1"/>
            <p:cNvSpPr>
              <a:spLocks noChangeArrowheads="1"/>
            </p:cNvSpPr>
            <p:nvPr/>
          </p:nvSpPr>
          <p:spPr bwMode="auto">
            <a:xfrm>
              <a:off x="340736" y="385445"/>
              <a:ext cx="45719" cy="543764"/>
            </a:xfrm>
            <a:prstGeom prst="rect">
              <a:avLst/>
            </a:prstGeom>
            <a:grpFill/>
            <a:ln>
              <a:noFill/>
            </a:ln>
          </p:spPr>
          <p:txBody>
            <a:bodyPr lIns="68571" tIns="34285" rIns="68571" bIns="34285"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sp>
        <p:nvSpPr>
          <p:cNvPr id="6" name="文本框 10"/>
          <p:cNvSpPr txBox="1">
            <a:spLocks noChangeArrowheads="1"/>
          </p:cNvSpPr>
          <p:nvPr/>
        </p:nvSpPr>
        <p:spPr bwMode="auto">
          <a:xfrm>
            <a:off x="1094959" y="438041"/>
            <a:ext cx="4949467" cy="4385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1" tIns="34285" rIns="68571" bIns="34285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2400" b="1" dirty="0">
                <a:latin typeface="+mj-ea"/>
                <a:cs typeface="+mn-ea"/>
                <a:sym typeface="+mn-lt"/>
              </a:rPr>
              <a:t>解析环节</a:t>
            </a:r>
            <a:r>
              <a:rPr lang="zh-CN" altLang="en-US" sz="2400" b="1" dirty="0" smtClean="0">
                <a:latin typeface="+mj-ea"/>
                <a:ea typeface="+mj-ea"/>
                <a:cs typeface="+mn-ea"/>
                <a:sym typeface="+mn-lt"/>
              </a:rPr>
              <a:t>四</a:t>
            </a:r>
            <a:endParaRPr lang="zh-CN" altLang="en-US" sz="2400" b="1" dirty="0"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9" name="矩形 69"/>
          <p:cNvSpPr>
            <a:spLocks noChangeArrowheads="1"/>
          </p:cNvSpPr>
          <p:nvPr/>
        </p:nvSpPr>
        <p:spPr bwMode="auto">
          <a:xfrm>
            <a:off x="7579889" y="1931289"/>
            <a:ext cx="417713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charset="0"/>
              <a:defRPr kumimoji="1" sz="2400"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charset="0"/>
              <a:defRPr kumimoji="1" sz="2400"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charset="0"/>
              <a:defRPr kumimoji="1" sz="2400"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charset="0"/>
              <a:defRPr kumimoji="1" sz="2400"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r>
              <a:rPr lang="zh-CN" altLang="en-US" sz="2000" b="1" dirty="0">
                <a:solidFill>
                  <a:srgbClr val="282828"/>
                </a:solidFill>
                <a:latin typeface="+mn-ea"/>
                <a:ea typeface="+mn-ea"/>
              </a:rPr>
              <a:t>论证</a:t>
            </a:r>
            <a:r>
              <a:rPr lang="en-US" altLang="zh-CN" sz="2000" b="1" dirty="0">
                <a:solidFill>
                  <a:srgbClr val="282828"/>
                </a:solidFill>
                <a:latin typeface="+mn-ea"/>
                <a:ea typeface="+mn-ea"/>
              </a:rPr>
              <a:t>——</a:t>
            </a:r>
            <a:r>
              <a:rPr lang="zh-CN" altLang="en-US" sz="2000" b="1" dirty="0">
                <a:solidFill>
                  <a:srgbClr val="282828"/>
                </a:solidFill>
                <a:latin typeface="+mn-ea"/>
                <a:ea typeface="+mn-ea"/>
              </a:rPr>
              <a:t>用</a:t>
            </a:r>
            <a:r>
              <a:rPr lang="en-US" altLang="zh-CN" sz="2000" b="1" dirty="0">
                <a:solidFill>
                  <a:srgbClr val="282828"/>
                </a:solidFill>
                <a:latin typeface="+mn-ea"/>
                <a:ea typeface="+mn-ea"/>
              </a:rPr>
              <a:t>“</a:t>
            </a:r>
            <a:r>
              <a:rPr lang="zh-CN" altLang="en-US" sz="2000" b="1" dirty="0">
                <a:solidFill>
                  <a:srgbClr val="282828"/>
                </a:solidFill>
                <a:latin typeface="+mn-ea"/>
                <a:ea typeface="+mn-ea"/>
              </a:rPr>
              <a:t>论据</a:t>
            </a:r>
            <a:r>
              <a:rPr lang="en-US" altLang="zh-CN" sz="2000" b="1" dirty="0">
                <a:solidFill>
                  <a:srgbClr val="282828"/>
                </a:solidFill>
                <a:latin typeface="+mn-ea"/>
                <a:ea typeface="+mn-ea"/>
              </a:rPr>
              <a:t>”</a:t>
            </a:r>
            <a:r>
              <a:rPr lang="zh-CN" altLang="en-US" sz="2000" b="1" dirty="0">
                <a:solidFill>
                  <a:srgbClr val="282828"/>
                </a:solidFill>
                <a:latin typeface="+mn-ea"/>
                <a:ea typeface="+mn-ea"/>
              </a:rPr>
              <a:t>证明</a:t>
            </a:r>
            <a:r>
              <a:rPr lang="en-US" altLang="zh-CN" sz="2000" b="1" dirty="0">
                <a:solidFill>
                  <a:srgbClr val="282828"/>
                </a:solidFill>
                <a:latin typeface="+mn-ea"/>
                <a:ea typeface="+mn-ea"/>
              </a:rPr>
              <a:t>“</a:t>
            </a:r>
            <a:r>
              <a:rPr lang="zh-CN" altLang="en-US" sz="2000" b="1" dirty="0">
                <a:solidFill>
                  <a:srgbClr val="282828"/>
                </a:solidFill>
                <a:latin typeface="+mn-ea"/>
                <a:ea typeface="+mn-ea"/>
              </a:rPr>
              <a:t>论点</a:t>
            </a:r>
            <a:r>
              <a:rPr lang="en-US" altLang="zh-CN" sz="2000" b="1" dirty="0" smtClean="0">
                <a:solidFill>
                  <a:srgbClr val="282828"/>
                </a:solidFill>
                <a:latin typeface="+mn-ea"/>
                <a:ea typeface="+mn-ea"/>
              </a:rPr>
              <a:t>”</a:t>
            </a:r>
            <a:endParaRPr lang="en-US" altLang="zh-CN" sz="2000" b="1" dirty="0">
              <a:solidFill>
                <a:srgbClr val="282828"/>
              </a:solidFill>
              <a:latin typeface="+mn-ea"/>
              <a:ea typeface="+mn-ea"/>
              <a:sym typeface="微软雅黑" charset="-122"/>
            </a:endParaRPr>
          </a:p>
        </p:txBody>
      </p:sp>
      <p:grpSp>
        <p:nvGrpSpPr>
          <p:cNvPr id="10" name="Group 18"/>
          <p:cNvGrpSpPr>
            <a:grpSpLocks/>
          </p:cNvGrpSpPr>
          <p:nvPr/>
        </p:nvGrpSpPr>
        <p:grpSpPr bwMode="auto">
          <a:xfrm>
            <a:off x="6928289" y="1843213"/>
            <a:ext cx="396875" cy="576263"/>
            <a:chOff x="0" y="0"/>
            <a:chExt cx="396000" cy="576000"/>
          </a:xfrm>
        </p:grpSpPr>
        <p:sp>
          <p:nvSpPr>
            <p:cNvPr id="11" name="矩形 9"/>
            <p:cNvSpPr>
              <a:spLocks noChangeArrowheads="1"/>
            </p:cNvSpPr>
            <p:nvPr/>
          </p:nvSpPr>
          <p:spPr bwMode="auto">
            <a:xfrm>
              <a:off x="0" y="0"/>
              <a:ext cx="396000" cy="576000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 kumimoji="1" sz="24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charset="0"/>
                <a:defRPr kumimoji="1" sz="24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charset="0"/>
                <a:defRPr kumimoji="1" sz="24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charset="0"/>
                <a:defRPr kumimoji="1" sz="24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charset="0"/>
                <a:defRPr kumimoji="1" sz="24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/>
              <a:endParaRPr lang="zh-CN" altLang="en-US" sz="1800">
                <a:solidFill>
                  <a:srgbClr val="FFFFFF"/>
                </a:solidFill>
                <a:latin typeface="微软雅黑" charset="-122"/>
                <a:ea typeface="微软雅黑" charset="-122"/>
                <a:sym typeface="微软雅黑" charset="-122"/>
              </a:endParaRPr>
            </a:p>
          </p:txBody>
        </p:sp>
        <p:sp>
          <p:nvSpPr>
            <p:cNvPr id="12" name="TextBox 11"/>
            <p:cNvSpPr>
              <a:spLocks noChangeArrowheads="1"/>
            </p:cNvSpPr>
            <p:nvPr/>
          </p:nvSpPr>
          <p:spPr bwMode="auto">
            <a:xfrm>
              <a:off x="26077" y="57167"/>
              <a:ext cx="365806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charset="0"/>
                <a:defRPr kumimoji="1" sz="24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charset="0"/>
                <a:defRPr kumimoji="1" sz="24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charset="0"/>
                <a:defRPr kumimoji="1" sz="24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charset="0"/>
                <a:defRPr kumimoji="1" sz="24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/>
              <a:r>
                <a:rPr lang="en-US" altLang="zh-CN">
                  <a:solidFill>
                    <a:srgbClr val="FFFFFF"/>
                  </a:solidFill>
                  <a:latin typeface="微软雅黑" charset="-122"/>
                  <a:ea typeface="微软雅黑" charset="-122"/>
                  <a:sym typeface="微软雅黑" charset="-122"/>
                </a:rPr>
                <a:t>1</a:t>
              </a:r>
              <a:endParaRPr lang="zh-CN" altLang="en-US">
                <a:solidFill>
                  <a:srgbClr val="FFFFFF"/>
                </a:solidFill>
                <a:latin typeface="微软雅黑" charset="-122"/>
                <a:ea typeface="微软雅黑" charset="-122"/>
                <a:sym typeface="微软雅黑" charset="-122"/>
              </a:endParaRPr>
            </a:p>
          </p:txBody>
        </p:sp>
      </p:grpSp>
      <p:sp>
        <p:nvSpPr>
          <p:cNvPr id="13" name="矩形 69"/>
          <p:cNvSpPr>
            <a:spLocks noChangeArrowheads="1"/>
          </p:cNvSpPr>
          <p:nvPr/>
        </p:nvSpPr>
        <p:spPr bwMode="auto">
          <a:xfrm>
            <a:off x="7579889" y="2767445"/>
            <a:ext cx="396854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kumimoji="1" lang="zh-CN" altLang="en-US" sz="2000" b="1" dirty="0">
                <a:solidFill>
                  <a:srgbClr val="282828"/>
                </a:solidFill>
                <a:latin typeface="+mn-ea"/>
              </a:rPr>
              <a:t>论据</a:t>
            </a:r>
            <a:r>
              <a:rPr kumimoji="1" lang="en-US" altLang="zh-CN" sz="2000" b="1" dirty="0">
                <a:solidFill>
                  <a:srgbClr val="282828"/>
                </a:solidFill>
                <a:latin typeface="+mn-ea"/>
              </a:rPr>
              <a:t>——</a:t>
            </a:r>
            <a:r>
              <a:rPr kumimoji="1" lang="zh-CN" altLang="en-US" sz="2000" b="1" u="sng" dirty="0">
                <a:solidFill>
                  <a:srgbClr val="C00000"/>
                </a:solidFill>
                <a:latin typeface="+mn-ea"/>
              </a:rPr>
              <a:t>证明论点</a:t>
            </a:r>
            <a:r>
              <a:rPr kumimoji="1" lang="zh-CN" altLang="en-US" sz="2000" b="1" dirty="0">
                <a:solidFill>
                  <a:srgbClr val="282828"/>
                </a:solidFill>
                <a:latin typeface="+mn-ea"/>
              </a:rPr>
              <a:t>的根据（史料）</a:t>
            </a:r>
            <a:endParaRPr kumimoji="1" lang="en-US" altLang="zh-CN" sz="2000" b="1" dirty="0">
              <a:solidFill>
                <a:srgbClr val="282828"/>
              </a:solidFill>
              <a:latin typeface="+mn-ea"/>
              <a:sym typeface="微软雅黑" charset="-122"/>
            </a:endParaRPr>
          </a:p>
        </p:txBody>
      </p:sp>
      <p:grpSp>
        <p:nvGrpSpPr>
          <p:cNvPr id="14" name="Group 18"/>
          <p:cNvGrpSpPr>
            <a:grpSpLocks/>
          </p:cNvGrpSpPr>
          <p:nvPr/>
        </p:nvGrpSpPr>
        <p:grpSpPr bwMode="auto">
          <a:xfrm>
            <a:off x="6928289" y="2679369"/>
            <a:ext cx="396875" cy="576263"/>
            <a:chOff x="0" y="0"/>
            <a:chExt cx="396000" cy="576000"/>
          </a:xfrm>
        </p:grpSpPr>
        <p:sp>
          <p:nvSpPr>
            <p:cNvPr id="15" name="矩形 9"/>
            <p:cNvSpPr>
              <a:spLocks noChangeArrowheads="1"/>
            </p:cNvSpPr>
            <p:nvPr/>
          </p:nvSpPr>
          <p:spPr bwMode="auto">
            <a:xfrm>
              <a:off x="0" y="0"/>
              <a:ext cx="396000" cy="576000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 kumimoji="1" sz="24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charset="0"/>
                <a:defRPr kumimoji="1" sz="24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charset="0"/>
                <a:defRPr kumimoji="1" sz="24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charset="0"/>
                <a:defRPr kumimoji="1" sz="24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charset="0"/>
                <a:defRPr kumimoji="1" sz="24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/>
              <a:endParaRPr lang="zh-CN" altLang="en-US" sz="1800">
                <a:solidFill>
                  <a:srgbClr val="FFFFFF"/>
                </a:solidFill>
                <a:latin typeface="微软雅黑" charset="-122"/>
                <a:ea typeface="微软雅黑" charset="-122"/>
                <a:sym typeface="微软雅黑" charset="-122"/>
              </a:endParaRPr>
            </a:p>
          </p:txBody>
        </p:sp>
        <p:sp>
          <p:nvSpPr>
            <p:cNvPr id="16" name="TextBox 11"/>
            <p:cNvSpPr>
              <a:spLocks noChangeArrowheads="1"/>
            </p:cNvSpPr>
            <p:nvPr/>
          </p:nvSpPr>
          <p:spPr bwMode="auto">
            <a:xfrm>
              <a:off x="26480" y="57167"/>
              <a:ext cx="364999" cy="4614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charset="0"/>
                <a:defRPr kumimoji="1" sz="24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charset="0"/>
                <a:defRPr kumimoji="1" sz="24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charset="0"/>
                <a:defRPr kumimoji="1" sz="24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charset="0"/>
                <a:defRPr kumimoji="1" sz="24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/>
              <a:r>
                <a:rPr lang="en-US" altLang="zh-CN" dirty="0">
                  <a:solidFill>
                    <a:srgbClr val="FFFFFF"/>
                  </a:solidFill>
                  <a:latin typeface="微软雅黑" charset="-122"/>
                  <a:ea typeface="微软雅黑" charset="-122"/>
                  <a:sym typeface="微软雅黑" charset="-122"/>
                </a:rPr>
                <a:t>2</a:t>
              </a:r>
              <a:endParaRPr lang="zh-CN" altLang="en-US" dirty="0">
                <a:solidFill>
                  <a:srgbClr val="FFFFFF"/>
                </a:solidFill>
                <a:latin typeface="微软雅黑" charset="-122"/>
                <a:ea typeface="微软雅黑" charset="-122"/>
                <a:sym typeface="微软雅黑" charset="-122"/>
              </a:endParaRPr>
            </a:p>
          </p:txBody>
        </p:sp>
      </p:grpSp>
      <p:grpSp>
        <p:nvGrpSpPr>
          <p:cNvPr id="17" name="组 16"/>
          <p:cNvGrpSpPr/>
          <p:nvPr/>
        </p:nvGrpSpPr>
        <p:grpSpPr>
          <a:xfrm>
            <a:off x="546906" y="1322292"/>
            <a:ext cx="5743405" cy="2338184"/>
            <a:chOff x="908854" y="1925206"/>
            <a:chExt cx="5743405" cy="2338184"/>
          </a:xfrm>
        </p:grpSpPr>
        <p:grpSp>
          <p:nvGrpSpPr>
            <p:cNvPr id="18" name="组 17"/>
            <p:cNvGrpSpPr>
              <a:grpSpLocks noChangeAspect="1"/>
            </p:cNvGrpSpPr>
            <p:nvPr/>
          </p:nvGrpSpPr>
          <p:grpSpPr>
            <a:xfrm>
              <a:off x="908854" y="1925206"/>
              <a:ext cx="5743405" cy="2338184"/>
              <a:chOff x="199015" y="267855"/>
              <a:chExt cx="8820579" cy="3590925"/>
            </a:xfrm>
          </p:grpSpPr>
          <p:sp>
            <p:nvSpPr>
              <p:cNvPr id="20" name="菱形 2"/>
              <p:cNvSpPr>
                <a:spLocks noChangeArrowheads="1"/>
              </p:cNvSpPr>
              <p:nvPr/>
            </p:nvSpPr>
            <p:spPr bwMode="auto">
              <a:xfrm>
                <a:off x="392690" y="1056843"/>
                <a:ext cx="2800350" cy="2801937"/>
              </a:xfrm>
              <a:prstGeom prst="diamond">
                <a:avLst/>
              </a:prstGeom>
              <a:solidFill>
                <a:srgbClr val="C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 sz="1000">
                  <a:solidFill>
                    <a:srgbClr val="FFFFFF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endParaRPr>
              </a:p>
            </p:txBody>
          </p:sp>
          <p:cxnSp>
            <p:nvCxnSpPr>
              <p:cNvPr id="21" name="直接连接符 4"/>
              <p:cNvCxnSpPr>
                <a:cxnSpLocks noChangeShapeType="1"/>
              </p:cNvCxnSpPr>
              <p:nvPr/>
            </p:nvCxnSpPr>
            <p:spPr bwMode="auto">
              <a:xfrm>
                <a:off x="1388052" y="267855"/>
                <a:ext cx="1355725" cy="1357313"/>
              </a:xfrm>
              <a:prstGeom prst="line">
                <a:avLst/>
              </a:prstGeom>
              <a:noFill/>
              <a:ln w="6350">
                <a:solidFill>
                  <a:srgbClr val="96969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22" name="直接连接符 5"/>
              <p:cNvCxnSpPr>
                <a:cxnSpLocks noChangeShapeType="1"/>
              </p:cNvCxnSpPr>
              <p:nvPr/>
            </p:nvCxnSpPr>
            <p:spPr bwMode="auto">
              <a:xfrm flipH="1">
                <a:off x="199015" y="672668"/>
                <a:ext cx="1581150" cy="1581150"/>
              </a:xfrm>
              <a:prstGeom prst="line">
                <a:avLst/>
              </a:prstGeom>
              <a:noFill/>
              <a:ln w="6350">
                <a:solidFill>
                  <a:srgbClr val="96969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23" name="平行四边形 22"/>
              <p:cNvSpPr>
                <a:spLocks noChangeArrowheads="1"/>
              </p:cNvSpPr>
              <p:nvPr/>
            </p:nvSpPr>
            <p:spPr bwMode="auto">
              <a:xfrm>
                <a:off x="1792864" y="2872828"/>
                <a:ext cx="7226730" cy="652577"/>
              </a:xfrm>
              <a:prstGeom prst="parallelogram">
                <a:avLst>
                  <a:gd name="adj" fmla="val 96077"/>
                </a:avLst>
              </a:prstGeom>
              <a:solidFill>
                <a:srgbClr val="62626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en-US" sz="1000">
                  <a:solidFill>
                    <a:srgbClr val="FFFFFF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endParaRPr>
              </a:p>
            </p:txBody>
          </p:sp>
          <p:sp>
            <p:nvSpPr>
              <p:cNvPr id="24" name="矩形 9"/>
              <p:cNvSpPr>
                <a:spLocks noChangeArrowheads="1"/>
              </p:cNvSpPr>
              <p:nvPr/>
            </p:nvSpPr>
            <p:spPr bwMode="auto">
              <a:xfrm>
                <a:off x="4828063" y="1474054"/>
                <a:ext cx="1855290" cy="98375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>
                <a:spAutoFit/>
              </a:bodyPr>
              <a:lstStyle/>
              <a:p>
                <a:pPr defTabSz="1216025" eaLnBrk="1" hangingPunct="1">
                  <a:lnSpc>
                    <a:spcPct val="120000"/>
                  </a:lnSpc>
                  <a:spcBef>
                    <a:spcPct val="20000"/>
                  </a:spcBef>
                </a:pPr>
                <a:r>
                  <a:rPr lang="zh-CN" altLang="en-US" sz="4000" dirty="0" smtClean="0">
                    <a:latin typeface="+mj-ea"/>
                    <a:ea typeface="+mj-ea"/>
                    <a:sym typeface="Arial" pitchFamily="34" charset="0"/>
                  </a:rPr>
                  <a:t>论证</a:t>
                </a:r>
                <a:endParaRPr lang="en-US" altLang="zh-CN" sz="4000" dirty="0">
                  <a:latin typeface="+mj-ea"/>
                  <a:ea typeface="+mj-ea"/>
                  <a:sym typeface="Arial" pitchFamily="34" charset="0"/>
                </a:endParaRPr>
              </a:p>
            </p:txBody>
          </p:sp>
          <p:sp>
            <p:nvSpPr>
              <p:cNvPr id="25" name="文本框 3"/>
              <p:cNvSpPr txBox="1">
                <a:spLocks noChangeArrowheads="1"/>
              </p:cNvSpPr>
              <p:nvPr/>
            </p:nvSpPr>
            <p:spPr bwMode="auto">
              <a:xfrm>
                <a:off x="1288833" y="1891249"/>
                <a:ext cx="798512" cy="10871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zh-CN" altLang="en-US" sz="4000" b="1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四</a:t>
                </a:r>
                <a:endParaRPr lang="zh-CN" altLang="en-US" sz="40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19" name="TextBox 13"/>
            <p:cNvSpPr txBox="1">
              <a:spLocks noChangeArrowheads="1"/>
            </p:cNvSpPr>
            <p:nvPr/>
          </p:nvSpPr>
          <p:spPr bwMode="auto">
            <a:xfrm>
              <a:off x="2828432" y="3671572"/>
              <a:ext cx="3397181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>
                <a:spcBef>
                  <a:spcPct val="20000"/>
                </a:spcBef>
              </a:pPr>
              <a:r>
                <a:rPr lang="zh-CN" altLang="en-US" sz="2000" b="1" dirty="0" smtClean="0">
                  <a:solidFill>
                    <a:schemeClr val="bg1"/>
                  </a:solidFill>
                  <a:latin typeface="+mn-ea"/>
                  <a:ea typeface="+mn-ea"/>
                  <a:sym typeface="+mn-ea"/>
                </a:rPr>
                <a:t>核心部分</a:t>
              </a:r>
              <a:endParaRPr lang="zh-CN" altLang="en-US" sz="2000" b="1" dirty="0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</p:grpSp>
      <p:sp>
        <p:nvSpPr>
          <p:cNvPr id="26" name="矩形 69"/>
          <p:cNvSpPr>
            <a:spLocks noChangeArrowheads="1"/>
          </p:cNvSpPr>
          <p:nvPr/>
        </p:nvSpPr>
        <p:spPr bwMode="auto">
          <a:xfrm>
            <a:off x="7579889" y="3603601"/>
            <a:ext cx="438002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kumimoji="1" lang="zh-CN" altLang="en-US" sz="2000" b="1" dirty="0">
                <a:solidFill>
                  <a:srgbClr val="282828"/>
                </a:solidFill>
                <a:latin typeface="+mn-ea"/>
              </a:rPr>
              <a:t>如何论证</a:t>
            </a:r>
            <a:r>
              <a:rPr kumimoji="1" lang="en-US" altLang="zh-CN" sz="2000" b="1" dirty="0">
                <a:solidFill>
                  <a:srgbClr val="282828"/>
                </a:solidFill>
                <a:latin typeface="+mn-ea"/>
              </a:rPr>
              <a:t>——</a:t>
            </a:r>
            <a:r>
              <a:rPr kumimoji="1" lang="zh-CN" altLang="en-US" sz="2000" b="1" dirty="0">
                <a:solidFill>
                  <a:srgbClr val="282828"/>
                </a:solidFill>
                <a:latin typeface="+mn-ea"/>
              </a:rPr>
              <a:t>论证的</a:t>
            </a:r>
            <a:r>
              <a:rPr kumimoji="1" lang="zh-CN" altLang="en-US" sz="2000" b="1" u="sng" dirty="0">
                <a:solidFill>
                  <a:srgbClr val="C00000"/>
                </a:solidFill>
                <a:latin typeface="+mn-ea"/>
              </a:rPr>
              <a:t>逻辑主线</a:t>
            </a:r>
            <a:r>
              <a:rPr kumimoji="1" lang="zh-CN" altLang="en-US" sz="2000" b="1" dirty="0">
                <a:solidFill>
                  <a:srgbClr val="282828"/>
                </a:solidFill>
                <a:latin typeface="+mn-ea"/>
              </a:rPr>
              <a:t>要清晰</a:t>
            </a:r>
          </a:p>
        </p:txBody>
      </p:sp>
      <p:grpSp>
        <p:nvGrpSpPr>
          <p:cNvPr id="27" name="Group 18"/>
          <p:cNvGrpSpPr>
            <a:grpSpLocks/>
          </p:cNvGrpSpPr>
          <p:nvPr/>
        </p:nvGrpSpPr>
        <p:grpSpPr bwMode="auto">
          <a:xfrm>
            <a:off x="6928289" y="3515525"/>
            <a:ext cx="396875" cy="576263"/>
            <a:chOff x="0" y="0"/>
            <a:chExt cx="396000" cy="576000"/>
          </a:xfrm>
        </p:grpSpPr>
        <p:sp>
          <p:nvSpPr>
            <p:cNvPr id="28" name="矩形 9"/>
            <p:cNvSpPr>
              <a:spLocks noChangeArrowheads="1"/>
            </p:cNvSpPr>
            <p:nvPr/>
          </p:nvSpPr>
          <p:spPr bwMode="auto">
            <a:xfrm>
              <a:off x="0" y="0"/>
              <a:ext cx="396000" cy="576000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 kumimoji="1" sz="24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charset="0"/>
                <a:defRPr kumimoji="1" sz="24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charset="0"/>
                <a:defRPr kumimoji="1" sz="24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charset="0"/>
                <a:defRPr kumimoji="1" sz="24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charset="0"/>
                <a:defRPr kumimoji="1" sz="24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/>
              <a:endParaRPr lang="zh-CN" altLang="en-US" sz="1800">
                <a:solidFill>
                  <a:srgbClr val="FFFFFF"/>
                </a:solidFill>
                <a:latin typeface="微软雅黑" charset="-122"/>
                <a:ea typeface="微软雅黑" charset="-122"/>
                <a:sym typeface="微软雅黑" charset="-122"/>
              </a:endParaRPr>
            </a:p>
          </p:txBody>
        </p:sp>
        <p:sp>
          <p:nvSpPr>
            <p:cNvPr id="29" name="TextBox 11"/>
            <p:cNvSpPr>
              <a:spLocks noChangeArrowheads="1"/>
            </p:cNvSpPr>
            <p:nvPr/>
          </p:nvSpPr>
          <p:spPr bwMode="auto">
            <a:xfrm>
              <a:off x="26480" y="57167"/>
              <a:ext cx="364999" cy="4614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charset="0"/>
                <a:defRPr kumimoji="1" sz="24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charset="0"/>
                <a:defRPr kumimoji="1" sz="24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charset="0"/>
                <a:defRPr kumimoji="1" sz="24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charset="0"/>
                <a:defRPr kumimoji="1" sz="2400"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/>
              <a:r>
                <a:rPr lang="en-US" altLang="zh-CN" dirty="0">
                  <a:solidFill>
                    <a:srgbClr val="FFFFFF"/>
                  </a:solidFill>
                  <a:latin typeface="微软雅黑" charset="-122"/>
                  <a:ea typeface="微软雅黑" charset="-122"/>
                  <a:sym typeface="微软雅黑" charset="-122"/>
                </a:rPr>
                <a:t>3</a:t>
              </a:r>
              <a:endParaRPr lang="zh-CN" altLang="en-US" dirty="0">
                <a:solidFill>
                  <a:srgbClr val="FFFFFF"/>
                </a:solidFill>
                <a:latin typeface="微软雅黑" charset="-122"/>
                <a:ea typeface="微软雅黑" charset="-122"/>
                <a:sym typeface="微软雅黑" charset="-122"/>
              </a:endParaRPr>
            </a:p>
          </p:txBody>
        </p:sp>
      </p:grpSp>
      <p:sp>
        <p:nvSpPr>
          <p:cNvPr id="31" name="矩形 30"/>
          <p:cNvSpPr/>
          <p:nvPr/>
        </p:nvSpPr>
        <p:spPr>
          <a:xfrm>
            <a:off x="15536" y="4380764"/>
            <a:ext cx="12192000" cy="1338841"/>
          </a:xfrm>
          <a:prstGeom prst="rect">
            <a:avLst/>
          </a:prstGeom>
          <a:solidFill>
            <a:srgbClr val="B135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15536" y="4507317"/>
            <a:ext cx="12187894" cy="110223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6025">
              <a:lnSpc>
                <a:spcPct val="150000"/>
              </a:lnSpc>
              <a:spcBef>
                <a:spcPts val="200"/>
              </a:spcBef>
              <a:spcAft>
                <a:spcPts val="200"/>
              </a:spcAft>
              <a:defRPr/>
            </a:pPr>
            <a:endParaRPr lang="zh-CN" altLang="en-US" sz="200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3396343" y="4577810"/>
            <a:ext cx="6096000" cy="909673"/>
          </a:xfrm>
          <a:prstGeom prst="rect">
            <a:avLst/>
          </a:prstGeom>
        </p:spPr>
        <p:txBody>
          <a:bodyPr>
            <a:spAutoFit/>
          </a:bodyPr>
          <a:lstStyle/>
          <a:p>
            <a:pPr defTabSz="1216025">
              <a:lnSpc>
                <a:spcPct val="150000"/>
              </a:lnSpc>
              <a:spcBef>
                <a:spcPts val="200"/>
              </a:spcBef>
              <a:spcAft>
                <a:spcPts val="200"/>
              </a:spcAft>
              <a:defRPr/>
            </a:pPr>
            <a:r>
              <a:rPr lang="en-US" altLang="zh-CN">
                <a:latin typeface="+mn-ea"/>
                <a:sym typeface="+mn-ea"/>
              </a:rPr>
              <a:t>①“</a:t>
            </a:r>
            <a:r>
              <a:rPr lang="zh-CN" altLang="en-US" dirty="0">
                <a:latin typeface="+mn-ea"/>
                <a:sym typeface="+mn-ea"/>
              </a:rPr>
              <a:t>论点</a:t>
            </a:r>
            <a:r>
              <a:rPr lang="en-US" altLang="zh-CN" dirty="0">
                <a:latin typeface="+mn-ea"/>
                <a:sym typeface="+mn-ea"/>
              </a:rPr>
              <a:t>”</a:t>
            </a:r>
            <a:r>
              <a:rPr lang="zh-CN" altLang="en-US" dirty="0">
                <a:latin typeface="+mn-ea"/>
                <a:sym typeface="+mn-ea"/>
              </a:rPr>
              <a:t>是圆心，</a:t>
            </a:r>
            <a:r>
              <a:rPr lang="en-US" altLang="zh-CN" dirty="0">
                <a:latin typeface="+mn-ea"/>
                <a:sym typeface="+mn-ea"/>
              </a:rPr>
              <a:t>“</a:t>
            </a:r>
            <a:r>
              <a:rPr lang="zh-CN" altLang="en-US" dirty="0">
                <a:latin typeface="+mn-ea"/>
                <a:sym typeface="+mn-ea"/>
              </a:rPr>
              <a:t>论据</a:t>
            </a:r>
            <a:r>
              <a:rPr lang="en-US" altLang="zh-CN" dirty="0">
                <a:latin typeface="+mn-ea"/>
                <a:sym typeface="+mn-ea"/>
              </a:rPr>
              <a:t>”</a:t>
            </a:r>
            <a:r>
              <a:rPr lang="zh-CN" altLang="en-US" dirty="0">
                <a:latin typeface="+mn-ea"/>
                <a:sym typeface="+mn-ea"/>
              </a:rPr>
              <a:t>则是散布在圆上的点</a:t>
            </a:r>
          </a:p>
          <a:p>
            <a:pPr defTabSz="1216025">
              <a:lnSpc>
                <a:spcPct val="150000"/>
              </a:lnSpc>
              <a:spcBef>
                <a:spcPts val="200"/>
              </a:spcBef>
              <a:spcAft>
                <a:spcPts val="200"/>
              </a:spcAft>
              <a:defRPr/>
            </a:pPr>
            <a:r>
              <a:rPr lang="zh-CN" altLang="en-US" dirty="0">
                <a:latin typeface="+mn-ea"/>
                <a:sym typeface="+mn-ea"/>
              </a:rPr>
              <a:t>② 选取的</a:t>
            </a:r>
            <a:r>
              <a:rPr lang="en-US" altLang="zh-CN" dirty="0">
                <a:latin typeface="+mn-ea"/>
                <a:sym typeface="+mn-ea"/>
              </a:rPr>
              <a:t>“</a:t>
            </a:r>
            <a:r>
              <a:rPr lang="zh-CN" altLang="en-US" dirty="0">
                <a:latin typeface="+mn-ea"/>
                <a:sym typeface="+mn-ea"/>
              </a:rPr>
              <a:t>史料</a:t>
            </a:r>
            <a:r>
              <a:rPr lang="en-US" altLang="zh-CN" dirty="0">
                <a:latin typeface="+mn-ea"/>
                <a:sym typeface="+mn-ea"/>
              </a:rPr>
              <a:t>”</a:t>
            </a:r>
            <a:r>
              <a:rPr lang="zh-CN" altLang="en-US" dirty="0">
                <a:latin typeface="+mn-ea"/>
                <a:sym typeface="+mn-ea"/>
              </a:rPr>
              <a:t>一定能够起到论证</a:t>
            </a:r>
            <a:r>
              <a:rPr lang="en-US" altLang="zh-CN" dirty="0">
                <a:latin typeface="+mn-ea"/>
                <a:sym typeface="+mn-ea"/>
              </a:rPr>
              <a:t>“</a:t>
            </a:r>
            <a:r>
              <a:rPr lang="zh-CN" altLang="en-US" dirty="0">
                <a:latin typeface="+mn-ea"/>
                <a:sym typeface="+mn-ea"/>
              </a:rPr>
              <a:t>论点</a:t>
            </a:r>
            <a:r>
              <a:rPr lang="en-US" altLang="zh-CN" dirty="0">
                <a:latin typeface="+mn-ea"/>
                <a:sym typeface="+mn-ea"/>
              </a:rPr>
              <a:t>”</a:t>
            </a:r>
            <a:r>
              <a:rPr lang="zh-CN" altLang="en-US" dirty="0">
                <a:latin typeface="+mn-ea"/>
                <a:sym typeface="+mn-ea"/>
              </a:rPr>
              <a:t>的作用</a:t>
            </a:r>
            <a:endParaRPr lang="zh-CN" altLang="en-US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143420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2" grpId="0" animBg="1"/>
      <p:bldP spid="3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3" name="组 62"/>
          <p:cNvGrpSpPr/>
          <p:nvPr/>
        </p:nvGrpSpPr>
        <p:grpSpPr>
          <a:xfrm>
            <a:off x="3654834" y="2781732"/>
            <a:ext cx="1667402" cy="2153842"/>
            <a:chOff x="717324" y="2414209"/>
            <a:chExt cx="1667402" cy="2153842"/>
          </a:xfrm>
        </p:grpSpPr>
        <p:grpSp>
          <p:nvGrpSpPr>
            <p:cNvPr id="56" name="组合 9"/>
            <p:cNvGrpSpPr/>
            <p:nvPr/>
          </p:nvGrpSpPr>
          <p:grpSpPr>
            <a:xfrm>
              <a:off x="717324" y="2414209"/>
              <a:ext cx="1667402" cy="2153842"/>
              <a:chOff x="6502470" y="1202410"/>
              <a:chExt cx="3467440" cy="3798086"/>
            </a:xfrm>
            <a:solidFill>
              <a:srgbClr val="C00000"/>
            </a:solidFill>
          </p:grpSpPr>
          <p:grpSp>
            <p:nvGrpSpPr>
              <p:cNvPr id="57" name="组合 10"/>
              <p:cNvGrpSpPr/>
              <p:nvPr/>
            </p:nvGrpSpPr>
            <p:grpSpPr>
              <a:xfrm rot="21302113">
                <a:off x="7507714" y="1202410"/>
                <a:ext cx="1248431" cy="1385834"/>
                <a:chOff x="3089536" y="1008464"/>
                <a:chExt cx="1787762" cy="1984524"/>
              </a:xfrm>
              <a:grpFill/>
            </p:grpSpPr>
            <p:cxnSp>
              <p:nvCxnSpPr>
                <p:cNvPr id="59" name="直接连接符 12"/>
                <p:cNvCxnSpPr/>
                <p:nvPr/>
              </p:nvCxnSpPr>
              <p:spPr>
                <a:xfrm rot="297887" flipV="1">
                  <a:off x="3089536" y="2333618"/>
                  <a:ext cx="853285" cy="496958"/>
                </a:xfrm>
                <a:prstGeom prst="line">
                  <a:avLst/>
                </a:prstGeom>
                <a:grpFill/>
                <a:ln w="9525" cap="flat">
                  <a:noFill/>
                  <a:prstDash val="solid"/>
                  <a:miter lim="400000"/>
                </a:ln>
                <a:effectLst/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none"/>
              </p:style>
            </p:cxnSp>
            <p:cxnSp>
              <p:nvCxnSpPr>
                <p:cNvPr id="60" name="直接连接符 13"/>
                <p:cNvCxnSpPr/>
                <p:nvPr/>
              </p:nvCxnSpPr>
              <p:spPr>
                <a:xfrm rot="297887">
                  <a:off x="4144279" y="2402217"/>
                  <a:ext cx="733019" cy="519693"/>
                </a:xfrm>
                <a:prstGeom prst="line">
                  <a:avLst/>
                </a:prstGeom>
                <a:grpFill/>
                <a:ln w="9525" cap="flat">
                  <a:noFill/>
                  <a:prstDash val="solid"/>
                  <a:miter lim="400000"/>
                </a:ln>
                <a:effectLst/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none"/>
              </p:style>
            </p:cxnSp>
            <p:sp>
              <p:nvSpPr>
                <p:cNvPr id="61" name="椭圆 60"/>
                <p:cNvSpPr/>
                <p:nvPr/>
              </p:nvSpPr>
              <p:spPr>
                <a:xfrm>
                  <a:off x="3920177" y="1008464"/>
                  <a:ext cx="303607" cy="1984524"/>
                </a:xfrm>
                <a:prstGeom prst="ellipse">
                  <a:avLst/>
                </a:prstGeom>
                <a:grpFill/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solidFill>
                      <a:schemeClr val="lt1"/>
                    </a:solidFill>
                  </a:endParaRPr>
                </a:p>
              </p:txBody>
            </p:sp>
          </p:grpSp>
          <p:sp>
            <p:nvSpPr>
              <p:cNvPr id="58" name="矩形 57"/>
              <p:cNvSpPr/>
              <p:nvPr/>
            </p:nvSpPr>
            <p:spPr>
              <a:xfrm>
                <a:off x="6502470" y="2464244"/>
                <a:ext cx="3467440" cy="2536252"/>
              </a:xfrm>
              <a:prstGeom prst="rect">
                <a:avLst/>
              </a:prstGeom>
              <a:grpFill/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2" name="矩形 61"/>
            <p:cNvSpPr/>
            <p:nvPr/>
          </p:nvSpPr>
          <p:spPr>
            <a:xfrm>
              <a:off x="1127028" y="3230898"/>
              <a:ext cx="847993" cy="549381"/>
            </a:xfrm>
            <a:prstGeom prst="rect">
              <a:avLst/>
            </a:prstGeom>
            <a:noFill/>
          </p:spPr>
          <p:txBody>
            <a:bodyPr wrap="square" lIns="68580" tIns="34290" rIns="68580" bIns="3429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400" dirty="0" smtClean="0">
                  <a:solidFill>
                    <a:schemeClr val="bg1"/>
                  </a:solidFill>
                  <a:latin typeface="+mn-ea"/>
                </a:rPr>
                <a:t>论证：</a:t>
              </a:r>
              <a:endParaRPr lang="en-US" altLang="zh-CN" sz="2400" dirty="0">
                <a:solidFill>
                  <a:schemeClr val="bg1"/>
                </a:solidFill>
                <a:latin typeface="+mn-ea"/>
              </a:endParaRPr>
            </a:p>
          </p:txBody>
        </p:sp>
      </p:grpSp>
      <p:sp>
        <p:nvSpPr>
          <p:cNvPr id="10" name="圆角矩形 9"/>
          <p:cNvSpPr/>
          <p:nvPr/>
        </p:nvSpPr>
        <p:spPr>
          <a:xfrm>
            <a:off x="3821564" y="4301315"/>
            <a:ext cx="1349829" cy="360314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1400" dirty="0" smtClean="0">
                <a:solidFill>
                  <a:srgbClr val="C00000"/>
                </a:solidFill>
              </a:rPr>
              <a:t>逻辑思路</a:t>
            </a:r>
            <a:endParaRPr kumimoji="1" lang="zh-CN" altLang="en-US" sz="1400" dirty="0">
              <a:solidFill>
                <a:srgbClr val="C00000"/>
              </a:solidFill>
            </a:endParaRPr>
          </a:p>
        </p:txBody>
      </p:sp>
      <p:sp>
        <p:nvSpPr>
          <p:cNvPr id="11" name="右箭头 10"/>
          <p:cNvSpPr/>
          <p:nvPr/>
        </p:nvSpPr>
        <p:spPr>
          <a:xfrm>
            <a:off x="5639161" y="3907143"/>
            <a:ext cx="854072" cy="470927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5536" y="1072888"/>
            <a:ext cx="12192000" cy="1716032"/>
          </a:xfrm>
          <a:prstGeom prst="rect">
            <a:avLst/>
          </a:prstGeom>
          <a:solidFill>
            <a:srgbClr val="B135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5536" y="1199441"/>
            <a:ext cx="12187894" cy="147799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lvl="0" indent="-342900" algn="ctr" defTabSz="1216025">
              <a:lnSpc>
                <a:spcPct val="150000"/>
              </a:lnSpc>
              <a:spcBef>
                <a:spcPts val="200"/>
              </a:spcBef>
              <a:spcAft>
                <a:spcPts val="200"/>
              </a:spcAft>
              <a:buFont typeface="Wingdings" charset="2"/>
              <a:buChar char="Ø"/>
              <a:defRPr/>
            </a:pPr>
            <a:r>
              <a:rPr lang="zh-CN" altLang="en-US" sz="2000" dirty="0">
                <a:solidFill>
                  <a:schemeClr val="tx1"/>
                </a:solidFill>
                <a:latin typeface="+mn-ea"/>
              </a:rPr>
              <a:t>论题：</a:t>
            </a:r>
            <a:r>
              <a:rPr lang="en-US" altLang="zh-CN" sz="2000" dirty="0">
                <a:solidFill>
                  <a:schemeClr val="tx1"/>
                </a:solidFill>
                <a:latin typeface="+mn-ea"/>
              </a:rPr>
              <a:t>14——17</a:t>
            </a:r>
            <a:r>
              <a:rPr lang="zh-CN" altLang="en-US" sz="2000" dirty="0">
                <a:solidFill>
                  <a:schemeClr val="tx1"/>
                </a:solidFill>
                <a:latin typeface="+mn-ea"/>
              </a:rPr>
              <a:t>世纪中西方对外贸易主动权的转移</a:t>
            </a:r>
          </a:p>
          <a:p>
            <a:pPr marL="342900" lvl="0" indent="-342900" algn="ctr" defTabSz="1216025">
              <a:lnSpc>
                <a:spcPct val="150000"/>
              </a:lnSpc>
              <a:spcBef>
                <a:spcPts val="200"/>
              </a:spcBef>
              <a:spcAft>
                <a:spcPts val="200"/>
              </a:spcAft>
              <a:buFont typeface="Wingdings" charset="2"/>
              <a:buChar char="Ø"/>
              <a:defRPr/>
            </a:pPr>
            <a:r>
              <a:rPr lang="zh-CN" altLang="en-US" sz="2000" dirty="0">
                <a:solidFill>
                  <a:schemeClr val="tx1"/>
                </a:solidFill>
                <a:latin typeface="+mn-ea"/>
              </a:rPr>
              <a:t>论点：同时期对外贸易的主动权由中国转移到</a:t>
            </a:r>
            <a:r>
              <a:rPr lang="zh-CN" altLang="en-US" sz="2000" dirty="0" smtClean="0">
                <a:solidFill>
                  <a:schemeClr val="tx1"/>
                </a:solidFill>
                <a:latin typeface="+mn-ea"/>
              </a:rPr>
              <a:t>西方</a:t>
            </a:r>
            <a:endParaRPr lang="zh-CN" altLang="en-US" sz="2000" dirty="0">
              <a:solidFill>
                <a:schemeClr val="tx1"/>
              </a:solidFill>
              <a:latin typeface="+mn-ea"/>
            </a:endParaRPr>
          </a:p>
        </p:txBody>
      </p:sp>
      <p:grpSp>
        <p:nvGrpSpPr>
          <p:cNvPr id="4" name="组 3"/>
          <p:cNvGrpSpPr/>
          <p:nvPr/>
        </p:nvGrpSpPr>
        <p:grpSpPr>
          <a:xfrm>
            <a:off x="15536" y="385445"/>
            <a:ext cx="647127" cy="543764"/>
            <a:chOff x="15536" y="385445"/>
            <a:chExt cx="370919" cy="543764"/>
          </a:xfrm>
          <a:solidFill>
            <a:srgbClr val="C00000"/>
          </a:solidFill>
        </p:grpSpPr>
        <p:sp>
          <p:nvSpPr>
            <p:cNvPr id="5" name="矩形 1"/>
            <p:cNvSpPr>
              <a:spLocks noChangeArrowheads="1"/>
            </p:cNvSpPr>
            <p:nvPr/>
          </p:nvSpPr>
          <p:spPr bwMode="auto">
            <a:xfrm>
              <a:off x="15536" y="385445"/>
              <a:ext cx="202710" cy="543764"/>
            </a:xfrm>
            <a:prstGeom prst="rect">
              <a:avLst/>
            </a:prstGeom>
            <a:grpFill/>
            <a:ln>
              <a:noFill/>
            </a:ln>
          </p:spPr>
          <p:txBody>
            <a:bodyPr lIns="68571" tIns="34285" rIns="68571" bIns="34285"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6" name="矩形 1"/>
            <p:cNvSpPr>
              <a:spLocks noChangeArrowheads="1"/>
            </p:cNvSpPr>
            <p:nvPr/>
          </p:nvSpPr>
          <p:spPr bwMode="auto">
            <a:xfrm>
              <a:off x="245232" y="385445"/>
              <a:ext cx="64589" cy="543764"/>
            </a:xfrm>
            <a:prstGeom prst="rect">
              <a:avLst/>
            </a:prstGeom>
            <a:grpFill/>
            <a:ln>
              <a:noFill/>
            </a:ln>
          </p:spPr>
          <p:txBody>
            <a:bodyPr lIns="68571" tIns="34285" rIns="68571" bIns="34285"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7" name="矩形 1"/>
            <p:cNvSpPr>
              <a:spLocks noChangeArrowheads="1"/>
            </p:cNvSpPr>
            <p:nvPr/>
          </p:nvSpPr>
          <p:spPr bwMode="auto">
            <a:xfrm>
              <a:off x="340736" y="385445"/>
              <a:ext cx="45719" cy="543764"/>
            </a:xfrm>
            <a:prstGeom prst="rect">
              <a:avLst/>
            </a:prstGeom>
            <a:grpFill/>
            <a:ln>
              <a:noFill/>
            </a:ln>
          </p:spPr>
          <p:txBody>
            <a:bodyPr lIns="68571" tIns="34285" rIns="68571" bIns="34285"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sp>
        <p:nvSpPr>
          <p:cNvPr id="8" name="文本框 10"/>
          <p:cNvSpPr txBox="1">
            <a:spLocks noChangeArrowheads="1"/>
          </p:cNvSpPr>
          <p:nvPr/>
        </p:nvSpPr>
        <p:spPr bwMode="auto">
          <a:xfrm>
            <a:off x="1073188" y="385445"/>
            <a:ext cx="4949467" cy="4385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1" tIns="34285" rIns="68571" bIns="34285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sz="2400" b="1" dirty="0">
                <a:latin typeface="+mj-ea"/>
                <a:cs typeface="+mn-ea"/>
                <a:sym typeface="+mn-lt"/>
              </a:rPr>
              <a:t>解析环节</a:t>
            </a:r>
            <a:r>
              <a:rPr lang="zh-CN" altLang="en-US" sz="2400" b="1" dirty="0" smtClean="0">
                <a:latin typeface="+mj-ea"/>
                <a:ea typeface="+mj-ea"/>
                <a:cs typeface="+mn-ea"/>
                <a:sym typeface="+mn-lt"/>
              </a:rPr>
              <a:t>四</a:t>
            </a:r>
            <a:endParaRPr lang="zh-CN" altLang="en-US" sz="2400" b="1" dirty="0"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513776" y="3533839"/>
            <a:ext cx="3409950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ctr" defTabSz="1216025">
              <a:lnSpc>
                <a:spcPct val="150000"/>
              </a:lnSpc>
              <a:spcBef>
                <a:spcPts val="200"/>
              </a:spcBef>
              <a:spcAft>
                <a:spcPts val="200"/>
              </a:spcAft>
              <a:buFont typeface="+mj-ea"/>
              <a:buAutoNum type="circleNumDbPlain"/>
              <a:defRPr/>
            </a:pPr>
            <a:r>
              <a:rPr lang="zh-CN" altLang="en-US" dirty="0" smtClean="0">
                <a:latin typeface="+mn-ea"/>
                <a:sym typeface="+mn-ea"/>
              </a:rPr>
              <a:t>外贸的主动权开始</a:t>
            </a:r>
            <a:r>
              <a:rPr lang="zh-CN" altLang="en-US" dirty="0" smtClean="0">
                <a:latin typeface="+mn-ea"/>
                <a:sym typeface="+mn-ea"/>
              </a:rPr>
              <a:t>在中国</a:t>
            </a:r>
            <a:endParaRPr lang="zh-CN" altLang="en-US" dirty="0">
              <a:latin typeface="+mn-ea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6616556" y="4300171"/>
            <a:ext cx="3409950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ctr" defTabSz="1216025">
              <a:lnSpc>
                <a:spcPct val="150000"/>
              </a:lnSpc>
              <a:spcBef>
                <a:spcPts val="200"/>
              </a:spcBef>
              <a:spcAft>
                <a:spcPts val="200"/>
              </a:spcAft>
              <a:buFont typeface="+mj-ea"/>
              <a:buAutoNum type="circleNumDbPlain" startAt="2"/>
              <a:defRPr/>
            </a:pPr>
            <a:r>
              <a:rPr lang="zh-CN" altLang="en-US" smtClean="0">
                <a:latin typeface="+mn-ea"/>
                <a:sym typeface="+mn-ea"/>
              </a:rPr>
              <a:t>外贸的主动权</a:t>
            </a:r>
            <a:r>
              <a:rPr lang="zh-CN" altLang="en-US" dirty="0" smtClean="0">
                <a:latin typeface="+mn-ea"/>
                <a:sym typeface="+mn-ea"/>
              </a:rPr>
              <a:t>转移到了西方</a:t>
            </a:r>
            <a:endParaRPr lang="zh-CN" altLang="en-US" dirty="0">
              <a:latin typeface="+mn-ea"/>
            </a:endParaRPr>
          </a:p>
        </p:txBody>
      </p:sp>
      <p:grpSp>
        <p:nvGrpSpPr>
          <p:cNvPr id="33" name="组 32"/>
          <p:cNvGrpSpPr/>
          <p:nvPr/>
        </p:nvGrpSpPr>
        <p:grpSpPr>
          <a:xfrm>
            <a:off x="1876478" y="877029"/>
            <a:ext cx="8663940" cy="5577840"/>
            <a:chOff x="1692738" y="823574"/>
            <a:chExt cx="8663940" cy="5577840"/>
          </a:xfrm>
        </p:grpSpPr>
        <p:grpSp>
          <p:nvGrpSpPr>
            <p:cNvPr id="76" name="组 75"/>
            <p:cNvGrpSpPr/>
            <p:nvPr/>
          </p:nvGrpSpPr>
          <p:grpSpPr>
            <a:xfrm>
              <a:off x="1692738" y="823574"/>
              <a:ext cx="8663940" cy="5577840"/>
              <a:chOff x="1748790" y="525780"/>
              <a:chExt cx="8663940" cy="5577840"/>
            </a:xfrm>
          </p:grpSpPr>
          <p:sp>
            <p:nvSpPr>
              <p:cNvPr id="77" name="矩形 76"/>
              <p:cNvSpPr/>
              <p:nvPr/>
            </p:nvSpPr>
            <p:spPr>
              <a:xfrm>
                <a:off x="1748790" y="525780"/>
                <a:ext cx="8663940" cy="5577840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78" name="文本框 77"/>
              <p:cNvSpPr txBox="1"/>
              <p:nvPr/>
            </p:nvSpPr>
            <p:spPr>
              <a:xfrm>
                <a:off x="3728669" y="990583"/>
                <a:ext cx="4755148" cy="438582"/>
              </a:xfrm>
              <a:prstGeom prst="rect">
                <a:avLst/>
              </a:prstGeom>
              <a:noFill/>
            </p:spPr>
            <p:txBody>
              <a:bodyPr wrap="none" lIns="68580" tIns="34290" rIns="68580" bIns="34290" rtlCol="0">
                <a:spAutoFit/>
              </a:bodyPr>
              <a:lstStyle/>
              <a:p>
                <a:r>
                  <a:rPr lang="zh-CN" altLang="en-US" sz="2400" b="1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ea"/>
                    <a:ea typeface="+mj-ea"/>
                  </a:rPr>
                  <a:t>论证</a:t>
                </a:r>
                <a:r>
                  <a:rPr lang="zh-CN" altLang="en-US" sz="2400" b="1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ea"/>
                    <a:ea typeface="+mj-ea"/>
                  </a:rPr>
                  <a:t>一</a:t>
                </a:r>
                <a:r>
                  <a:rPr lang="zh-CN" altLang="en-US" sz="2400" b="1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ea"/>
                    <a:ea typeface="+mj-ea"/>
                  </a:rPr>
                  <a:t>：外贸的</a:t>
                </a:r>
                <a:r>
                  <a:rPr lang="zh-CN" altLang="en-US" sz="2400" b="1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ea"/>
                  </a:rPr>
                  <a:t>主动权开始</a:t>
                </a:r>
                <a:r>
                  <a:rPr lang="zh-CN" altLang="en-US" sz="24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ea"/>
                  </a:rPr>
                  <a:t>在</a:t>
                </a:r>
                <a:r>
                  <a:rPr lang="zh-CN" altLang="en-US" sz="2400" b="1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ea"/>
                  </a:rPr>
                  <a:t>中国</a:t>
                </a:r>
                <a:endPara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</a:endParaRPr>
              </a:p>
            </p:txBody>
          </p:sp>
          <p:cxnSp>
            <p:nvCxnSpPr>
              <p:cNvPr id="79" name="Straight Connector 5"/>
              <p:cNvCxnSpPr/>
              <p:nvPr/>
            </p:nvCxnSpPr>
            <p:spPr>
              <a:xfrm flipV="1">
                <a:off x="7307274" y="2858597"/>
                <a:ext cx="0" cy="63569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0" name="矩形 7"/>
              <p:cNvSpPr>
                <a:spLocks noChangeArrowheads="1"/>
              </p:cNvSpPr>
              <p:nvPr/>
            </p:nvSpPr>
            <p:spPr bwMode="auto">
              <a:xfrm>
                <a:off x="2714940" y="1695137"/>
                <a:ext cx="3120989" cy="3177783"/>
              </a:xfrm>
              <a:prstGeom prst="rect">
                <a:avLst/>
              </a:prstGeom>
              <a:solidFill>
                <a:srgbClr val="FFFFFF"/>
              </a:solidFill>
              <a:ln w="25400">
                <a:solidFill>
                  <a:srgbClr val="C00000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 defTabSz="1216025">
                  <a:buFont typeface="Arial" pitchFamily="34" charset="0"/>
                  <a:buNone/>
                </a:pPr>
                <a:endParaRPr lang="zh-CN" altLang="en-US" sz="3100">
                  <a:solidFill>
                    <a:srgbClr val="000000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endParaRPr>
              </a:p>
            </p:txBody>
          </p:sp>
          <p:sp>
            <p:nvSpPr>
              <p:cNvPr id="81" name="Pentagon 2355"/>
              <p:cNvSpPr>
                <a:spLocks noChangeArrowheads="1"/>
              </p:cNvSpPr>
              <p:nvPr/>
            </p:nvSpPr>
            <p:spPr bwMode="auto">
              <a:xfrm rot="5400000">
                <a:off x="3939195" y="453421"/>
                <a:ext cx="663064" cy="3146496"/>
              </a:xfrm>
              <a:prstGeom prst="homePlate">
                <a:avLst>
                  <a:gd name="adj" fmla="val 8079"/>
                </a:avLst>
              </a:prstGeom>
              <a:solidFill>
                <a:srgbClr val="C00000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>
                  <a:buFont typeface="Arial" pitchFamily="34" charset="0"/>
                  <a:buNone/>
                </a:pPr>
                <a:endParaRPr lang="id-ID" altLang="en-US" sz="2800" b="1">
                  <a:solidFill>
                    <a:srgbClr val="FFFFFF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endParaRPr>
              </a:p>
            </p:txBody>
          </p:sp>
          <p:sp>
            <p:nvSpPr>
              <p:cNvPr id="82" name="文本框 10"/>
              <p:cNvSpPr txBox="1">
                <a:spLocks noChangeArrowheads="1"/>
              </p:cNvSpPr>
              <p:nvPr/>
            </p:nvSpPr>
            <p:spPr bwMode="auto">
              <a:xfrm>
                <a:off x="3341051" y="1702018"/>
                <a:ext cx="1748310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>
                  <a:buFont typeface="Arial" pitchFamily="34" charset="0"/>
                  <a:buNone/>
                </a:pPr>
                <a:r>
                  <a:rPr lang="en-US" altLang="zh-CN" sz="2800" b="1" dirty="0">
                    <a:solidFill>
                      <a:srgbClr val="FFFFFF"/>
                    </a:solidFill>
                    <a:latin typeface="+mj-ea"/>
                    <a:ea typeface="+mj-ea"/>
                    <a:sym typeface="Arial" pitchFamily="34" charset="0"/>
                  </a:rPr>
                  <a:t>01</a:t>
                </a:r>
                <a:endParaRPr lang="zh-CN" altLang="en-US" sz="2800" b="1" dirty="0">
                  <a:solidFill>
                    <a:srgbClr val="FFFFFF"/>
                  </a:solidFill>
                  <a:latin typeface="+mj-ea"/>
                  <a:ea typeface="+mj-ea"/>
                  <a:sym typeface="Arial" pitchFamily="34" charset="0"/>
                </a:endParaRPr>
              </a:p>
            </p:txBody>
          </p:sp>
          <p:sp>
            <p:nvSpPr>
              <p:cNvPr id="83" name="矩形 11"/>
              <p:cNvSpPr>
                <a:spLocks noChangeArrowheads="1"/>
              </p:cNvSpPr>
              <p:nvPr/>
            </p:nvSpPr>
            <p:spPr bwMode="auto">
              <a:xfrm>
                <a:off x="6238885" y="1695137"/>
                <a:ext cx="3120989" cy="3177783"/>
              </a:xfrm>
              <a:prstGeom prst="rect">
                <a:avLst/>
              </a:prstGeom>
              <a:solidFill>
                <a:srgbClr val="FFFFFF"/>
              </a:solidFill>
              <a:ln w="25400">
                <a:solidFill>
                  <a:srgbClr val="C00000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 defTabSz="1216025">
                  <a:buFont typeface="Arial" pitchFamily="34" charset="0"/>
                  <a:buNone/>
                </a:pPr>
                <a:endParaRPr lang="zh-CN" altLang="en-US" sz="3100">
                  <a:solidFill>
                    <a:srgbClr val="000000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endParaRPr>
              </a:p>
            </p:txBody>
          </p:sp>
          <p:sp>
            <p:nvSpPr>
              <p:cNvPr id="84" name="Pentagon 2355"/>
              <p:cNvSpPr>
                <a:spLocks noChangeArrowheads="1"/>
              </p:cNvSpPr>
              <p:nvPr/>
            </p:nvSpPr>
            <p:spPr bwMode="auto">
              <a:xfrm rot="5400000">
                <a:off x="7463569" y="454579"/>
                <a:ext cx="663060" cy="3144176"/>
              </a:xfrm>
              <a:prstGeom prst="homePlate">
                <a:avLst>
                  <a:gd name="adj" fmla="val 8079"/>
                </a:avLst>
              </a:prstGeom>
              <a:solidFill>
                <a:srgbClr val="C00000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>
                  <a:buFont typeface="Arial" pitchFamily="34" charset="0"/>
                  <a:buNone/>
                </a:pPr>
                <a:endParaRPr lang="id-ID" altLang="en-US" sz="2800" b="1">
                  <a:solidFill>
                    <a:srgbClr val="FFFFFF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endParaRPr>
              </a:p>
            </p:txBody>
          </p:sp>
          <p:sp>
            <p:nvSpPr>
              <p:cNvPr id="85" name="文本框 14"/>
              <p:cNvSpPr txBox="1">
                <a:spLocks noChangeArrowheads="1"/>
              </p:cNvSpPr>
              <p:nvPr/>
            </p:nvSpPr>
            <p:spPr bwMode="auto">
              <a:xfrm>
                <a:off x="6864996" y="1702018"/>
                <a:ext cx="1748310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algn="ctr" eaLnBrk="1" hangingPunct="1">
                  <a:buFont typeface="Arial" pitchFamily="34" charset="0"/>
                  <a:buNone/>
                </a:pPr>
                <a:r>
                  <a:rPr lang="en-US" altLang="zh-CN" sz="2800" b="1">
                    <a:solidFill>
                      <a:srgbClr val="FFFFFF"/>
                    </a:solidFill>
                    <a:latin typeface="+mj-ea"/>
                    <a:ea typeface="+mj-ea"/>
                    <a:sym typeface="Arial" pitchFamily="34" charset="0"/>
                  </a:rPr>
                  <a:t>02</a:t>
                </a:r>
                <a:endParaRPr lang="zh-CN" altLang="en-US" sz="2800" b="1">
                  <a:solidFill>
                    <a:srgbClr val="FFFFFF"/>
                  </a:solidFill>
                  <a:latin typeface="+mj-ea"/>
                  <a:ea typeface="+mj-ea"/>
                  <a:sym typeface="Arial" pitchFamily="34" charset="0"/>
                </a:endParaRPr>
              </a:p>
            </p:txBody>
          </p:sp>
        </p:grpSp>
        <p:sp>
          <p:nvSpPr>
            <p:cNvPr id="12" name="矩形 11"/>
            <p:cNvSpPr/>
            <p:nvPr/>
          </p:nvSpPr>
          <p:spPr>
            <a:xfrm>
              <a:off x="4514418" y="5678750"/>
              <a:ext cx="2852063" cy="338554"/>
            </a:xfrm>
            <a:prstGeom prst="rect">
              <a:avLst/>
            </a:prstGeom>
            <a:solidFill>
              <a:srgbClr val="C00000"/>
            </a:solidFill>
          </p:spPr>
          <p:txBody>
            <a:bodyPr wrap="none">
              <a:spAutoFit/>
            </a:bodyPr>
            <a:lstStyle/>
            <a:p>
              <a:r>
                <a:rPr lang="en-US" altLang="zh-CN" sz="1600">
                  <a:solidFill>
                    <a:schemeClr val="bg1"/>
                  </a:solidFill>
                  <a:latin typeface="+mn-ea"/>
                  <a:sym typeface="+mn-ea"/>
                </a:rPr>
                <a:t>此时对外贸易的主动权在中国</a:t>
              </a:r>
              <a:endParaRPr lang="zh-CN" altLang="en-US" sz="1600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46" name="Rounded Rectangle 2359"/>
            <p:cNvSpPr>
              <a:spLocks noChangeArrowheads="1"/>
            </p:cNvSpPr>
            <p:nvPr/>
          </p:nvSpPr>
          <p:spPr bwMode="auto">
            <a:xfrm>
              <a:off x="3490088" y="2730619"/>
              <a:ext cx="1426415" cy="205362"/>
            </a:xfrm>
            <a:prstGeom prst="roundRect">
              <a:avLst>
                <a:gd name="adj" fmla="val 16667"/>
              </a:avLst>
            </a:prstGeom>
            <a:solidFill>
              <a:srgbClr val="C00000"/>
            </a:solidFill>
            <a:ln>
              <a:noFill/>
            </a:ln>
            <a:extLst/>
          </p:spPr>
          <p:txBody>
            <a:bodyPr anchor="ctr"/>
            <a:lstStyle/>
            <a:p>
              <a:pPr algn="ctr">
                <a:buFont typeface="Arial" pitchFamily="34" charset="0"/>
                <a:buNone/>
              </a:pPr>
              <a:r>
                <a:rPr lang="zh-CN" altLang="en-US" sz="1400" b="1" dirty="0" smtClean="0">
                  <a:solidFill>
                    <a:srgbClr val="FFFFFF"/>
                  </a:solidFill>
                  <a:latin typeface="+mn-ea"/>
                  <a:sym typeface="Arial" pitchFamily="34" charset="0"/>
                </a:rPr>
                <a:t>论据</a:t>
              </a:r>
              <a:r>
                <a:rPr lang="en-US" altLang="zh-CN" sz="1400" b="1" dirty="0" smtClean="0">
                  <a:solidFill>
                    <a:srgbClr val="FFFFFF"/>
                  </a:solidFill>
                  <a:latin typeface="+mn-ea"/>
                  <a:sym typeface="Arial" pitchFamily="34" charset="0"/>
                </a:rPr>
                <a:t>1</a:t>
              </a:r>
              <a:endParaRPr lang="en-US" sz="1400" b="1" dirty="0">
                <a:solidFill>
                  <a:srgbClr val="FFFFFF"/>
                </a:solidFill>
                <a:latin typeface="+mn-ea"/>
                <a:sym typeface="Arial" pitchFamily="34" charset="0"/>
              </a:endParaRPr>
            </a:p>
          </p:txBody>
        </p:sp>
        <p:sp>
          <p:nvSpPr>
            <p:cNvPr id="47" name="Rounded Rectangle 2359"/>
            <p:cNvSpPr>
              <a:spLocks noChangeArrowheads="1"/>
            </p:cNvSpPr>
            <p:nvPr/>
          </p:nvSpPr>
          <p:spPr bwMode="auto">
            <a:xfrm>
              <a:off x="3511047" y="4367862"/>
              <a:ext cx="1426415" cy="205362"/>
            </a:xfrm>
            <a:prstGeom prst="roundRect">
              <a:avLst>
                <a:gd name="adj" fmla="val 16667"/>
              </a:avLst>
            </a:prstGeom>
            <a:solidFill>
              <a:srgbClr val="C00000"/>
            </a:solidFill>
            <a:ln>
              <a:noFill/>
            </a:ln>
            <a:extLst/>
          </p:spPr>
          <p:txBody>
            <a:bodyPr anchor="ctr"/>
            <a:lstStyle/>
            <a:p>
              <a:pPr algn="ctr">
                <a:buFont typeface="Arial" pitchFamily="34" charset="0"/>
                <a:buNone/>
              </a:pPr>
              <a:r>
                <a:rPr lang="zh-CN" altLang="en-US" sz="1400" b="1" dirty="0" smtClean="0">
                  <a:solidFill>
                    <a:srgbClr val="FFFFFF"/>
                  </a:solidFill>
                  <a:latin typeface="+mn-ea"/>
                  <a:sym typeface="Arial" pitchFamily="34" charset="0"/>
                </a:rPr>
                <a:t>分论点</a:t>
              </a:r>
              <a:r>
                <a:rPr lang="en-US" altLang="zh-CN" sz="1400" b="1" dirty="0" smtClean="0">
                  <a:solidFill>
                    <a:srgbClr val="FFFFFF"/>
                  </a:solidFill>
                  <a:latin typeface="+mn-ea"/>
                  <a:sym typeface="Arial" pitchFamily="34" charset="0"/>
                </a:rPr>
                <a:t>1</a:t>
              </a:r>
              <a:endParaRPr lang="en-US" sz="1400" b="1" dirty="0">
                <a:solidFill>
                  <a:srgbClr val="FFFFFF"/>
                </a:solidFill>
                <a:latin typeface="+mn-ea"/>
                <a:sym typeface="Arial" pitchFamily="34" charset="0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2697320" y="4666335"/>
              <a:ext cx="2985279" cy="34195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txBody>
            <a:bodyPr wrap="square" lIns="68580" tIns="34290" rIns="68580" bIns="34290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  <a:sym typeface="+mn-ea"/>
                </a:rPr>
                <a:t>明初到15</a:t>
              </a:r>
              <a:r>
                <a:rPr lang="en-US" altLang="zh-CN" sz="14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  <a:sym typeface="+mn-ea"/>
                </a:rPr>
                <a:t>世纪上半期中国外贸的强大</a:t>
              </a:r>
              <a:endPara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sym typeface="+mn-ea"/>
              </a:endParaRPr>
            </a:p>
          </p:txBody>
        </p:sp>
        <p:sp>
          <p:nvSpPr>
            <p:cNvPr id="22" name="下箭头标注 21"/>
            <p:cNvSpPr/>
            <p:nvPr/>
          </p:nvSpPr>
          <p:spPr>
            <a:xfrm>
              <a:off x="2697320" y="3038468"/>
              <a:ext cx="3033722" cy="1237896"/>
            </a:xfrm>
            <a:prstGeom prst="downArrowCallout">
              <a:avLst>
                <a:gd name="adj1" fmla="val 23931"/>
                <a:gd name="adj2" fmla="val 45090"/>
                <a:gd name="adj3" fmla="val 9205"/>
                <a:gd name="adj4" fmla="val 82897"/>
              </a:avLst>
            </a:prstGeom>
            <a:solidFill>
              <a:schemeClr val="bg1">
                <a:lumMod val="95000"/>
              </a:schemeClr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1400" dirty="0">
                  <a:solidFill>
                    <a:schemeClr val="tx1"/>
                  </a:solidFill>
                  <a:latin typeface="+mn-ea"/>
                  <a:sym typeface="+mn-ea"/>
                </a:rPr>
                <a:t>“朱元璋在位期间，与30余国进行官方贸易。此后郑和七下西洋，是世界航海史和中国古代对外交往史上的壮举”</a:t>
              </a:r>
              <a:r>
                <a:rPr lang="zh-CN" altLang="en-US" sz="1400" u="sng" dirty="0">
                  <a:solidFill>
                    <a:srgbClr val="C00000"/>
                  </a:solidFill>
                  <a:sym typeface="+mn-ea"/>
                </a:rPr>
                <a:t>（来自材料</a:t>
              </a:r>
              <a:r>
                <a:rPr lang="zh-CN" altLang="en-US" sz="1400" u="sng" dirty="0" smtClean="0">
                  <a:solidFill>
                    <a:srgbClr val="C00000"/>
                  </a:solidFill>
                  <a:sym typeface="+mn-ea"/>
                </a:rPr>
                <a:t>）</a:t>
              </a:r>
              <a:endParaRPr lang="en-US" altLang="zh-CN" sz="1400" u="sng" dirty="0">
                <a:solidFill>
                  <a:srgbClr val="C00000"/>
                </a:solidFill>
                <a:sym typeface="+mn-ea"/>
              </a:endParaRPr>
            </a:p>
          </p:txBody>
        </p:sp>
        <p:sp>
          <p:nvSpPr>
            <p:cNvPr id="88" name="Rounded Rectangle 2359"/>
            <p:cNvSpPr>
              <a:spLocks noChangeArrowheads="1"/>
            </p:cNvSpPr>
            <p:nvPr/>
          </p:nvSpPr>
          <p:spPr bwMode="auto">
            <a:xfrm>
              <a:off x="7022790" y="2729942"/>
              <a:ext cx="1426415" cy="205362"/>
            </a:xfrm>
            <a:prstGeom prst="roundRect">
              <a:avLst>
                <a:gd name="adj" fmla="val 16667"/>
              </a:avLst>
            </a:prstGeom>
            <a:solidFill>
              <a:srgbClr val="C00000"/>
            </a:solidFill>
            <a:ln>
              <a:noFill/>
            </a:ln>
            <a:extLst/>
          </p:spPr>
          <p:txBody>
            <a:bodyPr anchor="ctr"/>
            <a:lstStyle/>
            <a:p>
              <a:pPr algn="ctr">
                <a:buFont typeface="Arial" pitchFamily="34" charset="0"/>
                <a:buNone/>
              </a:pPr>
              <a:r>
                <a:rPr lang="zh-CN" altLang="en-US" sz="1400" b="1" dirty="0" smtClean="0">
                  <a:solidFill>
                    <a:srgbClr val="FFFFFF"/>
                  </a:solidFill>
                  <a:latin typeface="+mn-ea"/>
                  <a:sym typeface="Arial" pitchFamily="34" charset="0"/>
                </a:rPr>
                <a:t>论据</a:t>
              </a:r>
              <a:r>
                <a:rPr lang="en-US" altLang="zh-CN" sz="1400" b="1" dirty="0">
                  <a:solidFill>
                    <a:srgbClr val="FFFFFF"/>
                  </a:solidFill>
                  <a:latin typeface="+mn-ea"/>
                  <a:sym typeface="Arial" pitchFamily="34" charset="0"/>
                </a:rPr>
                <a:t>2</a:t>
              </a:r>
              <a:endParaRPr lang="en-US" sz="1400" b="1" dirty="0">
                <a:solidFill>
                  <a:srgbClr val="FFFFFF"/>
                </a:solidFill>
                <a:latin typeface="+mn-ea"/>
                <a:sym typeface="Arial" pitchFamily="34" charset="0"/>
              </a:endParaRPr>
            </a:p>
          </p:txBody>
        </p:sp>
        <p:sp>
          <p:nvSpPr>
            <p:cNvPr id="89" name="Rounded Rectangle 2359"/>
            <p:cNvSpPr>
              <a:spLocks noChangeArrowheads="1"/>
            </p:cNvSpPr>
            <p:nvPr/>
          </p:nvSpPr>
          <p:spPr bwMode="auto">
            <a:xfrm>
              <a:off x="7043749" y="4367185"/>
              <a:ext cx="1426415" cy="205362"/>
            </a:xfrm>
            <a:prstGeom prst="roundRect">
              <a:avLst>
                <a:gd name="adj" fmla="val 16667"/>
              </a:avLst>
            </a:prstGeom>
            <a:solidFill>
              <a:srgbClr val="C00000"/>
            </a:solidFill>
            <a:ln>
              <a:noFill/>
            </a:ln>
            <a:extLst/>
          </p:spPr>
          <p:txBody>
            <a:bodyPr anchor="ctr"/>
            <a:lstStyle/>
            <a:p>
              <a:pPr algn="ctr">
                <a:buFont typeface="Arial" pitchFamily="34" charset="0"/>
                <a:buNone/>
              </a:pPr>
              <a:r>
                <a:rPr lang="zh-CN" altLang="en-US" sz="1400" b="1" dirty="0" smtClean="0">
                  <a:solidFill>
                    <a:srgbClr val="FFFFFF"/>
                  </a:solidFill>
                  <a:latin typeface="+mn-ea"/>
                  <a:sym typeface="Arial" pitchFamily="34" charset="0"/>
                </a:rPr>
                <a:t>分论点</a:t>
              </a:r>
              <a:r>
                <a:rPr lang="en-US" altLang="zh-CN" sz="1400" b="1" dirty="0">
                  <a:solidFill>
                    <a:srgbClr val="FFFFFF"/>
                  </a:solidFill>
                  <a:latin typeface="+mn-ea"/>
                  <a:sym typeface="Arial" pitchFamily="34" charset="0"/>
                </a:rPr>
                <a:t>2</a:t>
              </a:r>
              <a:endParaRPr lang="en-US" sz="1400" b="1" dirty="0">
                <a:solidFill>
                  <a:srgbClr val="FFFFFF"/>
                </a:solidFill>
                <a:latin typeface="+mn-ea"/>
                <a:sym typeface="Arial" pitchFamily="34" charset="0"/>
              </a:endParaRPr>
            </a:p>
          </p:txBody>
        </p:sp>
        <p:sp>
          <p:nvSpPr>
            <p:cNvPr id="90" name="矩形 89"/>
            <p:cNvSpPr/>
            <p:nvPr/>
          </p:nvSpPr>
          <p:spPr>
            <a:xfrm>
              <a:off x="6230022" y="4665658"/>
              <a:ext cx="2985279" cy="34195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txBody>
            <a:bodyPr wrap="square" lIns="68580" tIns="34290" rIns="68580" bIns="34290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4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  <a:sym typeface="+mn-ea"/>
                </a:rPr>
                <a:t>西方没有</a:t>
              </a:r>
              <a:r>
                <a:rPr lang="zh-CN" altLang="en-US" sz="1400" b="1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  <a:sym typeface="+mn-ea"/>
                </a:rPr>
                <a:t>世界性的贸易</a:t>
              </a:r>
              <a:endPara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sym typeface="+mn-ea"/>
              </a:endParaRPr>
            </a:p>
          </p:txBody>
        </p:sp>
        <p:sp>
          <p:nvSpPr>
            <p:cNvPr id="91" name="下箭头标注 90"/>
            <p:cNvSpPr/>
            <p:nvPr/>
          </p:nvSpPr>
          <p:spPr>
            <a:xfrm>
              <a:off x="6230022" y="3037791"/>
              <a:ext cx="3033722" cy="1237896"/>
            </a:xfrm>
            <a:prstGeom prst="downArrowCallout">
              <a:avLst>
                <a:gd name="adj1" fmla="val 23931"/>
                <a:gd name="adj2" fmla="val 45090"/>
                <a:gd name="adj3" fmla="val 9205"/>
                <a:gd name="adj4" fmla="val 82897"/>
              </a:avLst>
            </a:prstGeom>
            <a:solidFill>
              <a:schemeClr val="bg1">
                <a:lumMod val="95000"/>
              </a:schemeClr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1400" dirty="0">
                  <a:solidFill>
                    <a:schemeClr val="tx1"/>
                  </a:solidFill>
                  <a:sym typeface="+mn-ea"/>
                </a:rPr>
                <a:t>此时的西方正处于新航路开辟前的中世纪的黑暗里</a:t>
              </a:r>
              <a:r>
                <a:rPr lang="en-US" altLang="zh-CN" sz="1400" dirty="0" smtClean="0">
                  <a:solidFill>
                    <a:schemeClr val="tx1"/>
                  </a:solidFill>
                  <a:sym typeface="+mn-ea"/>
                </a:rPr>
                <a:t>，</a:t>
              </a:r>
              <a:r>
                <a:rPr lang="zh-CN" altLang="en-US" sz="1400" dirty="0" smtClean="0">
                  <a:solidFill>
                    <a:schemeClr val="tx1"/>
                  </a:solidFill>
                  <a:sym typeface="+mn-ea"/>
                </a:rPr>
                <a:t>真正意义上的“</a:t>
              </a:r>
              <a:r>
                <a:rPr lang="en-US" altLang="zh-CN" sz="1400" dirty="0" smtClean="0">
                  <a:solidFill>
                    <a:schemeClr val="tx1"/>
                  </a:solidFill>
                  <a:sym typeface="+mn-ea"/>
                </a:rPr>
                <a:t>世界</a:t>
              </a:r>
              <a:r>
                <a:rPr lang="zh-CN" altLang="en-US" sz="1400" dirty="0" smtClean="0">
                  <a:solidFill>
                    <a:schemeClr val="tx1"/>
                  </a:solidFill>
                  <a:sym typeface="+mn-ea"/>
                </a:rPr>
                <a:t>”</a:t>
              </a:r>
              <a:r>
                <a:rPr lang="en-US" altLang="zh-CN" sz="1400" dirty="0" smtClean="0">
                  <a:solidFill>
                    <a:schemeClr val="tx1"/>
                  </a:solidFill>
                  <a:sym typeface="+mn-ea"/>
                </a:rPr>
                <a:t>尚未形成</a:t>
              </a:r>
              <a:r>
                <a:rPr lang="zh-CN" altLang="en-US" sz="1400" u="sng" dirty="0">
                  <a:solidFill>
                    <a:srgbClr val="C00000"/>
                  </a:solidFill>
                  <a:sym typeface="+mn-ea"/>
                </a:rPr>
                <a:t>（</a:t>
              </a:r>
              <a:r>
                <a:rPr lang="zh-CN" altLang="en-US" sz="1400" u="sng" dirty="0">
                  <a:solidFill>
                    <a:srgbClr val="C00000"/>
                  </a:solidFill>
                  <a:sym typeface="+mn-ea"/>
                </a:rPr>
                <a:t>平时</a:t>
              </a:r>
              <a:r>
                <a:rPr lang="zh-CN" altLang="en-US" sz="1400" u="sng" dirty="0" smtClean="0">
                  <a:solidFill>
                    <a:srgbClr val="C00000"/>
                  </a:solidFill>
                  <a:sym typeface="+mn-ea"/>
                </a:rPr>
                <a:t>所学）</a:t>
              </a:r>
              <a:endParaRPr lang="en-US" altLang="zh-CN" sz="1400" u="sng" dirty="0">
                <a:solidFill>
                  <a:schemeClr val="tx1"/>
                </a:solidFill>
                <a:sym typeface="+mn-ea"/>
              </a:endParaRPr>
            </a:p>
          </p:txBody>
        </p:sp>
        <p:cxnSp>
          <p:nvCxnSpPr>
            <p:cNvPr id="24" name="肘形连接符 23"/>
            <p:cNvCxnSpPr>
              <a:stCxn id="80" idx="2"/>
              <a:endCxn id="12" idx="0"/>
            </p:cNvCxnSpPr>
            <p:nvPr/>
          </p:nvCxnSpPr>
          <p:spPr>
            <a:xfrm rot="16200000" flipH="1">
              <a:off x="4825898" y="4564198"/>
              <a:ext cx="508036" cy="1721067"/>
            </a:xfrm>
            <a:prstGeom prst="bentConnector3">
              <a:avLst>
                <a:gd name="adj1" fmla="val 50000"/>
              </a:avLst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肘形连接符 91"/>
            <p:cNvCxnSpPr>
              <a:stCxn id="83" idx="2"/>
              <a:endCxn id="12" idx="0"/>
            </p:cNvCxnSpPr>
            <p:nvPr/>
          </p:nvCxnSpPr>
          <p:spPr>
            <a:xfrm rot="5400000">
              <a:off x="6587871" y="4523293"/>
              <a:ext cx="508036" cy="1802878"/>
            </a:xfrm>
            <a:prstGeom prst="bentConnector3">
              <a:avLst>
                <a:gd name="adj1" fmla="val 50000"/>
              </a:avLst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2" name="组 41"/>
          <p:cNvGrpSpPr/>
          <p:nvPr/>
        </p:nvGrpSpPr>
        <p:grpSpPr>
          <a:xfrm>
            <a:off x="1876478" y="881100"/>
            <a:ext cx="8663940" cy="5577840"/>
            <a:chOff x="1688632" y="823574"/>
            <a:chExt cx="8663940" cy="5577840"/>
          </a:xfrm>
        </p:grpSpPr>
        <p:grpSp>
          <p:nvGrpSpPr>
            <p:cNvPr id="93" name="组 92"/>
            <p:cNvGrpSpPr/>
            <p:nvPr/>
          </p:nvGrpSpPr>
          <p:grpSpPr>
            <a:xfrm>
              <a:off x="1688632" y="823574"/>
              <a:ext cx="8663940" cy="5577840"/>
              <a:chOff x="1692738" y="823574"/>
              <a:chExt cx="8663940" cy="5577840"/>
            </a:xfrm>
          </p:grpSpPr>
          <p:grpSp>
            <p:nvGrpSpPr>
              <p:cNvPr id="94" name="组 93"/>
              <p:cNvGrpSpPr/>
              <p:nvPr/>
            </p:nvGrpSpPr>
            <p:grpSpPr>
              <a:xfrm>
                <a:off x="1692738" y="823574"/>
                <a:ext cx="8663940" cy="5577840"/>
                <a:chOff x="1748790" y="525780"/>
                <a:chExt cx="8663940" cy="5577840"/>
              </a:xfrm>
            </p:grpSpPr>
            <p:sp>
              <p:nvSpPr>
                <p:cNvPr id="106" name="矩形 105"/>
                <p:cNvSpPr/>
                <p:nvPr/>
              </p:nvSpPr>
              <p:spPr>
                <a:xfrm>
                  <a:off x="1748790" y="525780"/>
                  <a:ext cx="8663940" cy="5577840"/>
                </a:xfrm>
                <a:prstGeom prst="rect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  <p:sp>
              <p:nvSpPr>
                <p:cNvPr id="107" name="文本框 106"/>
                <p:cNvSpPr txBox="1"/>
                <p:nvPr/>
              </p:nvSpPr>
              <p:spPr>
                <a:xfrm>
                  <a:off x="4153213" y="990583"/>
                  <a:ext cx="4139595" cy="438582"/>
                </a:xfrm>
                <a:prstGeom prst="rect">
                  <a:avLst/>
                </a:prstGeom>
                <a:noFill/>
              </p:spPr>
              <p:txBody>
                <a:bodyPr wrap="none" lIns="68580" tIns="34290" rIns="68580" bIns="34290" rtlCol="0">
                  <a:spAutoFit/>
                </a:bodyPr>
                <a:lstStyle/>
                <a:p>
                  <a:r>
                    <a:rPr lang="zh-CN" altLang="en-US" sz="2400" b="1" dirty="0" smtClean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j-ea"/>
                      <a:ea typeface="+mj-ea"/>
                    </a:rPr>
                    <a:t>论证二：</a:t>
                  </a:r>
                  <a:r>
                    <a:rPr lang="zh-CN" altLang="en-US" sz="2400" b="1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j-ea"/>
                    </a:rPr>
                    <a:t>主动权转移到了西方</a:t>
                  </a:r>
                  <a:endParaRPr lang="zh-CN" altLang="en-US" sz="24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ea"/>
                  </a:endParaRPr>
                </a:p>
              </p:txBody>
            </p:sp>
            <p:cxnSp>
              <p:nvCxnSpPr>
                <p:cNvPr id="108" name="Straight Connector 5"/>
                <p:cNvCxnSpPr/>
                <p:nvPr/>
              </p:nvCxnSpPr>
              <p:spPr>
                <a:xfrm flipV="1">
                  <a:off x="7307274" y="2858597"/>
                  <a:ext cx="0" cy="63569"/>
                </a:xfrm>
                <a:prstGeom prst="line">
                  <a:avLst/>
                </a:prstGeom>
                <a:ln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09" name="矩形 7"/>
                <p:cNvSpPr>
                  <a:spLocks noChangeArrowheads="1"/>
                </p:cNvSpPr>
                <p:nvPr/>
              </p:nvSpPr>
              <p:spPr bwMode="auto">
                <a:xfrm>
                  <a:off x="2714940" y="1695137"/>
                  <a:ext cx="3120989" cy="3449926"/>
                </a:xfrm>
                <a:prstGeom prst="rect">
                  <a:avLst/>
                </a:prstGeom>
                <a:solidFill>
                  <a:srgbClr val="FFFFFF"/>
                </a:solidFill>
                <a:ln w="25400">
                  <a:solidFill>
                    <a:srgbClr val="C00000"/>
                  </a:solidFill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6025">
                    <a:buFont typeface="Arial" pitchFamily="34" charset="0"/>
                    <a:buNone/>
                  </a:pPr>
                  <a:endParaRPr lang="zh-CN" altLang="en-US" sz="3100">
                    <a:solidFill>
                      <a:srgbClr val="000000"/>
                    </a:solidFill>
                    <a:latin typeface="Arial" pitchFamily="34" charset="0"/>
                    <a:ea typeface="微软雅黑" pitchFamily="34" charset="-122"/>
                    <a:sym typeface="Arial" pitchFamily="34" charset="0"/>
                  </a:endParaRPr>
                </a:p>
              </p:txBody>
            </p:sp>
            <p:sp>
              <p:nvSpPr>
                <p:cNvPr id="110" name="Pentagon 2355"/>
                <p:cNvSpPr>
                  <a:spLocks noChangeArrowheads="1"/>
                </p:cNvSpPr>
                <p:nvPr/>
              </p:nvSpPr>
              <p:spPr bwMode="auto">
                <a:xfrm rot="5400000">
                  <a:off x="3939195" y="453421"/>
                  <a:ext cx="663064" cy="3146496"/>
                </a:xfrm>
                <a:prstGeom prst="homePlate">
                  <a:avLst>
                    <a:gd name="adj" fmla="val 8079"/>
                  </a:avLst>
                </a:prstGeom>
                <a:solidFill>
                  <a:srgbClr val="C00000"/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>
                    <a:buFont typeface="Arial" pitchFamily="34" charset="0"/>
                    <a:buNone/>
                  </a:pPr>
                  <a:endParaRPr lang="id-ID" altLang="en-US" sz="2800" b="1">
                    <a:solidFill>
                      <a:srgbClr val="FFFFFF"/>
                    </a:solidFill>
                    <a:latin typeface="Arial" pitchFamily="34" charset="0"/>
                    <a:ea typeface="微软雅黑" pitchFamily="34" charset="-122"/>
                    <a:sym typeface="Arial" pitchFamily="34" charset="0"/>
                  </a:endParaRPr>
                </a:p>
              </p:txBody>
            </p:sp>
            <p:sp>
              <p:nvSpPr>
                <p:cNvPr id="111" name="文本框 10"/>
                <p:cNvSpPr txBox="1">
                  <a:spLocks noChangeArrowheads="1"/>
                </p:cNvSpPr>
                <p:nvPr/>
              </p:nvSpPr>
              <p:spPr bwMode="auto">
                <a:xfrm>
                  <a:off x="3341051" y="1702018"/>
                  <a:ext cx="1748310" cy="52322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eaLnBrk="1" hangingPunct="1">
                    <a:buFont typeface="Arial" pitchFamily="34" charset="0"/>
                    <a:buNone/>
                  </a:pPr>
                  <a:r>
                    <a:rPr lang="en-US" altLang="zh-CN" sz="2800" b="1" dirty="0">
                      <a:solidFill>
                        <a:srgbClr val="FFFFFF"/>
                      </a:solidFill>
                      <a:latin typeface="+mj-ea"/>
                      <a:ea typeface="+mj-ea"/>
                      <a:sym typeface="Arial" pitchFamily="34" charset="0"/>
                    </a:rPr>
                    <a:t>01</a:t>
                  </a:r>
                  <a:endParaRPr lang="zh-CN" altLang="en-US" sz="2800" b="1" dirty="0">
                    <a:solidFill>
                      <a:srgbClr val="FFFFFF"/>
                    </a:solidFill>
                    <a:latin typeface="+mj-ea"/>
                    <a:ea typeface="+mj-ea"/>
                    <a:sym typeface="Arial" pitchFamily="34" charset="0"/>
                  </a:endParaRPr>
                </a:p>
              </p:txBody>
            </p:sp>
            <p:sp>
              <p:nvSpPr>
                <p:cNvPr id="112" name="矩形 11"/>
                <p:cNvSpPr>
                  <a:spLocks noChangeArrowheads="1"/>
                </p:cNvSpPr>
                <p:nvPr/>
              </p:nvSpPr>
              <p:spPr bwMode="auto">
                <a:xfrm>
                  <a:off x="6238885" y="1695137"/>
                  <a:ext cx="3120989" cy="3449926"/>
                </a:xfrm>
                <a:prstGeom prst="rect">
                  <a:avLst/>
                </a:prstGeom>
                <a:solidFill>
                  <a:srgbClr val="FFFFFF"/>
                </a:solidFill>
                <a:ln w="25400">
                  <a:solidFill>
                    <a:srgbClr val="C00000"/>
                  </a:solidFill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 defTabSz="1216025">
                    <a:buFont typeface="Arial" pitchFamily="34" charset="0"/>
                    <a:buNone/>
                  </a:pPr>
                  <a:endParaRPr lang="zh-CN" altLang="en-US" sz="3100">
                    <a:solidFill>
                      <a:srgbClr val="000000"/>
                    </a:solidFill>
                    <a:latin typeface="Arial" pitchFamily="34" charset="0"/>
                    <a:ea typeface="微软雅黑" pitchFamily="34" charset="-122"/>
                    <a:sym typeface="Arial" pitchFamily="34" charset="0"/>
                  </a:endParaRPr>
                </a:p>
              </p:txBody>
            </p:sp>
            <p:sp>
              <p:nvSpPr>
                <p:cNvPr id="113" name="Pentagon 2355"/>
                <p:cNvSpPr>
                  <a:spLocks noChangeArrowheads="1"/>
                </p:cNvSpPr>
                <p:nvPr/>
              </p:nvSpPr>
              <p:spPr bwMode="auto">
                <a:xfrm rot="5400000">
                  <a:off x="7463569" y="454579"/>
                  <a:ext cx="663060" cy="3144176"/>
                </a:xfrm>
                <a:prstGeom prst="homePlate">
                  <a:avLst>
                    <a:gd name="adj" fmla="val 8079"/>
                  </a:avLst>
                </a:prstGeom>
                <a:solidFill>
                  <a:srgbClr val="C00000"/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>
                    <a:buFont typeface="Arial" pitchFamily="34" charset="0"/>
                    <a:buNone/>
                  </a:pPr>
                  <a:endParaRPr lang="id-ID" altLang="en-US" sz="2800" b="1">
                    <a:solidFill>
                      <a:srgbClr val="FFFFFF"/>
                    </a:solidFill>
                    <a:latin typeface="Arial" pitchFamily="34" charset="0"/>
                    <a:ea typeface="微软雅黑" pitchFamily="34" charset="-122"/>
                    <a:sym typeface="Arial" pitchFamily="34" charset="0"/>
                  </a:endParaRPr>
                </a:p>
              </p:txBody>
            </p:sp>
            <p:sp>
              <p:nvSpPr>
                <p:cNvPr id="114" name="文本框 14"/>
                <p:cNvSpPr txBox="1">
                  <a:spLocks noChangeArrowheads="1"/>
                </p:cNvSpPr>
                <p:nvPr/>
              </p:nvSpPr>
              <p:spPr bwMode="auto">
                <a:xfrm>
                  <a:off x="6864996" y="1702018"/>
                  <a:ext cx="1748310" cy="52322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ctr" eaLnBrk="1" hangingPunct="1">
                    <a:buFont typeface="Arial" pitchFamily="34" charset="0"/>
                    <a:buNone/>
                  </a:pPr>
                  <a:r>
                    <a:rPr lang="en-US" altLang="zh-CN" sz="2800" b="1">
                      <a:solidFill>
                        <a:srgbClr val="FFFFFF"/>
                      </a:solidFill>
                      <a:latin typeface="+mj-ea"/>
                      <a:ea typeface="+mj-ea"/>
                      <a:sym typeface="Arial" pitchFamily="34" charset="0"/>
                    </a:rPr>
                    <a:t>02</a:t>
                  </a:r>
                  <a:endParaRPr lang="zh-CN" altLang="en-US" sz="2800" b="1">
                    <a:solidFill>
                      <a:srgbClr val="FFFFFF"/>
                    </a:solidFill>
                    <a:latin typeface="+mj-ea"/>
                    <a:ea typeface="+mj-ea"/>
                    <a:sym typeface="Arial" pitchFamily="34" charset="0"/>
                  </a:endParaRPr>
                </a:p>
              </p:txBody>
            </p:sp>
          </p:grpSp>
          <p:sp>
            <p:nvSpPr>
              <p:cNvPr id="95" name="矩形 94"/>
              <p:cNvSpPr/>
              <p:nvPr/>
            </p:nvSpPr>
            <p:spPr>
              <a:xfrm>
                <a:off x="4514418" y="5842036"/>
                <a:ext cx="2852063" cy="338554"/>
              </a:xfrm>
              <a:prstGeom prst="rect">
                <a:avLst/>
              </a:prstGeom>
              <a:solidFill>
                <a:srgbClr val="C00000"/>
              </a:solidFill>
            </p:spPr>
            <p:txBody>
              <a:bodyPr wrap="none">
                <a:spAutoFit/>
              </a:bodyPr>
              <a:lstStyle/>
              <a:p>
                <a:r>
                  <a:rPr lang="zh-CN" altLang="en-US" sz="1600" dirty="0" smtClean="0">
                    <a:solidFill>
                      <a:schemeClr val="bg1"/>
                    </a:solidFill>
                    <a:latin typeface="+mn-ea"/>
                    <a:sym typeface="+mn-ea"/>
                  </a:rPr>
                  <a:t>对外</a:t>
                </a:r>
                <a:r>
                  <a:rPr lang="en-US" altLang="zh-CN" sz="1600" dirty="0" smtClean="0">
                    <a:solidFill>
                      <a:schemeClr val="bg1"/>
                    </a:solidFill>
                    <a:latin typeface="+mn-ea"/>
                    <a:sym typeface="+mn-ea"/>
                  </a:rPr>
                  <a:t>贸易主动权</a:t>
                </a:r>
                <a:r>
                  <a:rPr lang="zh-CN" altLang="en-US" sz="1600" dirty="0" smtClean="0">
                    <a:solidFill>
                      <a:schemeClr val="bg1"/>
                    </a:solidFill>
                    <a:latin typeface="+mn-ea"/>
                    <a:sym typeface="+mn-ea"/>
                  </a:rPr>
                  <a:t>转移到了西方</a:t>
                </a:r>
                <a:endParaRPr lang="zh-CN" altLang="en-US" sz="1600" dirty="0">
                  <a:solidFill>
                    <a:schemeClr val="bg1"/>
                  </a:solidFill>
                  <a:latin typeface="+mn-ea"/>
                </a:endParaRPr>
              </a:p>
            </p:txBody>
          </p:sp>
          <p:sp>
            <p:nvSpPr>
              <p:cNvPr id="96" name="Rounded Rectangle 2359"/>
              <p:cNvSpPr>
                <a:spLocks noChangeArrowheads="1"/>
              </p:cNvSpPr>
              <p:nvPr/>
            </p:nvSpPr>
            <p:spPr bwMode="auto">
              <a:xfrm>
                <a:off x="3490088" y="2730619"/>
                <a:ext cx="1426415" cy="205362"/>
              </a:xfrm>
              <a:prstGeom prst="roundRect">
                <a:avLst>
                  <a:gd name="adj" fmla="val 16667"/>
                </a:avLst>
              </a:prstGeom>
              <a:solidFill>
                <a:srgbClr val="C00000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>
                  <a:buFont typeface="Arial" pitchFamily="34" charset="0"/>
                  <a:buNone/>
                </a:pPr>
                <a:r>
                  <a:rPr lang="zh-CN" altLang="en-US" sz="1400" b="1" dirty="0" smtClean="0">
                    <a:solidFill>
                      <a:srgbClr val="FFFFFF"/>
                    </a:solidFill>
                    <a:latin typeface="+mn-ea"/>
                    <a:sym typeface="Arial" pitchFamily="34" charset="0"/>
                  </a:rPr>
                  <a:t>论据</a:t>
                </a:r>
                <a:r>
                  <a:rPr lang="en-US" altLang="zh-CN" sz="1400" b="1" dirty="0" smtClean="0">
                    <a:solidFill>
                      <a:srgbClr val="FFFFFF"/>
                    </a:solidFill>
                    <a:latin typeface="+mn-ea"/>
                    <a:sym typeface="Arial" pitchFamily="34" charset="0"/>
                  </a:rPr>
                  <a:t>1</a:t>
                </a:r>
                <a:endParaRPr lang="en-US" sz="1400" b="1" dirty="0">
                  <a:solidFill>
                    <a:srgbClr val="FFFFFF"/>
                  </a:solidFill>
                  <a:latin typeface="+mn-ea"/>
                  <a:sym typeface="Arial" pitchFamily="34" charset="0"/>
                </a:endParaRPr>
              </a:p>
            </p:txBody>
          </p:sp>
          <p:sp>
            <p:nvSpPr>
              <p:cNvPr id="97" name="Rounded Rectangle 2359"/>
              <p:cNvSpPr>
                <a:spLocks noChangeArrowheads="1"/>
              </p:cNvSpPr>
              <p:nvPr/>
            </p:nvSpPr>
            <p:spPr bwMode="auto">
              <a:xfrm>
                <a:off x="3507107" y="4686388"/>
                <a:ext cx="1426415" cy="205362"/>
              </a:xfrm>
              <a:prstGeom prst="roundRect">
                <a:avLst>
                  <a:gd name="adj" fmla="val 16667"/>
                </a:avLst>
              </a:prstGeom>
              <a:solidFill>
                <a:srgbClr val="C00000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>
                  <a:buFont typeface="Arial" pitchFamily="34" charset="0"/>
                  <a:buNone/>
                </a:pPr>
                <a:r>
                  <a:rPr lang="zh-CN" altLang="en-US" sz="1400" b="1" dirty="0" smtClean="0">
                    <a:solidFill>
                      <a:srgbClr val="FFFFFF"/>
                    </a:solidFill>
                    <a:latin typeface="+mn-ea"/>
                    <a:sym typeface="Arial" pitchFamily="34" charset="0"/>
                  </a:rPr>
                  <a:t>分论点</a:t>
                </a:r>
                <a:r>
                  <a:rPr lang="en-US" altLang="zh-CN" sz="1400" b="1" dirty="0" smtClean="0">
                    <a:solidFill>
                      <a:srgbClr val="FFFFFF"/>
                    </a:solidFill>
                    <a:latin typeface="+mn-ea"/>
                    <a:sym typeface="Arial" pitchFamily="34" charset="0"/>
                  </a:rPr>
                  <a:t>1</a:t>
                </a:r>
                <a:endParaRPr lang="en-US" sz="1400" b="1" dirty="0">
                  <a:solidFill>
                    <a:srgbClr val="FFFFFF"/>
                  </a:solidFill>
                  <a:latin typeface="+mn-ea"/>
                  <a:sym typeface="Arial" pitchFamily="34" charset="0"/>
                </a:endParaRPr>
              </a:p>
            </p:txBody>
          </p:sp>
          <p:sp>
            <p:nvSpPr>
              <p:cNvPr id="98" name="矩形 97"/>
              <p:cNvSpPr/>
              <p:nvPr/>
            </p:nvSpPr>
            <p:spPr>
              <a:xfrm>
                <a:off x="2693380" y="4984861"/>
                <a:ext cx="2985279" cy="341953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</p:spPr>
            <p:txBody>
              <a:bodyPr wrap="square" lIns="68580" tIns="34290" rIns="68580" bIns="34290" rtlCol="0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400" b="1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ea"/>
                    <a:ea typeface="+mj-ea"/>
                    <a:sym typeface="+mn-ea"/>
                  </a:rPr>
                  <a:t>西方拥有</a:t>
                </a:r>
                <a:r>
                  <a:rPr lang="zh-CN" altLang="en-US" sz="1400" b="1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ea"/>
                    <a:ea typeface="+mj-ea"/>
                    <a:sym typeface="+mn-ea"/>
                  </a:rPr>
                  <a:t>强大的世界性贸易</a:t>
                </a:r>
                <a:endParaRPr lang="zh-CN" alt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  <a:sym typeface="+mn-ea"/>
                </a:endParaRPr>
              </a:p>
            </p:txBody>
          </p:sp>
          <p:sp>
            <p:nvSpPr>
              <p:cNvPr id="99" name="下箭头标注 98"/>
              <p:cNvSpPr/>
              <p:nvPr/>
            </p:nvSpPr>
            <p:spPr>
              <a:xfrm>
                <a:off x="2708206" y="3038468"/>
                <a:ext cx="3033722" cy="1578580"/>
              </a:xfrm>
              <a:prstGeom prst="downArrowCallout">
                <a:avLst>
                  <a:gd name="adj1" fmla="val 23931"/>
                  <a:gd name="adj2" fmla="val 45090"/>
                  <a:gd name="adj3" fmla="val 9205"/>
                  <a:gd name="adj4" fmla="val 82897"/>
                </a:avLst>
              </a:prstGeom>
              <a:solidFill>
                <a:schemeClr val="bg1">
                  <a:lumMod val="95000"/>
                </a:schemeClr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en-US" altLang="zh-CN" sz="1400" dirty="0">
                    <a:solidFill>
                      <a:schemeClr val="tx1"/>
                    </a:solidFill>
                    <a:latin typeface="+mn-ea"/>
                    <a:sym typeface="+mn-ea"/>
                  </a:rPr>
                  <a:t>15世纪晚期到16世纪早期新航路开辟， 欧洲进入了早期殖民扩张时代，广泛的海外贸易和黑奴贸易带来了资本的原始积累，拓展了世界市场，多国在世界各地建立垄断性的贸易公司，如东印度公司</a:t>
                </a:r>
                <a:endParaRPr lang="en-US" altLang="zh-CN" sz="1400" u="sng" dirty="0">
                  <a:solidFill>
                    <a:schemeClr val="tx1"/>
                  </a:solidFill>
                  <a:latin typeface="+mn-ea"/>
                  <a:sym typeface="+mn-ea"/>
                </a:endParaRPr>
              </a:p>
            </p:txBody>
          </p:sp>
          <p:sp>
            <p:nvSpPr>
              <p:cNvPr id="100" name="Rounded Rectangle 2359"/>
              <p:cNvSpPr>
                <a:spLocks noChangeArrowheads="1"/>
              </p:cNvSpPr>
              <p:nvPr/>
            </p:nvSpPr>
            <p:spPr bwMode="auto">
              <a:xfrm>
                <a:off x="7022790" y="2729942"/>
                <a:ext cx="1426415" cy="205362"/>
              </a:xfrm>
              <a:prstGeom prst="roundRect">
                <a:avLst>
                  <a:gd name="adj" fmla="val 16667"/>
                </a:avLst>
              </a:prstGeom>
              <a:solidFill>
                <a:srgbClr val="C00000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>
                  <a:buFont typeface="Arial" pitchFamily="34" charset="0"/>
                  <a:buNone/>
                </a:pPr>
                <a:r>
                  <a:rPr lang="zh-CN" altLang="en-US" sz="1400" b="1" dirty="0" smtClean="0">
                    <a:solidFill>
                      <a:srgbClr val="FFFFFF"/>
                    </a:solidFill>
                    <a:latin typeface="+mn-ea"/>
                    <a:sym typeface="Arial" pitchFamily="34" charset="0"/>
                  </a:rPr>
                  <a:t>论据</a:t>
                </a:r>
                <a:r>
                  <a:rPr lang="en-US" altLang="zh-CN" sz="1400" b="1" dirty="0">
                    <a:solidFill>
                      <a:srgbClr val="FFFFFF"/>
                    </a:solidFill>
                    <a:latin typeface="+mn-ea"/>
                    <a:sym typeface="Arial" pitchFamily="34" charset="0"/>
                  </a:rPr>
                  <a:t>2</a:t>
                </a:r>
                <a:endParaRPr lang="en-US" sz="1400" b="1" dirty="0">
                  <a:solidFill>
                    <a:srgbClr val="FFFFFF"/>
                  </a:solidFill>
                  <a:latin typeface="+mn-ea"/>
                  <a:sym typeface="Arial" pitchFamily="34" charset="0"/>
                </a:endParaRPr>
              </a:p>
            </p:txBody>
          </p:sp>
          <p:sp>
            <p:nvSpPr>
              <p:cNvPr id="101" name="Rounded Rectangle 2359"/>
              <p:cNvSpPr>
                <a:spLocks noChangeArrowheads="1"/>
              </p:cNvSpPr>
              <p:nvPr/>
            </p:nvSpPr>
            <p:spPr bwMode="auto">
              <a:xfrm>
                <a:off x="7040542" y="4671517"/>
                <a:ext cx="1426415" cy="205362"/>
              </a:xfrm>
              <a:prstGeom prst="roundRect">
                <a:avLst>
                  <a:gd name="adj" fmla="val 16667"/>
                </a:avLst>
              </a:prstGeom>
              <a:solidFill>
                <a:srgbClr val="C00000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>
                  <a:buFont typeface="Arial" pitchFamily="34" charset="0"/>
                  <a:buNone/>
                </a:pPr>
                <a:r>
                  <a:rPr lang="zh-CN" altLang="en-US" sz="1400" b="1" dirty="0" smtClean="0">
                    <a:solidFill>
                      <a:srgbClr val="FFFFFF"/>
                    </a:solidFill>
                    <a:latin typeface="+mn-ea"/>
                    <a:sym typeface="Arial" pitchFamily="34" charset="0"/>
                  </a:rPr>
                  <a:t>分论点</a:t>
                </a:r>
                <a:r>
                  <a:rPr lang="en-US" altLang="zh-CN" sz="1400" b="1" dirty="0">
                    <a:solidFill>
                      <a:srgbClr val="FFFFFF"/>
                    </a:solidFill>
                    <a:latin typeface="+mn-ea"/>
                    <a:sym typeface="Arial" pitchFamily="34" charset="0"/>
                  </a:rPr>
                  <a:t>2</a:t>
                </a:r>
                <a:endParaRPr lang="en-US" sz="1400" b="1" dirty="0">
                  <a:solidFill>
                    <a:srgbClr val="FFFFFF"/>
                  </a:solidFill>
                  <a:latin typeface="+mn-ea"/>
                  <a:sym typeface="Arial" pitchFamily="34" charset="0"/>
                </a:endParaRPr>
              </a:p>
            </p:txBody>
          </p:sp>
          <p:sp>
            <p:nvSpPr>
              <p:cNvPr id="102" name="矩形 101"/>
              <p:cNvSpPr/>
              <p:nvPr/>
            </p:nvSpPr>
            <p:spPr>
              <a:xfrm>
                <a:off x="6226815" y="4969990"/>
                <a:ext cx="2985279" cy="341953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</p:spPr>
            <p:txBody>
              <a:bodyPr wrap="square" lIns="68580" tIns="34290" rIns="68580" bIns="34290" rtlCol="0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400" b="1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ea"/>
                    <a:ea typeface="+mj-ea"/>
                    <a:sym typeface="+mn-ea"/>
                  </a:rPr>
                  <a:t>中国外贸主动权的丧失</a:t>
                </a:r>
                <a:endParaRPr lang="zh-CN" alt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  <a:sym typeface="+mn-ea"/>
                </a:endParaRPr>
              </a:p>
            </p:txBody>
          </p:sp>
          <p:sp>
            <p:nvSpPr>
              <p:cNvPr id="103" name="下箭头标注 102"/>
              <p:cNvSpPr/>
              <p:nvPr/>
            </p:nvSpPr>
            <p:spPr>
              <a:xfrm>
                <a:off x="6219136" y="3037790"/>
                <a:ext cx="3033722" cy="1579257"/>
              </a:xfrm>
              <a:prstGeom prst="downArrowCallout">
                <a:avLst>
                  <a:gd name="adj1" fmla="val 23931"/>
                  <a:gd name="adj2" fmla="val 45090"/>
                  <a:gd name="adj3" fmla="val 9205"/>
                  <a:gd name="adj4" fmla="val 82897"/>
                </a:avLst>
              </a:prstGeom>
              <a:solidFill>
                <a:schemeClr val="bg1">
                  <a:lumMod val="95000"/>
                </a:schemeClr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en-US" altLang="zh-CN" sz="1400" dirty="0" smtClean="0">
                    <a:solidFill>
                      <a:schemeClr val="tx1"/>
                    </a:solidFill>
                    <a:latin typeface="+mn-ea"/>
                    <a:sym typeface="+mn-ea"/>
                  </a:rPr>
                  <a:t>此时的中国，违背经济规律的</a:t>
                </a:r>
                <a:r>
                  <a:rPr lang="zh-CN" altLang="en-US" sz="1400" dirty="0" smtClean="0">
                    <a:solidFill>
                      <a:schemeClr val="tx1"/>
                    </a:solidFill>
                    <a:latin typeface="+mn-ea"/>
                    <a:sym typeface="+mn-ea"/>
                  </a:rPr>
                  <a:t>“</a:t>
                </a:r>
                <a:r>
                  <a:rPr lang="en-US" altLang="zh-CN" sz="1400" dirty="0" smtClean="0">
                    <a:solidFill>
                      <a:schemeClr val="tx1"/>
                    </a:solidFill>
                    <a:latin typeface="+mn-ea"/>
                    <a:sym typeface="+mn-ea"/>
                  </a:rPr>
                  <a:t>朝贡贸易</a:t>
                </a:r>
                <a:r>
                  <a:rPr lang="zh-CN" altLang="en-US" sz="1400" dirty="0" smtClean="0">
                    <a:solidFill>
                      <a:schemeClr val="tx1"/>
                    </a:solidFill>
                    <a:latin typeface="+mn-ea"/>
                    <a:sym typeface="+mn-ea"/>
                  </a:rPr>
                  <a:t>”</a:t>
                </a:r>
                <a:r>
                  <a:rPr lang="en-US" altLang="zh-CN" sz="1400" dirty="0" smtClean="0">
                    <a:solidFill>
                      <a:schemeClr val="tx1"/>
                    </a:solidFill>
                    <a:latin typeface="+mn-ea"/>
                    <a:sym typeface="+mn-ea"/>
                  </a:rPr>
                  <a:t>难以维持</a:t>
                </a:r>
                <a:r>
                  <a:rPr lang="zh-CN" altLang="en-US" sz="1400" dirty="0" smtClean="0">
                    <a:solidFill>
                      <a:schemeClr val="tx1"/>
                    </a:solidFill>
                    <a:latin typeface="+mn-ea"/>
                    <a:sym typeface="+mn-ea"/>
                  </a:rPr>
                  <a:t>；明朝的“</a:t>
                </a:r>
                <a:r>
                  <a:rPr lang="en-US" altLang="zh-CN" sz="1400" dirty="0" smtClean="0">
                    <a:solidFill>
                      <a:schemeClr val="tx1"/>
                    </a:solidFill>
                    <a:latin typeface="+mn-ea"/>
                    <a:sym typeface="+mn-ea"/>
                  </a:rPr>
                  <a:t>海禁</a:t>
                </a:r>
                <a:r>
                  <a:rPr lang="zh-CN" altLang="en-US" sz="1400" dirty="0" smtClean="0">
                    <a:solidFill>
                      <a:schemeClr val="tx1"/>
                    </a:solidFill>
                    <a:latin typeface="+mn-ea"/>
                    <a:sym typeface="+mn-ea"/>
                  </a:rPr>
                  <a:t>”</a:t>
                </a:r>
                <a:r>
                  <a:rPr lang="en-US" altLang="zh-CN" sz="1400" dirty="0" smtClean="0">
                    <a:solidFill>
                      <a:schemeClr val="tx1"/>
                    </a:solidFill>
                    <a:latin typeface="+mn-ea"/>
                    <a:sym typeface="+mn-ea"/>
                  </a:rPr>
                  <a:t>和</a:t>
                </a:r>
                <a:r>
                  <a:rPr lang="zh-CN" altLang="en-US" sz="1400" dirty="0" smtClean="0">
                    <a:solidFill>
                      <a:schemeClr val="tx1"/>
                    </a:solidFill>
                    <a:latin typeface="+mn-ea"/>
                    <a:sym typeface="+mn-ea"/>
                  </a:rPr>
                  <a:t>清朝的“</a:t>
                </a:r>
                <a:r>
                  <a:rPr lang="en-US" altLang="zh-CN" sz="1400" dirty="0" smtClean="0">
                    <a:solidFill>
                      <a:schemeClr val="tx1"/>
                    </a:solidFill>
                    <a:latin typeface="+mn-ea"/>
                    <a:sym typeface="+mn-ea"/>
                  </a:rPr>
                  <a:t>闭关锁国</a:t>
                </a:r>
                <a:r>
                  <a:rPr lang="zh-CN" altLang="en-US" sz="1400" dirty="0" smtClean="0">
                    <a:solidFill>
                      <a:schemeClr val="tx1"/>
                    </a:solidFill>
                    <a:latin typeface="+mn-ea"/>
                    <a:sym typeface="+mn-ea"/>
                  </a:rPr>
                  <a:t>”使中国的外贸几近中断</a:t>
                </a:r>
                <a:endParaRPr lang="en-US" altLang="zh-CN" sz="1400" u="sng" dirty="0">
                  <a:solidFill>
                    <a:schemeClr val="tx1"/>
                  </a:solidFill>
                  <a:latin typeface="+mn-ea"/>
                  <a:sym typeface="+mn-ea"/>
                </a:endParaRPr>
              </a:p>
            </p:txBody>
          </p:sp>
        </p:grpSp>
        <p:cxnSp>
          <p:nvCxnSpPr>
            <p:cNvPr id="38" name="肘形连接符 37"/>
            <p:cNvCxnSpPr>
              <a:stCxn id="109" idx="2"/>
              <a:endCxn id="95" idx="0"/>
            </p:cNvCxnSpPr>
            <p:nvPr/>
          </p:nvCxnSpPr>
          <p:spPr>
            <a:xfrm rot="16200000" flipH="1">
              <a:off x="4876221" y="4781912"/>
              <a:ext cx="399179" cy="1721067"/>
            </a:xfrm>
            <a:prstGeom prst="bentConnector3">
              <a:avLst>
                <a:gd name="adj1" fmla="val 50000"/>
              </a:avLst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肘形连接符 40"/>
            <p:cNvCxnSpPr>
              <a:stCxn id="112" idx="2"/>
              <a:endCxn id="95" idx="0"/>
            </p:cNvCxnSpPr>
            <p:nvPr/>
          </p:nvCxnSpPr>
          <p:spPr>
            <a:xfrm rot="5400000">
              <a:off x="6638194" y="4741007"/>
              <a:ext cx="399179" cy="1802878"/>
            </a:xfrm>
            <a:prstGeom prst="bentConnector3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331242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792</TotalTime>
  <Words>1081</Words>
  <Application>Microsoft Macintosh PowerPoint</Application>
  <PresentationFormat>宽屏</PresentationFormat>
  <Paragraphs>154</Paragraphs>
  <Slides>14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5" baseType="lpstr">
      <vt:lpstr>Calibri</vt:lpstr>
      <vt:lpstr>Calibri Light</vt:lpstr>
      <vt:lpstr>DengXian</vt:lpstr>
      <vt:lpstr>Times New Roman</vt:lpstr>
      <vt:lpstr>Wingdings</vt:lpstr>
      <vt:lpstr>经典中宋简</vt:lpstr>
      <vt:lpstr>楷体_GB2312</vt:lpstr>
      <vt:lpstr>宋体</vt:lpstr>
      <vt:lpstr>微软雅黑</vt:lpstr>
      <vt:lpstr>Arial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15.0033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zhangxiaomin</dc:creator>
  <cp:lastModifiedBy>Microsoft Office 用户</cp:lastModifiedBy>
  <cp:revision>84</cp:revision>
  <dcterms:created xsi:type="dcterms:W3CDTF">2017-06-05T01:52:00Z</dcterms:created>
  <dcterms:modified xsi:type="dcterms:W3CDTF">2017-08-27T08:28:33Z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2052-10.1.0.6748</vt:lpwstr>
  </property>
</Properties>
</file>