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6" r:id="rId2"/>
  </p:sldMasterIdLst>
  <p:notesMasterIdLst>
    <p:notesMasterId r:id="rId23"/>
  </p:notesMasterIdLst>
  <p:handoutMasterIdLst>
    <p:handoutMasterId r:id="rId24"/>
  </p:handoutMasterIdLst>
  <p:sldIdLst>
    <p:sldId id="313" r:id="rId3"/>
    <p:sldId id="260" r:id="rId4"/>
    <p:sldId id="256" r:id="rId5"/>
    <p:sldId id="298" r:id="rId6"/>
    <p:sldId id="293" r:id="rId7"/>
    <p:sldId id="295" r:id="rId8"/>
    <p:sldId id="310" r:id="rId9"/>
    <p:sldId id="311" r:id="rId10"/>
    <p:sldId id="309" r:id="rId11"/>
    <p:sldId id="294" r:id="rId12"/>
    <p:sldId id="292" r:id="rId13"/>
    <p:sldId id="302" r:id="rId14"/>
    <p:sldId id="304" r:id="rId15"/>
    <p:sldId id="312" r:id="rId16"/>
    <p:sldId id="285" r:id="rId17"/>
    <p:sldId id="288" r:id="rId18"/>
    <p:sldId id="272" r:id="rId19"/>
    <p:sldId id="273" r:id="rId20"/>
    <p:sldId id="315" r:id="rId21"/>
    <p:sldId id="314" r:id="rId22"/>
  </p:sldIdLst>
  <p:sldSz cx="9144000" cy="5143500" type="screen16x9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189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37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566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754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5943" algn="l" defTabSz="914378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132" algn="l" defTabSz="914378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320" algn="l" defTabSz="914378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509" algn="l" defTabSz="914378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79646"/>
    <a:srgbClr val="FFFFFF"/>
    <a:srgbClr val="FF6600"/>
    <a:srgbClr val="FFD8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 autoAdjust="0"/>
    <p:restoredTop sz="94599" autoAdjust="0"/>
  </p:normalViewPr>
  <p:slideViewPr>
    <p:cSldViewPr>
      <p:cViewPr varScale="1">
        <p:scale>
          <a:sx n="86" d="100"/>
          <a:sy n="86" d="100"/>
        </p:scale>
        <p:origin x="852" y="8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6CBBD90-7092-4BE5-8CFB-E9463214CF6F}" type="doc">
      <dgm:prSet loTypeId="urn:microsoft.com/office/officeart/2005/8/layout/list1" loCatId="list" qsTypeId="urn:microsoft.com/office/officeart/2005/8/quickstyle/3d9" qsCatId="3D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3D3C03D6-033D-4024-8763-08FFF64FF815}">
      <dgm:prSet phldrT="[文本]" custT="1"/>
      <dgm:spPr/>
      <dgm:t>
        <a:bodyPr/>
        <a:lstStyle/>
        <a:p>
          <a:r>
            <a:rPr lang="zh-CN" altLang="en-US" sz="4400" dirty="0" smtClean="0">
              <a:latin typeface="迷你简毡笔黑" panose="03000509000000000000" pitchFamily="65" charset="-122"/>
              <a:ea typeface="迷你简毡笔黑" panose="03000509000000000000" pitchFamily="65" charset="-122"/>
            </a:rPr>
            <a:t>一、主要路线</a:t>
          </a:r>
          <a:endParaRPr lang="zh-CN" altLang="en-US" sz="4400" dirty="0">
            <a:latin typeface="迷你简毡笔黑" panose="03000509000000000000" pitchFamily="65" charset="-122"/>
            <a:ea typeface="迷你简毡笔黑" panose="03000509000000000000" pitchFamily="65" charset="-122"/>
          </a:endParaRPr>
        </a:p>
      </dgm:t>
    </dgm:pt>
    <dgm:pt modelId="{D90FB318-4CA9-4A9B-B1E0-80F0F7777B7A}" type="parTrans" cxnId="{C6E142EC-60CB-49C2-ACF1-61B4A322C855}">
      <dgm:prSet/>
      <dgm:spPr/>
      <dgm:t>
        <a:bodyPr/>
        <a:lstStyle/>
        <a:p>
          <a:endParaRPr lang="zh-CN" altLang="en-US" sz="2400">
            <a:latin typeface="黑体-繁" panose="020B0604000101010104" pitchFamily="34" charset="-122"/>
            <a:ea typeface="黑体-繁" panose="020B0604000101010104" pitchFamily="34" charset="-122"/>
          </a:endParaRPr>
        </a:p>
      </dgm:t>
    </dgm:pt>
    <dgm:pt modelId="{19BD05FC-F9C1-47AD-B6D8-31FCBD93F5DA}" type="sibTrans" cxnId="{C6E142EC-60CB-49C2-ACF1-61B4A322C855}">
      <dgm:prSet/>
      <dgm:spPr/>
      <dgm:t>
        <a:bodyPr/>
        <a:lstStyle/>
        <a:p>
          <a:endParaRPr lang="zh-CN" altLang="en-US" sz="2400">
            <a:latin typeface="黑体-繁" panose="020B0604000101010104" pitchFamily="34" charset="-122"/>
            <a:ea typeface="黑体-繁" panose="020B0604000101010104" pitchFamily="34" charset="-122"/>
          </a:endParaRPr>
        </a:p>
      </dgm:t>
    </dgm:pt>
    <dgm:pt modelId="{37BA3DF6-C3CA-461D-887C-DC2DFD37893D}">
      <dgm:prSet phldrT="[文本]" custT="1"/>
      <dgm:spPr/>
      <dgm:t>
        <a:bodyPr/>
        <a:lstStyle/>
        <a:p>
          <a:r>
            <a:rPr lang="zh-CN" altLang="en-US" sz="4400" dirty="0" smtClean="0">
              <a:latin typeface="迷你简毡笔黑" panose="03000509000000000000" pitchFamily="65" charset="-122"/>
              <a:ea typeface="迷你简毡笔黑" panose="03000509000000000000" pitchFamily="65" charset="-122"/>
            </a:rPr>
            <a:t>二、历史影响</a:t>
          </a:r>
          <a:endParaRPr lang="zh-CN" altLang="en-US" sz="4400" dirty="0">
            <a:latin typeface="迷你简毡笔黑" panose="03000509000000000000" pitchFamily="65" charset="-122"/>
            <a:ea typeface="迷你简毡笔黑" panose="03000509000000000000" pitchFamily="65" charset="-122"/>
          </a:endParaRPr>
        </a:p>
      </dgm:t>
    </dgm:pt>
    <dgm:pt modelId="{3124A96B-6186-4C28-BA01-264E8322DBF6}" type="parTrans" cxnId="{CE296BB2-394A-412C-88C6-342BEAB432A5}">
      <dgm:prSet/>
      <dgm:spPr/>
      <dgm:t>
        <a:bodyPr/>
        <a:lstStyle/>
        <a:p>
          <a:endParaRPr lang="zh-CN" altLang="en-US" sz="2400">
            <a:latin typeface="黑体-繁" panose="020B0604000101010104" pitchFamily="34" charset="-122"/>
            <a:ea typeface="黑体-繁" panose="020B0604000101010104" pitchFamily="34" charset="-122"/>
          </a:endParaRPr>
        </a:p>
      </dgm:t>
    </dgm:pt>
    <dgm:pt modelId="{1959660F-DF82-496F-A3B8-FC6B3512F4E8}" type="sibTrans" cxnId="{CE296BB2-394A-412C-88C6-342BEAB432A5}">
      <dgm:prSet/>
      <dgm:spPr/>
      <dgm:t>
        <a:bodyPr/>
        <a:lstStyle/>
        <a:p>
          <a:endParaRPr lang="zh-CN" altLang="en-US" sz="2400">
            <a:latin typeface="黑体-繁" panose="020B0604000101010104" pitchFamily="34" charset="-122"/>
            <a:ea typeface="黑体-繁" panose="020B0604000101010104" pitchFamily="34" charset="-122"/>
          </a:endParaRPr>
        </a:p>
      </dgm:t>
    </dgm:pt>
    <dgm:pt modelId="{6224782A-7EFC-4B51-A449-1B5E1C6295F6}">
      <dgm:prSet phldrT="[文本]" custT="1"/>
      <dgm:spPr/>
      <dgm:t>
        <a:bodyPr/>
        <a:lstStyle/>
        <a:p>
          <a:r>
            <a:rPr lang="zh-CN" altLang="en-US" sz="4400" dirty="0" smtClean="0">
              <a:latin typeface="迷你简毡笔黑" panose="03000509000000000000" pitchFamily="65" charset="-122"/>
              <a:ea typeface="迷你简毡笔黑" panose="03000509000000000000" pitchFamily="65" charset="-122"/>
            </a:rPr>
            <a:t>三、未来愿景</a:t>
          </a:r>
          <a:endParaRPr lang="zh-CN" altLang="en-US" sz="4400" dirty="0">
            <a:latin typeface="迷你简毡笔黑" panose="03000509000000000000" pitchFamily="65" charset="-122"/>
            <a:ea typeface="迷你简毡笔黑" panose="03000509000000000000" pitchFamily="65" charset="-122"/>
          </a:endParaRPr>
        </a:p>
      </dgm:t>
    </dgm:pt>
    <dgm:pt modelId="{AE80F3A0-EC83-4D28-AB2A-04B12700BFAE}" type="parTrans" cxnId="{94B83A60-EFFE-4F84-BCAF-1BC2F3A276C7}">
      <dgm:prSet/>
      <dgm:spPr/>
      <dgm:t>
        <a:bodyPr/>
        <a:lstStyle/>
        <a:p>
          <a:endParaRPr lang="zh-CN" altLang="en-US" sz="2400">
            <a:latin typeface="黑体-繁" panose="020B0604000101010104" pitchFamily="34" charset="-122"/>
            <a:ea typeface="黑体-繁" panose="020B0604000101010104" pitchFamily="34" charset="-122"/>
          </a:endParaRPr>
        </a:p>
      </dgm:t>
    </dgm:pt>
    <dgm:pt modelId="{103D989D-C2A3-4262-AE0D-965F17F1D8FC}" type="sibTrans" cxnId="{94B83A60-EFFE-4F84-BCAF-1BC2F3A276C7}">
      <dgm:prSet/>
      <dgm:spPr/>
      <dgm:t>
        <a:bodyPr/>
        <a:lstStyle/>
        <a:p>
          <a:endParaRPr lang="zh-CN" altLang="en-US" sz="2400">
            <a:latin typeface="黑体-繁" panose="020B0604000101010104" pitchFamily="34" charset="-122"/>
            <a:ea typeface="黑体-繁" panose="020B0604000101010104" pitchFamily="34" charset="-122"/>
          </a:endParaRPr>
        </a:p>
      </dgm:t>
    </dgm:pt>
    <dgm:pt modelId="{9A99B3F3-5982-4181-8DDB-1D71FFAA796F}" type="pres">
      <dgm:prSet presAssocID="{26CBBD90-7092-4BE5-8CFB-E9463214CF6F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F7B0FB21-F10D-463D-9FD0-ACE4B296F752}" type="pres">
      <dgm:prSet presAssocID="{3D3C03D6-033D-4024-8763-08FFF64FF815}" presName="parentLin" presStyleCnt="0"/>
      <dgm:spPr/>
    </dgm:pt>
    <dgm:pt modelId="{BDBFE8DF-EE0A-4CEC-A852-805CF5F90622}" type="pres">
      <dgm:prSet presAssocID="{3D3C03D6-033D-4024-8763-08FFF64FF815}" presName="parentLeftMargin" presStyleLbl="node1" presStyleIdx="0" presStyleCnt="3"/>
      <dgm:spPr/>
      <dgm:t>
        <a:bodyPr/>
        <a:lstStyle/>
        <a:p>
          <a:endParaRPr lang="zh-CN" altLang="en-US"/>
        </a:p>
      </dgm:t>
    </dgm:pt>
    <dgm:pt modelId="{612B168A-FA47-47CC-8D78-682D0F0BAB90}" type="pres">
      <dgm:prSet presAssocID="{3D3C03D6-033D-4024-8763-08FFF64FF815}" presName="parentText" presStyleLbl="node1" presStyleIdx="0" presStyleCnt="3" custLinFactNeighborX="-44987" custLinFactNeighborY="-59687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C2D97AD-9055-4E07-A706-3941F9951718}" type="pres">
      <dgm:prSet presAssocID="{3D3C03D6-033D-4024-8763-08FFF64FF815}" presName="negativeSpace" presStyleCnt="0"/>
      <dgm:spPr/>
    </dgm:pt>
    <dgm:pt modelId="{8D65D7B6-B193-4B62-874B-CA426966E308}" type="pres">
      <dgm:prSet presAssocID="{3D3C03D6-033D-4024-8763-08FFF64FF815}" presName="childText" presStyleLbl="conFgAcc1" presStyleIdx="0" presStyleCnt="3">
        <dgm:presLayoutVars>
          <dgm:bulletEnabled val="1"/>
        </dgm:presLayoutVars>
      </dgm:prSet>
      <dgm:spPr/>
    </dgm:pt>
    <dgm:pt modelId="{6A88D678-12D4-4885-862B-2AC8D8624DDB}" type="pres">
      <dgm:prSet presAssocID="{19BD05FC-F9C1-47AD-B6D8-31FCBD93F5DA}" presName="spaceBetweenRectangles" presStyleCnt="0"/>
      <dgm:spPr/>
    </dgm:pt>
    <dgm:pt modelId="{A07C8F46-790C-49E7-9B74-78689B531344}" type="pres">
      <dgm:prSet presAssocID="{37BA3DF6-C3CA-461D-887C-DC2DFD37893D}" presName="parentLin" presStyleCnt="0"/>
      <dgm:spPr/>
    </dgm:pt>
    <dgm:pt modelId="{C6C629AC-CA20-4896-9B66-8D4E67A896B0}" type="pres">
      <dgm:prSet presAssocID="{37BA3DF6-C3CA-461D-887C-DC2DFD37893D}" presName="parentLeftMargin" presStyleLbl="node1" presStyleIdx="0" presStyleCnt="3"/>
      <dgm:spPr/>
      <dgm:t>
        <a:bodyPr/>
        <a:lstStyle/>
        <a:p>
          <a:endParaRPr lang="zh-CN" altLang="en-US"/>
        </a:p>
      </dgm:t>
    </dgm:pt>
    <dgm:pt modelId="{9BEF94E8-C715-4D15-AC7C-17976155ED34}" type="pres">
      <dgm:prSet presAssocID="{37BA3DF6-C3CA-461D-887C-DC2DFD37893D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A1863DB-0F22-4E4B-9F65-392C2602F9C2}" type="pres">
      <dgm:prSet presAssocID="{37BA3DF6-C3CA-461D-887C-DC2DFD37893D}" presName="negativeSpace" presStyleCnt="0"/>
      <dgm:spPr/>
    </dgm:pt>
    <dgm:pt modelId="{D512DE2C-90DA-4B98-85F7-7F034E898115}" type="pres">
      <dgm:prSet presAssocID="{37BA3DF6-C3CA-461D-887C-DC2DFD37893D}" presName="childText" presStyleLbl="conFgAcc1" presStyleIdx="1" presStyleCnt="3" custLinFactNeighborY="-41369">
        <dgm:presLayoutVars>
          <dgm:bulletEnabled val="1"/>
        </dgm:presLayoutVars>
      </dgm:prSet>
      <dgm:spPr/>
    </dgm:pt>
    <dgm:pt modelId="{5D758B53-BD74-4526-86C1-38144FA2A0C6}" type="pres">
      <dgm:prSet presAssocID="{1959660F-DF82-496F-A3B8-FC6B3512F4E8}" presName="spaceBetweenRectangles" presStyleCnt="0"/>
      <dgm:spPr/>
    </dgm:pt>
    <dgm:pt modelId="{E1691A3A-1AB1-4795-B896-ED7C4B3BB31E}" type="pres">
      <dgm:prSet presAssocID="{6224782A-7EFC-4B51-A449-1B5E1C6295F6}" presName="parentLin" presStyleCnt="0"/>
      <dgm:spPr/>
    </dgm:pt>
    <dgm:pt modelId="{2A9E6A39-CE3C-4976-B785-A59EEC14D507}" type="pres">
      <dgm:prSet presAssocID="{6224782A-7EFC-4B51-A449-1B5E1C6295F6}" presName="parentLeftMargin" presStyleLbl="node1" presStyleIdx="1" presStyleCnt="3"/>
      <dgm:spPr/>
      <dgm:t>
        <a:bodyPr/>
        <a:lstStyle/>
        <a:p>
          <a:endParaRPr lang="zh-CN" altLang="en-US"/>
        </a:p>
      </dgm:t>
    </dgm:pt>
    <dgm:pt modelId="{B489D26D-D285-405D-8E21-80A33B1D2E16}" type="pres">
      <dgm:prSet presAssocID="{6224782A-7EFC-4B51-A449-1B5E1C6295F6}" presName="parentText" presStyleLbl="node1" presStyleIdx="2" presStyleCnt="3" custLinFactNeighborX="17647" custLinFactNeighborY="8886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5A2D7C2-0654-4B8C-9802-5040ABC9BC18}" type="pres">
      <dgm:prSet presAssocID="{6224782A-7EFC-4B51-A449-1B5E1C6295F6}" presName="negativeSpace" presStyleCnt="0"/>
      <dgm:spPr/>
    </dgm:pt>
    <dgm:pt modelId="{98A50614-F0CA-45D7-ADA2-F79D57D42513}" type="pres">
      <dgm:prSet presAssocID="{6224782A-7EFC-4B51-A449-1B5E1C6295F6}" presName="childText" presStyleLbl="conFgAcc1" presStyleIdx="2" presStyleCnt="3" custLinFactY="93402" custLinFactNeighborX="-9524" custLinFactNeighborY="100000">
        <dgm:presLayoutVars>
          <dgm:bulletEnabled val="1"/>
        </dgm:presLayoutVars>
      </dgm:prSet>
      <dgm:spPr/>
    </dgm:pt>
  </dgm:ptLst>
  <dgm:cxnLst>
    <dgm:cxn modelId="{A0BC736C-DC00-46A1-AD19-024567867D7D}" type="presOf" srcId="{26CBBD90-7092-4BE5-8CFB-E9463214CF6F}" destId="{9A99B3F3-5982-4181-8DDB-1D71FFAA796F}" srcOrd="0" destOrd="0" presId="urn:microsoft.com/office/officeart/2005/8/layout/list1"/>
    <dgm:cxn modelId="{D65D4BE2-B936-49D0-96CE-628E6A6AC682}" type="presOf" srcId="{37BA3DF6-C3CA-461D-887C-DC2DFD37893D}" destId="{C6C629AC-CA20-4896-9B66-8D4E67A896B0}" srcOrd="0" destOrd="0" presId="urn:microsoft.com/office/officeart/2005/8/layout/list1"/>
    <dgm:cxn modelId="{A4DC1F71-8B4A-4F8F-8434-9948F6631F63}" type="presOf" srcId="{6224782A-7EFC-4B51-A449-1B5E1C6295F6}" destId="{2A9E6A39-CE3C-4976-B785-A59EEC14D507}" srcOrd="0" destOrd="0" presId="urn:microsoft.com/office/officeart/2005/8/layout/list1"/>
    <dgm:cxn modelId="{CE296BB2-394A-412C-88C6-342BEAB432A5}" srcId="{26CBBD90-7092-4BE5-8CFB-E9463214CF6F}" destId="{37BA3DF6-C3CA-461D-887C-DC2DFD37893D}" srcOrd="1" destOrd="0" parTransId="{3124A96B-6186-4C28-BA01-264E8322DBF6}" sibTransId="{1959660F-DF82-496F-A3B8-FC6B3512F4E8}"/>
    <dgm:cxn modelId="{A9E158A4-8A02-4236-A5F8-D315CD497F57}" type="presOf" srcId="{3D3C03D6-033D-4024-8763-08FFF64FF815}" destId="{612B168A-FA47-47CC-8D78-682D0F0BAB90}" srcOrd="1" destOrd="0" presId="urn:microsoft.com/office/officeart/2005/8/layout/list1"/>
    <dgm:cxn modelId="{94B83A60-EFFE-4F84-BCAF-1BC2F3A276C7}" srcId="{26CBBD90-7092-4BE5-8CFB-E9463214CF6F}" destId="{6224782A-7EFC-4B51-A449-1B5E1C6295F6}" srcOrd="2" destOrd="0" parTransId="{AE80F3A0-EC83-4D28-AB2A-04B12700BFAE}" sibTransId="{103D989D-C2A3-4262-AE0D-965F17F1D8FC}"/>
    <dgm:cxn modelId="{C6E142EC-60CB-49C2-ACF1-61B4A322C855}" srcId="{26CBBD90-7092-4BE5-8CFB-E9463214CF6F}" destId="{3D3C03D6-033D-4024-8763-08FFF64FF815}" srcOrd="0" destOrd="0" parTransId="{D90FB318-4CA9-4A9B-B1E0-80F0F7777B7A}" sibTransId="{19BD05FC-F9C1-47AD-B6D8-31FCBD93F5DA}"/>
    <dgm:cxn modelId="{BEEA5679-E1BF-49BB-9387-0817F87EBB79}" type="presOf" srcId="{3D3C03D6-033D-4024-8763-08FFF64FF815}" destId="{BDBFE8DF-EE0A-4CEC-A852-805CF5F90622}" srcOrd="0" destOrd="0" presId="urn:microsoft.com/office/officeart/2005/8/layout/list1"/>
    <dgm:cxn modelId="{DC69A90C-89A7-4100-8ED6-6B766B23DDA1}" type="presOf" srcId="{37BA3DF6-C3CA-461D-887C-DC2DFD37893D}" destId="{9BEF94E8-C715-4D15-AC7C-17976155ED34}" srcOrd="1" destOrd="0" presId="urn:microsoft.com/office/officeart/2005/8/layout/list1"/>
    <dgm:cxn modelId="{08BF30E1-6D60-40EB-80C5-7D10EB3C158C}" type="presOf" srcId="{6224782A-7EFC-4B51-A449-1B5E1C6295F6}" destId="{B489D26D-D285-405D-8E21-80A33B1D2E16}" srcOrd="1" destOrd="0" presId="urn:microsoft.com/office/officeart/2005/8/layout/list1"/>
    <dgm:cxn modelId="{E9227D05-4ACC-4A3A-B29C-84ECD025DEE8}" type="presParOf" srcId="{9A99B3F3-5982-4181-8DDB-1D71FFAA796F}" destId="{F7B0FB21-F10D-463D-9FD0-ACE4B296F752}" srcOrd="0" destOrd="0" presId="urn:microsoft.com/office/officeart/2005/8/layout/list1"/>
    <dgm:cxn modelId="{3DE8BD05-8111-40FC-A628-73D1F3CFFF9E}" type="presParOf" srcId="{F7B0FB21-F10D-463D-9FD0-ACE4B296F752}" destId="{BDBFE8DF-EE0A-4CEC-A852-805CF5F90622}" srcOrd="0" destOrd="0" presId="urn:microsoft.com/office/officeart/2005/8/layout/list1"/>
    <dgm:cxn modelId="{469ED820-5C15-4963-9C87-E20662E09DC9}" type="presParOf" srcId="{F7B0FB21-F10D-463D-9FD0-ACE4B296F752}" destId="{612B168A-FA47-47CC-8D78-682D0F0BAB90}" srcOrd="1" destOrd="0" presId="urn:microsoft.com/office/officeart/2005/8/layout/list1"/>
    <dgm:cxn modelId="{B154D434-BA66-4E74-AC4E-D01AF2516129}" type="presParOf" srcId="{9A99B3F3-5982-4181-8DDB-1D71FFAA796F}" destId="{AC2D97AD-9055-4E07-A706-3941F9951718}" srcOrd="1" destOrd="0" presId="urn:microsoft.com/office/officeart/2005/8/layout/list1"/>
    <dgm:cxn modelId="{C6656408-CB79-46EB-9DBC-73ED9D887F6C}" type="presParOf" srcId="{9A99B3F3-5982-4181-8DDB-1D71FFAA796F}" destId="{8D65D7B6-B193-4B62-874B-CA426966E308}" srcOrd="2" destOrd="0" presId="urn:microsoft.com/office/officeart/2005/8/layout/list1"/>
    <dgm:cxn modelId="{BE61EAF0-6FA1-4B18-A4B5-27A67A88C95C}" type="presParOf" srcId="{9A99B3F3-5982-4181-8DDB-1D71FFAA796F}" destId="{6A88D678-12D4-4885-862B-2AC8D8624DDB}" srcOrd="3" destOrd="0" presId="urn:microsoft.com/office/officeart/2005/8/layout/list1"/>
    <dgm:cxn modelId="{783FE63A-BFAC-4357-A4E8-2112DAE9313C}" type="presParOf" srcId="{9A99B3F3-5982-4181-8DDB-1D71FFAA796F}" destId="{A07C8F46-790C-49E7-9B74-78689B531344}" srcOrd="4" destOrd="0" presId="urn:microsoft.com/office/officeart/2005/8/layout/list1"/>
    <dgm:cxn modelId="{54E86621-4B64-4996-AD6E-4C02695963F9}" type="presParOf" srcId="{A07C8F46-790C-49E7-9B74-78689B531344}" destId="{C6C629AC-CA20-4896-9B66-8D4E67A896B0}" srcOrd="0" destOrd="0" presId="urn:microsoft.com/office/officeart/2005/8/layout/list1"/>
    <dgm:cxn modelId="{1558264E-5933-4185-80E7-C2D2C67C867F}" type="presParOf" srcId="{A07C8F46-790C-49E7-9B74-78689B531344}" destId="{9BEF94E8-C715-4D15-AC7C-17976155ED34}" srcOrd="1" destOrd="0" presId="urn:microsoft.com/office/officeart/2005/8/layout/list1"/>
    <dgm:cxn modelId="{95E68F79-A50C-453C-883A-709E322C2EC3}" type="presParOf" srcId="{9A99B3F3-5982-4181-8DDB-1D71FFAA796F}" destId="{6A1863DB-0F22-4E4B-9F65-392C2602F9C2}" srcOrd="5" destOrd="0" presId="urn:microsoft.com/office/officeart/2005/8/layout/list1"/>
    <dgm:cxn modelId="{C45753BE-8BC2-46B5-96A0-A170CB5D8061}" type="presParOf" srcId="{9A99B3F3-5982-4181-8DDB-1D71FFAA796F}" destId="{D512DE2C-90DA-4B98-85F7-7F034E898115}" srcOrd="6" destOrd="0" presId="urn:microsoft.com/office/officeart/2005/8/layout/list1"/>
    <dgm:cxn modelId="{8B09F083-0BC8-444A-90A7-49AA346F2950}" type="presParOf" srcId="{9A99B3F3-5982-4181-8DDB-1D71FFAA796F}" destId="{5D758B53-BD74-4526-86C1-38144FA2A0C6}" srcOrd="7" destOrd="0" presId="urn:microsoft.com/office/officeart/2005/8/layout/list1"/>
    <dgm:cxn modelId="{1A2494A0-7128-41DD-A2AD-EA0B61F42502}" type="presParOf" srcId="{9A99B3F3-5982-4181-8DDB-1D71FFAA796F}" destId="{E1691A3A-1AB1-4795-B896-ED7C4B3BB31E}" srcOrd="8" destOrd="0" presId="urn:microsoft.com/office/officeart/2005/8/layout/list1"/>
    <dgm:cxn modelId="{50277B68-856A-4970-A30D-024774BB4626}" type="presParOf" srcId="{E1691A3A-1AB1-4795-B896-ED7C4B3BB31E}" destId="{2A9E6A39-CE3C-4976-B785-A59EEC14D507}" srcOrd="0" destOrd="0" presId="urn:microsoft.com/office/officeart/2005/8/layout/list1"/>
    <dgm:cxn modelId="{1D6782B0-3FC9-4589-9AEF-F97E9DCECCEA}" type="presParOf" srcId="{E1691A3A-1AB1-4795-B896-ED7C4B3BB31E}" destId="{B489D26D-D285-405D-8E21-80A33B1D2E16}" srcOrd="1" destOrd="0" presId="urn:microsoft.com/office/officeart/2005/8/layout/list1"/>
    <dgm:cxn modelId="{0713C959-0FCC-4CA9-85C4-4E09BD3DBA1C}" type="presParOf" srcId="{9A99B3F3-5982-4181-8DDB-1D71FFAA796F}" destId="{85A2D7C2-0654-4B8C-9802-5040ABC9BC18}" srcOrd="9" destOrd="0" presId="urn:microsoft.com/office/officeart/2005/8/layout/list1"/>
    <dgm:cxn modelId="{A906CD70-0278-4A76-A674-7ACE5B9DE915}" type="presParOf" srcId="{9A99B3F3-5982-4181-8DDB-1D71FFAA796F}" destId="{98A50614-F0CA-45D7-ADA2-F79D57D42513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ED976F3-6A5E-4D7F-A36A-C458E3A68A1C}" type="doc">
      <dgm:prSet loTypeId="urn:microsoft.com/office/officeart/2005/8/layout/gear1" loCatId="process" qsTypeId="urn:microsoft.com/office/officeart/2005/8/quickstyle/simple1" qsCatId="simple" csTypeId="urn:microsoft.com/office/officeart/2005/8/colors/accent1_2" csCatId="accent1" phldr="1"/>
      <dgm:spPr/>
    </dgm:pt>
    <dgm:pt modelId="{E952B013-1BA8-4B61-87B0-E7D7AF99D06A}">
      <dgm:prSet phldrT="[文本]" custT="1"/>
      <dgm:spPr/>
      <dgm:t>
        <a:bodyPr/>
        <a:lstStyle/>
        <a:p>
          <a:r>
            <a:rPr lang="zh-CN" altLang="en-US" sz="4000" dirty="0" smtClean="0">
              <a:latin typeface="黑体-繁" panose="020B0604000101010104" pitchFamily="34" charset="-122"/>
              <a:ea typeface="黑体-繁" panose="020B0604000101010104" pitchFamily="34" charset="-122"/>
            </a:rPr>
            <a:t>长</a:t>
          </a:r>
          <a:endParaRPr lang="zh-CN" altLang="en-US" sz="4000" dirty="0">
            <a:latin typeface="黑体-繁" panose="020B0604000101010104" pitchFamily="34" charset="-122"/>
            <a:ea typeface="黑体-繁" panose="020B0604000101010104" pitchFamily="34" charset="-122"/>
          </a:endParaRPr>
        </a:p>
      </dgm:t>
    </dgm:pt>
    <dgm:pt modelId="{313E0F4F-3035-4E0F-969E-437E9CA57FB5}" type="sibTrans" cxnId="{E6E472C6-E86A-4BBD-B3E6-37BE33896CF9}">
      <dgm:prSet/>
      <dgm:spPr/>
      <dgm:t>
        <a:bodyPr/>
        <a:lstStyle/>
        <a:p>
          <a:endParaRPr lang="zh-CN" altLang="en-US" sz="1800">
            <a:latin typeface="黑体-繁" panose="020B0604000101010104" pitchFamily="34" charset="-122"/>
            <a:ea typeface="黑体-繁" panose="020B0604000101010104" pitchFamily="34" charset="-122"/>
          </a:endParaRPr>
        </a:p>
      </dgm:t>
    </dgm:pt>
    <dgm:pt modelId="{B8EA1316-0EC6-441E-8448-92C1F0297E5D}" type="parTrans" cxnId="{E6E472C6-E86A-4BBD-B3E6-37BE33896CF9}">
      <dgm:prSet/>
      <dgm:spPr/>
      <dgm:t>
        <a:bodyPr/>
        <a:lstStyle/>
        <a:p>
          <a:endParaRPr lang="zh-CN" altLang="en-US" sz="2400">
            <a:latin typeface="黑体-繁" panose="020B0604000101010104" pitchFamily="34" charset="-122"/>
            <a:ea typeface="黑体-繁" panose="020B0604000101010104" pitchFamily="34" charset="-122"/>
          </a:endParaRPr>
        </a:p>
      </dgm:t>
    </dgm:pt>
    <dgm:pt modelId="{38013B1F-3E3B-4CC2-8D8B-3017B4334F96}">
      <dgm:prSet phldrT="[文本]" custT="1"/>
      <dgm:spPr/>
      <dgm:t>
        <a:bodyPr/>
        <a:lstStyle/>
        <a:p>
          <a:r>
            <a:rPr lang="zh-CN" altLang="en-US" sz="4000" dirty="0" smtClean="0">
              <a:latin typeface="黑体-繁" panose="020B0604000101010104" pitchFamily="34" charset="-122"/>
              <a:ea typeface="黑体-繁" panose="020B0604000101010104" pitchFamily="34" charset="-122"/>
            </a:rPr>
            <a:t>险</a:t>
          </a:r>
          <a:endParaRPr lang="zh-CN" altLang="en-US" sz="4000" dirty="0">
            <a:latin typeface="黑体-繁" panose="020B0604000101010104" pitchFamily="34" charset="-122"/>
            <a:ea typeface="黑体-繁" panose="020B0604000101010104" pitchFamily="34" charset="-122"/>
          </a:endParaRPr>
        </a:p>
      </dgm:t>
    </dgm:pt>
    <dgm:pt modelId="{CF616C92-171C-43E9-AFC2-AAE2F71BE721}" type="sibTrans" cxnId="{C3CADB83-9EB4-4157-B218-E40882861D79}">
      <dgm:prSet/>
      <dgm:spPr/>
      <dgm:t>
        <a:bodyPr/>
        <a:lstStyle/>
        <a:p>
          <a:endParaRPr lang="zh-CN" altLang="en-US" sz="1800">
            <a:latin typeface="黑体-繁" panose="020B0604000101010104" pitchFamily="34" charset="-122"/>
            <a:ea typeface="黑体-繁" panose="020B0604000101010104" pitchFamily="34" charset="-122"/>
          </a:endParaRPr>
        </a:p>
      </dgm:t>
    </dgm:pt>
    <dgm:pt modelId="{D35ACA97-DA4C-47F4-A882-45841E568F25}" type="parTrans" cxnId="{C3CADB83-9EB4-4157-B218-E40882861D79}">
      <dgm:prSet/>
      <dgm:spPr/>
      <dgm:t>
        <a:bodyPr/>
        <a:lstStyle/>
        <a:p>
          <a:endParaRPr lang="zh-CN" altLang="en-US" sz="2400">
            <a:latin typeface="黑体-繁" panose="020B0604000101010104" pitchFamily="34" charset="-122"/>
            <a:ea typeface="黑体-繁" panose="020B0604000101010104" pitchFamily="34" charset="-122"/>
          </a:endParaRPr>
        </a:p>
      </dgm:t>
    </dgm:pt>
    <dgm:pt modelId="{6B9636AB-28AD-4684-BDEA-261A5780E456}">
      <dgm:prSet phldrT="[文本]" custT="1"/>
      <dgm:spPr/>
      <dgm:t>
        <a:bodyPr/>
        <a:lstStyle/>
        <a:p>
          <a:r>
            <a:rPr lang="zh-CN" altLang="en-US" sz="4000" dirty="0" smtClean="0">
              <a:latin typeface="黑体-繁" panose="020B0604000101010104" pitchFamily="34" charset="-122"/>
              <a:ea typeface="黑体-繁" panose="020B0604000101010104" pitchFamily="34" charset="-122"/>
            </a:rPr>
            <a:t>通</a:t>
          </a:r>
          <a:endParaRPr lang="zh-CN" altLang="en-US" sz="4000" dirty="0">
            <a:latin typeface="黑体-繁" panose="020B0604000101010104" pitchFamily="34" charset="-122"/>
            <a:ea typeface="黑体-繁" panose="020B0604000101010104" pitchFamily="34" charset="-122"/>
          </a:endParaRPr>
        </a:p>
      </dgm:t>
    </dgm:pt>
    <dgm:pt modelId="{B3C451F0-DDA2-454B-BA0F-B772E42C5FAE}" type="sibTrans" cxnId="{948F97E4-EE2D-4CC3-A278-EC114673C156}">
      <dgm:prSet/>
      <dgm:spPr/>
      <dgm:t>
        <a:bodyPr/>
        <a:lstStyle/>
        <a:p>
          <a:endParaRPr lang="zh-CN" altLang="en-US" sz="1800">
            <a:latin typeface="黑体-繁" panose="020B0604000101010104" pitchFamily="34" charset="-122"/>
            <a:ea typeface="黑体-繁" panose="020B0604000101010104" pitchFamily="34" charset="-122"/>
          </a:endParaRPr>
        </a:p>
      </dgm:t>
    </dgm:pt>
    <dgm:pt modelId="{5152298D-5698-461C-8115-1EBFE2BA86D5}" type="parTrans" cxnId="{948F97E4-EE2D-4CC3-A278-EC114673C156}">
      <dgm:prSet/>
      <dgm:spPr/>
      <dgm:t>
        <a:bodyPr/>
        <a:lstStyle/>
        <a:p>
          <a:endParaRPr lang="zh-CN" altLang="en-US" sz="2400">
            <a:latin typeface="黑体-繁" panose="020B0604000101010104" pitchFamily="34" charset="-122"/>
            <a:ea typeface="黑体-繁" panose="020B0604000101010104" pitchFamily="34" charset="-122"/>
          </a:endParaRPr>
        </a:p>
      </dgm:t>
    </dgm:pt>
    <dgm:pt modelId="{9BA0AE69-550D-4402-8BBC-0D3B026899AC}" type="pres">
      <dgm:prSet presAssocID="{9ED976F3-6A5E-4D7F-A36A-C458E3A68A1C}" presName="composite" presStyleCnt="0">
        <dgm:presLayoutVars>
          <dgm:chMax val="3"/>
          <dgm:animLvl val="lvl"/>
          <dgm:resizeHandles val="exact"/>
        </dgm:presLayoutVars>
      </dgm:prSet>
      <dgm:spPr/>
    </dgm:pt>
    <dgm:pt modelId="{50C868EF-E64D-49C5-858F-F091DC55A632}" type="pres">
      <dgm:prSet presAssocID="{6B9636AB-28AD-4684-BDEA-261A5780E456}" presName="gear1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6499E95-B8D1-4C2F-9B5B-85A728D0771C}" type="pres">
      <dgm:prSet presAssocID="{6B9636AB-28AD-4684-BDEA-261A5780E456}" presName="gear1srcNode" presStyleLbl="node1" presStyleIdx="0" presStyleCnt="3"/>
      <dgm:spPr/>
      <dgm:t>
        <a:bodyPr/>
        <a:lstStyle/>
        <a:p>
          <a:endParaRPr lang="zh-CN" altLang="en-US"/>
        </a:p>
      </dgm:t>
    </dgm:pt>
    <dgm:pt modelId="{809F70A4-2C91-45EE-A0F0-261B2EEE77DB}" type="pres">
      <dgm:prSet presAssocID="{6B9636AB-28AD-4684-BDEA-261A5780E456}" presName="gear1dstNode" presStyleLbl="node1" presStyleIdx="0" presStyleCnt="3"/>
      <dgm:spPr/>
      <dgm:t>
        <a:bodyPr/>
        <a:lstStyle/>
        <a:p>
          <a:endParaRPr lang="zh-CN" altLang="en-US"/>
        </a:p>
      </dgm:t>
    </dgm:pt>
    <dgm:pt modelId="{6135DB4B-C5D3-4BD0-9994-41BA5AC7809E}" type="pres">
      <dgm:prSet presAssocID="{38013B1F-3E3B-4CC2-8D8B-3017B4334F96}" presName="gear2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73998D6-CC47-4FC4-AE7E-2E16B4A83286}" type="pres">
      <dgm:prSet presAssocID="{38013B1F-3E3B-4CC2-8D8B-3017B4334F96}" presName="gear2srcNode" presStyleLbl="node1" presStyleIdx="1" presStyleCnt="3"/>
      <dgm:spPr/>
      <dgm:t>
        <a:bodyPr/>
        <a:lstStyle/>
        <a:p>
          <a:endParaRPr lang="zh-CN" altLang="en-US"/>
        </a:p>
      </dgm:t>
    </dgm:pt>
    <dgm:pt modelId="{B45BA951-2CF1-4E16-A74E-42AB88B5922D}" type="pres">
      <dgm:prSet presAssocID="{38013B1F-3E3B-4CC2-8D8B-3017B4334F96}" presName="gear2dstNode" presStyleLbl="node1" presStyleIdx="1" presStyleCnt="3"/>
      <dgm:spPr/>
      <dgm:t>
        <a:bodyPr/>
        <a:lstStyle/>
        <a:p>
          <a:endParaRPr lang="zh-CN" altLang="en-US"/>
        </a:p>
      </dgm:t>
    </dgm:pt>
    <dgm:pt modelId="{64CA95B1-0CF1-48D2-BC26-BF48DD18A83B}" type="pres">
      <dgm:prSet presAssocID="{E952B013-1BA8-4B61-87B0-E7D7AF99D06A}" presName="gear3" presStyleLbl="node1" presStyleIdx="2" presStyleCnt="3"/>
      <dgm:spPr/>
      <dgm:t>
        <a:bodyPr/>
        <a:lstStyle/>
        <a:p>
          <a:endParaRPr lang="zh-CN" altLang="en-US"/>
        </a:p>
      </dgm:t>
    </dgm:pt>
    <dgm:pt modelId="{8D4BF338-517B-45D9-9786-F4B6AA24FA51}" type="pres">
      <dgm:prSet presAssocID="{E952B013-1BA8-4B61-87B0-E7D7AF99D06A}" presName="gear3tx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82F35A9-DE06-47C2-A3FD-628EE74AD82C}" type="pres">
      <dgm:prSet presAssocID="{E952B013-1BA8-4B61-87B0-E7D7AF99D06A}" presName="gear3srcNode" presStyleLbl="node1" presStyleIdx="2" presStyleCnt="3"/>
      <dgm:spPr/>
      <dgm:t>
        <a:bodyPr/>
        <a:lstStyle/>
        <a:p>
          <a:endParaRPr lang="zh-CN" altLang="en-US"/>
        </a:p>
      </dgm:t>
    </dgm:pt>
    <dgm:pt modelId="{E5B9030B-520F-486E-AC4A-DD68FBCFEEBC}" type="pres">
      <dgm:prSet presAssocID="{E952B013-1BA8-4B61-87B0-E7D7AF99D06A}" presName="gear3dstNode" presStyleLbl="node1" presStyleIdx="2" presStyleCnt="3"/>
      <dgm:spPr/>
      <dgm:t>
        <a:bodyPr/>
        <a:lstStyle/>
        <a:p>
          <a:endParaRPr lang="zh-CN" altLang="en-US"/>
        </a:p>
      </dgm:t>
    </dgm:pt>
    <dgm:pt modelId="{0D2DA89F-1BBB-4AC7-8079-D2CC551737EA}" type="pres">
      <dgm:prSet presAssocID="{B3C451F0-DDA2-454B-BA0F-B772E42C5FAE}" presName="connector1" presStyleLbl="sibTrans2D1" presStyleIdx="0" presStyleCnt="3"/>
      <dgm:spPr/>
      <dgm:t>
        <a:bodyPr/>
        <a:lstStyle/>
        <a:p>
          <a:endParaRPr lang="zh-CN" altLang="en-US"/>
        </a:p>
      </dgm:t>
    </dgm:pt>
    <dgm:pt modelId="{8EB25892-2E2C-44AB-BD1B-6ED2280D4294}" type="pres">
      <dgm:prSet presAssocID="{CF616C92-171C-43E9-AFC2-AAE2F71BE721}" presName="connector2" presStyleLbl="sibTrans2D1" presStyleIdx="1" presStyleCnt="3"/>
      <dgm:spPr/>
      <dgm:t>
        <a:bodyPr/>
        <a:lstStyle/>
        <a:p>
          <a:endParaRPr lang="zh-CN" altLang="en-US"/>
        </a:p>
      </dgm:t>
    </dgm:pt>
    <dgm:pt modelId="{CD53214C-2821-46BA-BE01-A23DCE8AE951}" type="pres">
      <dgm:prSet presAssocID="{313E0F4F-3035-4E0F-969E-437E9CA57FB5}" presName="connector3" presStyleLbl="sibTrans2D1" presStyleIdx="2" presStyleCnt="3"/>
      <dgm:spPr/>
      <dgm:t>
        <a:bodyPr/>
        <a:lstStyle/>
        <a:p>
          <a:endParaRPr lang="zh-CN" altLang="en-US"/>
        </a:p>
      </dgm:t>
    </dgm:pt>
  </dgm:ptLst>
  <dgm:cxnLst>
    <dgm:cxn modelId="{63A63D4A-6AB0-49B1-8568-102026F833A3}" type="presOf" srcId="{9ED976F3-6A5E-4D7F-A36A-C458E3A68A1C}" destId="{9BA0AE69-550D-4402-8BBC-0D3B026899AC}" srcOrd="0" destOrd="0" presId="urn:microsoft.com/office/officeart/2005/8/layout/gear1"/>
    <dgm:cxn modelId="{A4633D36-6D5D-4E85-9970-058909A36562}" type="presOf" srcId="{E952B013-1BA8-4B61-87B0-E7D7AF99D06A}" destId="{782F35A9-DE06-47C2-A3FD-628EE74AD82C}" srcOrd="2" destOrd="0" presId="urn:microsoft.com/office/officeart/2005/8/layout/gear1"/>
    <dgm:cxn modelId="{E6E472C6-E86A-4BBD-B3E6-37BE33896CF9}" srcId="{9ED976F3-6A5E-4D7F-A36A-C458E3A68A1C}" destId="{E952B013-1BA8-4B61-87B0-E7D7AF99D06A}" srcOrd="2" destOrd="0" parTransId="{B8EA1316-0EC6-441E-8448-92C1F0297E5D}" sibTransId="{313E0F4F-3035-4E0F-969E-437E9CA57FB5}"/>
    <dgm:cxn modelId="{9217E752-3973-47C5-A990-009F4F7C64CC}" type="presOf" srcId="{6B9636AB-28AD-4684-BDEA-261A5780E456}" destId="{809F70A4-2C91-45EE-A0F0-261B2EEE77DB}" srcOrd="2" destOrd="0" presId="urn:microsoft.com/office/officeart/2005/8/layout/gear1"/>
    <dgm:cxn modelId="{95468F02-FF02-41E8-AEB5-D4390B6DF252}" type="presOf" srcId="{CF616C92-171C-43E9-AFC2-AAE2F71BE721}" destId="{8EB25892-2E2C-44AB-BD1B-6ED2280D4294}" srcOrd="0" destOrd="0" presId="urn:microsoft.com/office/officeart/2005/8/layout/gear1"/>
    <dgm:cxn modelId="{BF85CCCC-9810-4433-9E7D-EA46EC0B1189}" type="presOf" srcId="{E952B013-1BA8-4B61-87B0-E7D7AF99D06A}" destId="{E5B9030B-520F-486E-AC4A-DD68FBCFEEBC}" srcOrd="3" destOrd="0" presId="urn:microsoft.com/office/officeart/2005/8/layout/gear1"/>
    <dgm:cxn modelId="{5307D72D-31ED-4DDB-9C2C-5956ED86912C}" type="presOf" srcId="{313E0F4F-3035-4E0F-969E-437E9CA57FB5}" destId="{CD53214C-2821-46BA-BE01-A23DCE8AE951}" srcOrd="0" destOrd="0" presId="urn:microsoft.com/office/officeart/2005/8/layout/gear1"/>
    <dgm:cxn modelId="{928FA17F-24AA-4893-9C1F-661D1421DB94}" type="presOf" srcId="{6B9636AB-28AD-4684-BDEA-261A5780E456}" destId="{50C868EF-E64D-49C5-858F-F091DC55A632}" srcOrd="0" destOrd="0" presId="urn:microsoft.com/office/officeart/2005/8/layout/gear1"/>
    <dgm:cxn modelId="{2A51E151-1564-4863-9EF6-650B1A55AF28}" type="presOf" srcId="{38013B1F-3E3B-4CC2-8D8B-3017B4334F96}" destId="{6135DB4B-C5D3-4BD0-9994-41BA5AC7809E}" srcOrd="0" destOrd="0" presId="urn:microsoft.com/office/officeart/2005/8/layout/gear1"/>
    <dgm:cxn modelId="{82D6BB0F-30C8-4DFC-9963-DE724C3D129F}" type="presOf" srcId="{E952B013-1BA8-4B61-87B0-E7D7AF99D06A}" destId="{64CA95B1-0CF1-48D2-BC26-BF48DD18A83B}" srcOrd="0" destOrd="0" presId="urn:microsoft.com/office/officeart/2005/8/layout/gear1"/>
    <dgm:cxn modelId="{948F97E4-EE2D-4CC3-A278-EC114673C156}" srcId="{9ED976F3-6A5E-4D7F-A36A-C458E3A68A1C}" destId="{6B9636AB-28AD-4684-BDEA-261A5780E456}" srcOrd="0" destOrd="0" parTransId="{5152298D-5698-461C-8115-1EBFE2BA86D5}" sibTransId="{B3C451F0-DDA2-454B-BA0F-B772E42C5FAE}"/>
    <dgm:cxn modelId="{F5BDB3DB-4CEE-4F2D-8747-33CA27B020E8}" type="presOf" srcId="{E952B013-1BA8-4B61-87B0-E7D7AF99D06A}" destId="{8D4BF338-517B-45D9-9786-F4B6AA24FA51}" srcOrd="1" destOrd="0" presId="urn:microsoft.com/office/officeart/2005/8/layout/gear1"/>
    <dgm:cxn modelId="{CEDFD484-D1C4-4813-AA3C-BEA647C05EFB}" type="presOf" srcId="{38013B1F-3E3B-4CC2-8D8B-3017B4334F96}" destId="{B45BA951-2CF1-4E16-A74E-42AB88B5922D}" srcOrd="2" destOrd="0" presId="urn:microsoft.com/office/officeart/2005/8/layout/gear1"/>
    <dgm:cxn modelId="{C3CADB83-9EB4-4157-B218-E40882861D79}" srcId="{9ED976F3-6A5E-4D7F-A36A-C458E3A68A1C}" destId="{38013B1F-3E3B-4CC2-8D8B-3017B4334F96}" srcOrd="1" destOrd="0" parTransId="{D35ACA97-DA4C-47F4-A882-45841E568F25}" sibTransId="{CF616C92-171C-43E9-AFC2-AAE2F71BE721}"/>
    <dgm:cxn modelId="{11387F8D-A76B-4789-B0DF-9BE0F5491D48}" type="presOf" srcId="{B3C451F0-DDA2-454B-BA0F-B772E42C5FAE}" destId="{0D2DA89F-1BBB-4AC7-8079-D2CC551737EA}" srcOrd="0" destOrd="0" presId="urn:microsoft.com/office/officeart/2005/8/layout/gear1"/>
    <dgm:cxn modelId="{0B1AC490-FA50-4D0B-9398-37CEF3E12E01}" type="presOf" srcId="{6B9636AB-28AD-4684-BDEA-261A5780E456}" destId="{46499E95-B8D1-4C2F-9B5B-85A728D0771C}" srcOrd="1" destOrd="0" presId="urn:microsoft.com/office/officeart/2005/8/layout/gear1"/>
    <dgm:cxn modelId="{249FE98F-9182-4691-BE72-345345B832BD}" type="presOf" srcId="{38013B1F-3E3B-4CC2-8D8B-3017B4334F96}" destId="{173998D6-CC47-4FC4-AE7E-2E16B4A83286}" srcOrd="1" destOrd="0" presId="urn:microsoft.com/office/officeart/2005/8/layout/gear1"/>
    <dgm:cxn modelId="{F62F2129-6EEC-43CF-86E7-74E9B0EB997C}" type="presParOf" srcId="{9BA0AE69-550D-4402-8BBC-0D3B026899AC}" destId="{50C868EF-E64D-49C5-858F-F091DC55A632}" srcOrd="0" destOrd="0" presId="urn:microsoft.com/office/officeart/2005/8/layout/gear1"/>
    <dgm:cxn modelId="{6AE8E0AC-60EB-4979-994C-46CA885CC42F}" type="presParOf" srcId="{9BA0AE69-550D-4402-8BBC-0D3B026899AC}" destId="{46499E95-B8D1-4C2F-9B5B-85A728D0771C}" srcOrd="1" destOrd="0" presId="urn:microsoft.com/office/officeart/2005/8/layout/gear1"/>
    <dgm:cxn modelId="{346B5851-0FA4-4285-8FFF-720B5DD729E8}" type="presParOf" srcId="{9BA0AE69-550D-4402-8BBC-0D3B026899AC}" destId="{809F70A4-2C91-45EE-A0F0-261B2EEE77DB}" srcOrd="2" destOrd="0" presId="urn:microsoft.com/office/officeart/2005/8/layout/gear1"/>
    <dgm:cxn modelId="{139946DA-0124-474A-A5A3-A09EC9C909DE}" type="presParOf" srcId="{9BA0AE69-550D-4402-8BBC-0D3B026899AC}" destId="{6135DB4B-C5D3-4BD0-9994-41BA5AC7809E}" srcOrd="3" destOrd="0" presId="urn:microsoft.com/office/officeart/2005/8/layout/gear1"/>
    <dgm:cxn modelId="{659339AD-EC52-49AF-B3F8-8FDAAD6DDB83}" type="presParOf" srcId="{9BA0AE69-550D-4402-8BBC-0D3B026899AC}" destId="{173998D6-CC47-4FC4-AE7E-2E16B4A83286}" srcOrd="4" destOrd="0" presId="urn:microsoft.com/office/officeart/2005/8/layout/gear1"/>
    <dgm:cxn modelId="{3C0F4242-5D2E-4593-91BA-A63BA7D3AA11}" type="presParOf" srcId="{9BA0AE69-550D-4402-8BBC-0D3B026899AC}" destId="{B45BA951-2CF1-4E16-A74E-42AB88B5922D}" srcOrd="5" destOrd="0" presId="urn:microsoft.com/office/officeart/2005/8/layout/gear1"/>
    <dgm:cxn modelId="{4129E5CE-D4DC-4583-97FB-9B47F9F77D90}" type="presParOf" srcId="{9BA0AE69-550D-4402-8BBC-0D3B026899AC}" destId="{64CA95B1-0CF1-48D2-BC26-BF48DD18A83B}" srcOrd="6" destOrd="0" presId="urn:microsoft.com/office/officeart/2005/8/layout/gear1"/>
    <dgm:cxn modelId="{8DE503AC-55F8-4E3A-8CF1-40FC0942BC85}" type="presParOf" srcId="{9BA0AE69-550D-4402-8BBC-0D3B026899AC}" destId="{8D4BF338-517B-45D9-9786-F4B6AA24FA51}" srcOrd="7" destOrd="0" presId="urn:microsoft.com/office/officeart/2005/8/layout/gear1"/>
    <dgm:cxn modelId="{CEF5DE23-8BA5-4D59-A20E-1721233613CA}" type="presParOf" srcId="{9BA0AE69-550D-4402-8BBC-0D3B026899AC}" destId="{782F35A9-DE06-47C2-A3FD-628EE74AD82C}" srcOrd="8" destOrd="0" presId="urn:microsoft.com/office/officeart/2005/8/layout/gear1"/>
    <dgm:cxn modelId="{9DC6ACA3-EFA4-4C6D-AB86-24589C85087A}" type="presParOf" srcId="{9BA0AE69-550D-4402-8BBC-0D3B026899AC}" destId="{E5B9030B-520F-486E-AC4A-DD68FBCFEEBC}" srcOrd="9" destOrd="0" presId="urn:microsoft.com/office/officeart/2005/8/layout/gear1"/>
    <dgm:cxn modelId="{6443CA83-C7E1-4E81-952F-313F6F4B89E2}" type="presParOf" srcId="{9BA0AE69-550D-4402-8BBC-0D3B026899AC}" destId="{0D2DA89F-1BBB-4AC7-8079-D2CC551737EA}" srcOrd="10" destOrd="0" presId="urn:microsoft.com/office/officeart/2005/8/layout/gear1"/>
    <dgm:cxn modelId="{94209ADC-2C6D-4DD0-B252-397689A300E4}" type="presParOf" srcId="{9BA0AE69-550D-4402-8BBC-0D3B026899AC}" destId="{8EB25892-2E2C-44AB-BD1B-6ED2280D4294}" srcOrd="11" destOrd="0" presId="urn:microsoft.com/office/officeart/2005/8/layout/gear1"/>
    <dgm:cxn modelId="{C3855133-F17F-4E80-8F9E-B25973D6FA11}" type="presParOf" srcId="{9BA0AE69-550D-4402-8BBC-0D3B026899AC}" destId="{CD53214C-2821-46BA-BE01-A23DCE8AE951}" srcOrd="12" destOrd="0" presId="urn:microsoft.com/office/officeart/2005/8/layout/gear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9ED976F3-6A5E-4D7F-A36A-C458E3A68A1C}" type="doc">
      <dgm:prSet loTypeId="urn:microsoft.com/office/officeart/2005/8/layout/gear1" loCatId="process" qsTypeId="urn:microsoft.com/office/officeart/2005/8/quickstyle/simple1" qsCatId="simple" csTypeId="urn:microsoft.com/office/officeart/2005/8/colors/accent1_2" csCatId="accent1" phldr="1"/>
      <dgm:spPr/>
    </dgm:pt>
    <dgm:pt modelId="{E952B013-1BA8-4B61-87B0-E7D7AF99D06A}">
      <dgm:prSet phldrT="[文本]" custT="1"/>
      <dgm:spPr/>
      <dgm:t>
        <a:bodyPr/>
        <a:lstStyle/>
        <a:p>
          <a:r>
            <a:rPr lang="zh-CN" altLang="en-US" sz="3200" dirty="0" smtClean="0">
              <a:latin typeface="黑体-繁" panose="020B0604000101010104" pitchFamily="34" charset="-122"/>
              <a:ea typeface="黑体-繁" panose="020B0604000101010104" pitchFamily="34" charset="-122"/>
            </a:rPr>
            <a:t>长</a:t>
          </a:r>
          <a:endParaRPr lang="zh-CN" altLang="en-US" sz="3200" dirty="0">
            <a:latin typeface="黑体-繁" panose="020B0604000101010104" pitchFamily="34" charset="-122"/>
            <a:ea typeface="黑体-繁" panose="020B0604000101010104" pitchFamily="34" charset="-122"/>
          </a:endParaRPr>
        </a:p>
      </dgm:t>
    </dgm:pt>
    <dgm:pt modelId="{313E0F4F-3035-4E0F-969E-437E9CA57FB5}" type="sibTrans" cxnId="{E6E472C6-E86A-4BBD-B3E6-37BE33896CF9}">
      <dgm:prSet/>
      <dgm:spPr/>
      <dgm:t>
        <a:bodyPr/>
        <a:lstStyle/>
        <a:p>
          <a:endParaRPr lang="zh-CN" altLang="en-US" sz="1400">
            <a:latin typeface="黑体-繁" panose="020B0604000101010104" pitchFamily="34" charset="-122"/>
            <a:ea typeface="黑体-繁" panose="020B0604000101010104" pitchFamily="34" charset="-122"/>
          </a:endParaRPr>
        </a:p>
      </dgm:t>
    </dgm:pt>
    <dgm:pt modelId="{B8EA1316-0EC6-441E-8448-92C1F0297E5D}" type="parTrans" cxnId="{E6E472C6-E86A-4BBD-B3E6-37BE33896CF9}">
      <dgm:prSet/>
      <dgm:spPr/>
      <dgm:t>
        <a:bodyPr/>
        <a:lstStyle/>
        <a:p>
          <a:endParaRPr lang="zh-CN" altLang="en-US" sz="2400">
            <a:latin typeface="黑体-繁" panose="020B0604000101010104" pitchFamily="34" charset="-122"/>
            <a:ea typeface="黑体-繁" panose="020B0604000101010104" pitchFamily="34" charset="-122"/>
          </a:endParaRPr>
        </a:p>
      </dgm:t>
    </dgm:pt>
    <dgm:pt modelId="{38013B1F-3E3B-4CC2-8D8B-3017B4334F96}">
      <dgm:prSet phldrT="[文本]" custT="1"/>
      <dgm:spPr/>
      <dgm:t>
        <a:bodyPr/>
        <a:lstStyle/>
        <a:p>
          <a:r>
            <a:rPr lang="zh-CN" altLang="en-US" sz="3200" dirty="0" smtClean="0">
              <a:latin typeface="黑体-繁" panose="020B0604000101010104" pitchFamily="34" charset="-122"/>
              <a:ea typeface="黑体-繁" panose="020B0604000101010104" pitchFamily="34" charset="-122"/>
            </a:rPr>
            <a:t>险</a:t>
          </a:r>
          <a:endParaRPr lang="zh-CN" altLang="en-US" sz="3200" dirty="0">
            <a:latin typeface="黑体-繁" panose="020B0604000101010104" pitchFamily="34" charset="-122"/>
            <a:ea typeface="黑体-繁" panose="020B0604000101010104" pitchFamily="34" charset="-122"/>
          </a:endParaRPr>
        </a:p>
      </dgm:t>
    </dgm:pt>
    <dgm:pt modelId="{CF616C92-171C-43E9-AFC2-AAE2F71BE721}" type="sibTrans" cxnId="{C3CADB83-9EB4-4157-B218-E40882861D79}">
      <dgm:prSet/>
      <dgm:spPr/>
      <dgm:t>
        <a:bodyPr/>
        <a:lstStyle/>
        <a:p>
          <a:endParaRPr lang="zh-CN" altLang="en-US" sz="1400">
            <a:latin typeface="黑体-繁" panose="020B0604000101010104" pitchFamily="34" charset="-122"/>
            <a:ea typeface="黑体-繁" panose="020B0604000101010104" pitchFamily="34" charset="-122"/>
          </a:endParaRPr>
        </a:p>
      </dgm:t>
    </dgm:pt>
    <dgm:pt modelId="{D35ACA97-DA4C-47F4-A882-45841E568F25}" type="parTrans" cxnId="{C3CADB83-9EB4-4157-B218-E40882861D79}">
      <dgm:prSet/>
      <dgm:spPr/>
      <dgm:t>
        <a:bodyPr/>
        <a:lstStyle/>
        <a:p>
          <a:endParaRPr lang="zh-CN" altLang="en-US" sz="2400">
            <a:latin typeface="黑体-繁" panose="020B0604000101010104" pitchFamily="34" charset="-122"/>
            <a:ea typeface="黑体-繁" panose="020B0604000101010104" pitchFamily="34" charset="-122"/>
          </a:endParaRPr>
        </a:p>
      </dgm:t>
    </dgm:pt>
    <dgm:pt modelId="{6B9636AB-28AD-4684-BDEA-261A5780E456}">
      <dgm:prSet phldrT="[文本]" custT="1"/>
      <dgm:spPr/>
      <dgm:t>
        <a:bodyPr/>
        <a:lstStyle/>
        <a:p>
          <a:r>
            <a:rPr lang="zh-CN" altLang="en-US" sz="3200" dirty="0" smtClean="0">
              <a:latin typeface="黑体-繁" panose="020B0604000101010104" pitchFamily="34" charset="-122"/>
              <a:ea typeface="黑体-繁" panose="020B0604000101010104" pitchFamily="34" charset="-122"/>
            </a:rPr>
            <a:t>通</a:t>
          </a:r>
          <a:endParaRPr lang="zh-CN" altLang="en-US" sz="3200" dirty="0">
            <a:latin typeface="黑体-繁" panose="020B0604000101010104" pitchFamily="34" charset="-122"/>
            <a:ea typeface="黑体-繁" panose="020B0604000101010104" pitchFamily="34" charset="-122"/>
          </a:endParaRPr>
        </a:p>
      </dgm:t>
    </dgm:pt>
    <dgm:pt modelId="{B3C451F0-DDA2-454B-BA0F-B772E42C5FAE}" type="sibTrans" cxnId="{948F97E4-EE2D-4CC3-A278-EC114673C156}">
      <dgm:prSet/>
      <dgm:spPr/>
      <dgm:t>
        <a:bodyPr/>
        <a:lstStyle/>
        <a:p>
          <a:endParaRPr lang="zh-CN" altLang="en-US" sz="1400">
            <a:latin typeface="黑体-繁" panose="020B0604000101010104" pitchFamily="34" charset="-122"/>
            <a:ea typeface="黑体-繁" panose="020B0604000101010104" pitchFamily="34" charset="-122"/>
          </a:endParaRPr>
        </a:p>
      </dgm:t>
    </dgm:pt>
    <dgm:pt modelId="{5152298D-5698-461C-8115-1EBFE2BA86D5}" type="parTrans" cxnId="{948F97E4-EE2D-4CC3-A278-EC114673C156}">
      <dgm:prSet/>
      <dgm:spPr/>
      <dgm:t>
        <a:bodyPr/>
        <a:lstStyle/>
        <a:p>
          <a:endParaRPr lang="zh-CN" altLang="en-US" sz="2400">
            <a:latin typeface="黑体-繁" panose="020B0604000101010104" pitchFamily="34" charset="-122"/>
            <a:ea typeface="黑体-繁" panose="020B0604000101010104" pitchFamily="34" charset="-122"/>
          </a:endParaRPr>
        </a:p>
      </dgm:t>
    </dgm:pt>
    <dgm:pt modelId="{9BA0AE69-550D-4402-8BBC-0D3B026899AC}" type="pres">
      <dgm:prSet presAssocID="{9ED976F3-6A5E-4D7F-A36A-C458E3A68A1C}" presName="composite" presStyleCnt="0">
        <dgm:presLayoutVars>
          <dgm:chMax val="3"/>
          <dgm:animLvl val="lvl"/>
          <dgm:resizeHandles val="exact"/>
        </dgm:presLayoutVars>
      </dgm:prSet>
      <dgm:spPr/>
    </dgm:pt>
    <dgm:pt modelId="{50C868EF-E64D-49C5-858F-F091DC55A632}" type="pres">
      <dgm:prSet presAssocID="{6B9636AB-28AD-4684-BDEA-261A5780E456}" presName="gear1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6499E95-B8D1-4C2F-9B5B-85A728D0771C}" type="pres">
      <dgm:prSet presAssocID="{6B9636AB-28AD-4684-BDEA-261A5780E456}" presName="gear1srcNode" presStyleLbl="node1" presStyleIdx="0" presStyleCnt="3"/>
      <dgm:spPr/>
      <dgm:t>
        <a:bodyPr/>
        <a:lstStyle/>
        <a:p>
          <a:endParaRPr lang="zh-CN" altLang="en-US"/>
        </a:p>
      </dgm:t>
    </dgm:pt>
    <dgm:pt modelId="{809F70A4-2C91-45EE-A0F0-261B2EEE77DB}" type="pres">
      <dgm:prSet presAssocID="{6B9636AB-28AD-4684-BDEA-261A5780E456}" presName="gear1dstNode" presStyleLbl="node1" presStyleIdx="0" presStyleCnt="3"/>
      <dgm:spPr/>
      <dgm:t>
        <a:bodyPr/>
        <a:lstStyle/>
        <a:p>
          <a:endParaRPr lang="zh-CN" altLang="en-US"/>
        </a:p>
      </dgm:t>
    </dgm:pt>
    <dgm:pt modelId="{6135DB4B-C5D3-4BD0-9994-41BA5AC7809E}" type="pres">
      <dgm:prSet presAssocID="{38013B1F-3E3B-4CC2-8D8B-3017B4334F96}" presName="gear2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73998D6-CC47-4FC4-AE7E-2E16B4A83286}" type="pres">
      <dgm:prSet presAssocID="{38013B1F-3E3B-4CC2-8D8B-3017B4334F96}" presName="gear2srcNode" presStyleLbl="node1" presStyleIdx="1" presStyleCnt="3"/>
      <dgm:spPr/>
      <dgm:t>
        <a:bodyPr/>
        <a:lstStyle/>
        <a:p>
          <a:endParaRPr lang="zh-CN" altLang="en-US"/>
        </a:p>
      </dgm:t>
    </dgm:pt>
    <dgm:pt modelId="{B45BA951-2CF1-4E16-A74E-42AB88B5922D}" type="pres">
      <dgm:prSet presAssocID="{38013B1F-3E3B-4CC2-8D8B-3017B4334F96}" presName="gear2dstNode" presStyleLbl="node1" presStyleIdx="1" presStyleCnt="3"/>
      <dgm:spPr/>
      <dgm:t>
        <a:bodyPr/>
        <a:lstStyle/>
        <a:p>
          <a:endParaRPr lang="zh-CN" altLang="en-US"/>
        </a:p>
      </dgm:t>
    </dgm:pt>
    <dgm:pt modelId="{64CA95B1-0CF1-48D2-BC26-BF48DD18A83B}" type="pres">
      <dgm:prSet presAssocID="{E952B013-1BA8-4B61-87B0-E7D7AF99D06A}" presName="gear3" presStyleLbl="node1" presStyleIdx="2" presStyleCnt="3"/>
      <dgm:spPr/>
      <dgm:t>
        <a:bodyPr/>
        <a:lstStyle/>
        <a:p>
          <a:endParaRPr lang="zh-CN" altLang="en-US"/>
        </a:p>
      </dgm:t>
    </dgm:pt>
    <dgm:pt modelId="{8D4BF338-517B-45D9-9786-F4B6AA24FA51}" type="pres">
      <dgm:prSet presAssocID="{E952B013-1BA8-4B61-87B0-E7D7AF99D06A}" presName="gear3tx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82F35A9-DE06-47C2-A3FD-628EE74AD82C}" type="pres">
      <dgm:prSet presAssocID="{E952B013-1BA8-4B61-87B0-E7D7AF99D06A}" presName="gear3srcNode" presStyleLbl="node1" presStyleIdx="2" presStyleCnt="3"/>
      <dgm:spPr/>
      <dgm:t>
        <a:bodyPr/>
        <a:lstStyle/>
        <a:p>
          <a:endParaRPr lang="zh-CN" altLang="en-US"/>
        </a:p>
      </dgm:t>
    </dgm:pt>
    <dgm:pt modelId="{E5B9030B-520F-486E-AC4A-DD68FBCFEEBC}" type="pres">
      <dgm:prSet presAssocID="{E952B013-1BA8-4B61-87B0-E7D7AF99D06A}" presName="gear3dstNode" presStyleLbl="node1" presStyleIdx="2" presStyleCnt="3"/>
      <dgm:spPr/>
      <dgm:t>
        <a:bodyPr/>
        <a:lstStyle/>
        <a:p>
          <a:endParaRPr lang="zh-CN" altLang="en-US"/>
        </a:p>
      </dgm:t>
    </dgm:pt>
    <dgm:pt modelId="{0D2DA89F-1BBB-4AC7-8079-D2CC551737EA}" type="pres">
      <dgm:prSet presAssocID="{B3C451F0-DDA2-454B-BA0F-B772E42C5FAE}" presName="connector1" presStyleLbl="sibTrans2D1" presStyleIdx="0" presStyleCnt="3"/>
      <dgm:spPr/>
      <dgm:t>
        <a:bodyPr/>
        <a:lstStyle/>
        <a:p>
          <a:endParaRPr lang="zh-CN" altLang="en-US"/>
        </a:p>
      </dgm:t>
    </dgm:pt>
    <dgm:pt modelId="{8EB25892-2E2C-44AB-BD1B-6ED2280D4294}" type="pres">
      <dgm:prSet presAssocID="{CF616C92-171C-43E9-AFC2-AAE2F71BE721}" presName="connector2" presStyleLbl="sibTrans2D1" presStyleIdx="1" presStyleCnt="3"/>
      <dgm:spPr/>
      <dgm:t>
        <a:bodyPr/>
        <a:lstStyle/>
        <a:p>
          <a:endParaRPr lang="zh-CN" altLang="en-US"/>
        </a:p>
      </dgm:t>
    </dgm:pt>
    <dgm:pt modelId="{CD53214C-2821-46BA-BE01-A23DCE8AE951}" type="pres">
      <dgm:prSet presAssocID="{313E0F4F-3035-4E0F-969E-437E9CA57FB5}" presName="connector3" presStyleLbl="sibTrans2D1" presStyleIdx="2" presStyleCnt="3"/>
      <dgm:spPr/>
      <dgm:t>
        <a:bodyPr/>
        <a:lstStyle/>
        <a:p>
          <a:endParaRPr lang="zh-CN" altLang="en-US"/>
        </a:p>
      </dgm:t>
    </dgm:pt>
  </dgm:ptLst>
  <dgm:cxnLst>
    <dgm:cxn modelId="{948F97E4-EE2D-4CC3-A278-EC114673C156}" srcId="{9ED976F3-6A5E-4D7F-A36A-C458E3A68A1C}" destId="{6B9636AB-28AD-4684-BDEA-261A5780E456}" srcOrd="0" destOrd="0" parTransId="{5152298D-5698-461C-8115-1EBFE2BA86D5}" sibTransId="{B3C451F0-DDA2-454B-BA0F-B772E42C5FAE}"/>
    <dgm:cxn modelId="{EF6C6DF0-8F66-46E9-945D-56E87FF52973}" type="presOf" srcId="{6B9636AB-28AD-4684-BDEA-261A5780E456}" destId="{809F70A4-2C91-45EE-A0F0-261B2EEE77DB}" srcOrd="2" destOrd="0" presId="urn:microsoft.com/office/officeart/2005/8/layout/gear1"/>
    <dgm:cxn modelId="{DECF6FBB-387E-4C9E-84E7-530B776F5B07}" type="presOf" srcId="{E952B013-1BA8-4B61-87B0-E7D7AF99D06A}" destId="{782F35A9-DE06-47C2-A3FD-628EE74AD82C}" srcOrd="2" destOrd="0" presId="urn:microsoft.com/office/officeart/2005/8/layout/gear1"/>
    <dgm:cxn modelId="{D7C053B6-5E34-4546-A8B8-3D10AF3107B2}" type="presOf" srcId="{38013B1F-3E3B-4CC2-8D8B-3017B4334F96}" destId="{B45BA951-2CF1-4E16-A74E-42AB88B5922D}" srcOrd="2" destOrd="0" presId="urn:microsoft.com/office/officeart/2005/8/layout/gear1"/>
    <dgm:cxn modelId="{6516B71A-A698-4627-AEA2-9B6F5BDFB16B}" type="presOf" srcId="{313E0F4F-3035-4E0F-969E-437E9CA57FB5}" destId="{CD53214C-2821-46BA-BE01-A23DCE8AE951}" srcOrd="0" destOrd="0" presId="urn:microsoft.com/office/officeart/2005/8/layout/gear1"/>
    <dgm:cxn modelId="{C3CADB83-9EB4-4157-B218-E40882861D79}" srcId="{9ED976F3-6A5E-4D7F-A36A-C458E3A68A1C}" destId="{38013B1F-3E3B-4CC2-8D8B-3017B4334F96}" srcOrd="1" destOrd="0" parTransId="{D35ACA97-DA4C-47F4-A882-45841E568F25}" sibTransId="{CF616C92-171C-43E9-AFC2-AAE2F71BE721}"/>
    <dgm:cxn modelId="{19E4E312-01C5-4483-B203-E28BF5018FA9}" type="presOf" srcId="{6B9636AB-28AD-4684-BDEA-261A5780E456}" destId="{46499E95-B8D1-4C2F-9B5B-85A728D0771C}" srcOrd="1" destOrd="0" presId="urn:microsoft.com/office/officeart/2005/8/layout/gear1"/>
    <dgm:cxn modelId="{1D704344-5F0F-4181-AAF7-B06C0134B37D}" type="presOf" srcId="{B3C451F0-DDA2-454B-BA0F-B772E42C5FAE}" destId="{0D2DA89F-1BBB-4AC7-8079-D2CC551737EA}" srcOrd="0" destOrd="0" presId="urn:microsoft.com/office/officeart/2005/8/layout/gear1"/>
    <dgm:cxn modelId="{E829603A-2D26-4C25-8433-5BBA1197CCCA}" type="presOf" srcId="{E952B013-1BA8-4B61-87B0-E7D7AF99D06A}" destId="{64CA95B1-0CF1-48D2-BC26-BF48DD18A83B}" srcOrd="0" destOrd="0" presId="urn:microsoft.com/office/officeart/2005/8/layout/gear1"/>
    <dgm:cxn modelId="{0E62BAF6-2A3A-40F3-A7F0-6AFA5DAAE3E3}" type="presOf" srcId="{E952B013-1BA8-4B61-87B0-E7D7AF99D06A}" destId="{E5B9030B-520F-486E-AC4A-DD68FBCFEEBC}" srcOrd="3" destOrd="0" presId="urn:microsoft.com/office/officeart/2005/8/layout/gear1"/>
    <dgm:cxn modelId="{9F8A0F2E-5079-4EBA-A5F5-6B7315D1CD2C}" type="presOf" srcId="{38013B1F-3E3B-4CC2-8D8B-3017B4334F96}" destId="{6135DB4B-C5D3-4BD0-9994-41BA5AC7809E}" srcOrd="0" destOrd="0" presId="urn:microsoft.com/office/officeart/2005/8/layout/gear1"/>
    <dgm:cxn modelId="{E6E472C6-E86A-4BBD-B3E6-37BE33896CF9}" srcId="{9ED976F3-6A5E-4D7F-A36A-C458E3A68A1C}" destId="{E952B013-1BA8-4B61-87B0-E7D7AF99D06A}" srcOrd="2" destOrd="0" parTransId="{B8EA1316-0EC6-441E-8448-92C1F0297E5D}" sibTransId="{313E0F4F-3035-4E0F-969E-437E9CA57FB5}"/>
    <dgm:cxn modelId="{DAA3229F-A1D0-4381-8F76-314E85AC70CD}" type="presOf" srcId="{38013B1F-3E3B-4CC2-8D8B-3017B4334F96}" destId="{173998D6-CC47-4FC4-AE7E-2E16B4A83286}" srcOrd="1" destOrd="0" presId="urn:microsoft.com/office/officeart/2005/8/layout/gear1"/>
    <dgm:cxn modelId="{CC7712EC-EECD-4618-8748-8E83852669CF}" type="presOf" srcId="{E952B013-1BA8-4B61-87B0-E7D7AF99D06A}" destId="{8D4BF338-517B-45D9-9786-F4B6AA24FA51}" srcOrd="1" destOrd="0" presId="urn:microsoft.com/office/officeart/2005/8/layout/gear1"/>
    <dgm:cxn modelId="{AFEF86E7-670A-490D-B684-E7D8FDCE33F1}" type="presOf" srcId="{6B9636AB-28AD-4684-BDEA-261A5780E456}" destId="{50C868EF-E64D-49C5-858F-F091DC55A632}" srcOrd="0" destOrd="0" presId="urn:microsoft.com/office/officeart/2005/8/layout/gear1"/>
    <dgm:cxn modelId="{71F3CF53-175A-4A16-B889-18BDD37292D1}" type="presOf" srcId="{CF616C92-171C-43E9-AFC2-AAE2F71BE721}" destId="{8EB25892-2E2C-44AB-BD1B-6ED2280D4294}" srcOrd="0" destOrd="0" presId="urn:microsoft.com/office/officeart/2005/8/layout/gear1"/>
    <dgm:cxn modelId="{5A5C005C-A420-45DC-8783-B916B2B54C6D}" type="presOf" srcId="{9ED976F3-6A5E-4D7F-A36A-C458E3A68A1C}" destId="{9BA0AE69-550D-4402-8BBC-0D3B026899AC}" srcOrd="0" destOrd="0" presId="urn:microsoft.com/office/officeart/2005/8/layout/gear1"/>
    <dgm:cxn modelId="{922F28B4-9CCC-4C4B-AAFB-CF31F65BD1BD}" type="presParOf" srcId="{9BA0AE69-550D-4402-8BBC-0D3B026899AC}" destId="{50C868EF-E64D-49C5-858F-F091DC55A632}" srcOrd="0" destOrd="0" presId="urn:microsoft.com/office/officeart/2005/8/layout/gear1"/>
    <dgm:cxn modelId="{AE7BF502-6C95-4F73-9A7F-77EB78A157A9}" type="presParOf" srcId="{9BA0AE69-550D-4402-8BBC-0D3B026899AC}" destId="{46499E95-B8D1-4C2F-9B5B-85A728D0771C}" srcOrd="1" destOrd="0" presId="urn:microsoft.com/office/officeart/2005/8/layout/gear1"/>
    <dgm:cxn modelId="{02864FEB-86BA-480D-8546-CA0AF99E0E21}" type="presParOf" srcId="{9BA0AE69-550D-4402-8BBC-0D3B026899AC}" destId="{809F70A4-2C91-45EE-A0F0-261B2EEE77DB}" srcOrd="2" destOrd="0" presId="urn:microsoft.com/office/officeart/2005/8/layout/gear1"/>
    <dgm:cxn modelId="{E06D9E29-079B-4FA4-B3EF-16C9E200139F}" type="presParOf" srcId="{9BA0AE69-550D-4402-8BBC-0D3B026899AC}" destId="{6135DB4B-C5D3-4BD0-9994-41BA5AC7809E}" srcOrd="3" destOrd="0" presId="urn:microsoft.com/office/officeart/2005/8/layout/gear1"/>
    <dgm:cxn modelId="{5D0D0C91-F8BF-49B5-86D2-2983C5A5D076}" type="presParOf" srcId="{9BA0AE69-550D-4402-8BBC-0D3B026899AC}" destId="{173998D6-CC47-4FC4-AE7E-2E16B4A83286}" srcOrd="4" destOrd="0" presId="urn:microsoft.com/office/officeart/2005/8/layout/gear1"/>
    <dgm:cxn modelId="{FA2EF3C7-7244-4EBC-8A1F-D337892069AF}" type="presParOf" srcId="{9BA0AE69-550D-4402-8BBC-0D3B026899AC}" destId="{B45BA951-2CF1-4E16-A74E-42AB88B5922D}" srcOrd="5" destOrd="0" presId="urn:microsoft.com/office/officeart/2005/8/layout/gear1"/>
    <dgm:cxn modelId="{45D74345-6663-4003-9B4E-D2762D166158}" type="presParOf" srcId="{9BA0AE69-550D-4402-8BBC-0D3B026899AC}" destId="{64CA95B1-0CF1-48D2-BC26-BF48DD18A83B}" srcOrd="6" destOrd="0" presId="urn:microsoft.com/office/officeart/2005/8/layout/gear1"/>
    <dgm:cxn modelId="{D2DC9B4F-9C24-4FA8-BC4E-BCD55A63B9AD}" type="presParOf" srcId="{9BA0AE69-550D-4402-8BBC-0D3B026899AC}" destId="{8D4BF338-517B-45D9-9786-F4B6AA24FA51}" srcOrd="7" destOrd="0" presId="urn:microsoft.com/office/officeart/2005/8/layout/gear1"/>
    <dgm:cxn modelId="{AA32D443-3A72-47BE-B301-1510F25A3F1C}" type="presParOf" srcId="{9BA0AE69-550D-4402-8BBC-0D3B026899AC}" destId="{782F35A9-DE06-47C2-A3FD-628EE74AD82C}" srcOrd="8" destOrd="0" presId="urn:microsoft.com/office/officeart/2005/8/layout/gear1"/>
    <dgm:cxn modelId="{521A59E4-3E5E-4966-A418-756D4E869A7F}" type="presParOf" srcId="{9BA0AE69-550D-4402-8BBC-0D3B026899AC}" destId="{E5B9030B-520F-486E-AC4A-DD68FBCFEEBC}" srcOrd="9" destOrd="0" presId="urn:microsoft.com/office/officeart/2005/8/layout/gear1"/>
    <dgm:cxn modelId="{B9ECB187-4591-46BD-B0EC-99EB17AF5DF4}" type="presParOf" srcId="{9BA0AE69-550D-4402-8BBC-0D3B026899AC}" destId="{0D2DA89F-1BBB-4AC7-8079-D2CC551737EA}" srcOrd="10" destOrd="0" presId="urn:microsoft.com/office/officeart/2005/8/layout/gear1"/>
    <dgm:cxn modelId="{91B4969F-C2C1-4124-8FAA-4DD2E5AB1CF9}" type="presParOf" srcId="{9BA0AE69-550D-4402-8BBC-0D3B026899AC}" destId="{8EB25892-2E2C-44AB-BD1B-6ED2280D4294}" srcOrd="11" destOrd="0" presId="urn:microsoft.com/office/officeart/2005/8/layout/gear1"/>
    <dgm:cxn modelId="{992DB99B-EFED-42F7-B5CA-199AE0A1E8C3}" type="presParOf" srcId="{9BA0AE69-550D-4402-8BBC-0D3B026899AC}" destId="{CD53214C-2821-46BA-BE01-A23DCE8AE951}" srcOrd="12" destOrd="0" presId="urn:microsoft.com/office/officeart/2005/8/layout/gear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D65D7B6-B193-4B62-874B-CA426966E308}">
      <dsp:nvSpPr>
        <dsp:cNvPr id="0" name=""/>
        <dsp:cNvSpPr/>
      </dsp:nvSpPr>
      <dsp:spPr>
        <a:xfrm>
          <a:off x="0" y="485322"/>
          <a:ext cx="6696744" cy="756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227350" prstMaterial="matte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12B168A-FA47-47CC-8D78-682D0F0BAB90}">
      <dsp:nvSpPr>
        <dsp:cNvPr id="0" name=""/>
        <dsp:cNvSpPr/>
      </dsp:nvSpPr>
      <dsp:spPr>
        <a:xfrm>
          <a:off x="184203" y="0"/>
          <a:ext cx="4687720" cy="8856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185" tIns="0" rIns="177185" bIns="0" numCol="1" spcCol="1270" anchor="ctr" anchorCtr="0">
          <a:noAutofit/>
          <a:sp3d extrusionH="28000" prstMaterial="matte"/>
        </a:bodyPr>
        <a:lstStyle/>
        <a:p>
          <a:pPr lvl="0" algn="l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4400" kern="1200" dirty="0" smtClean="0">
              <a:latin typeface="迷你简毡笔黑" panose="03000509000000000000" pitchFamily="65" charset="-122"/>
              <a:ea typeface="迷你简毡笔黑" panose="03000509000000000000" pitchFamily="65" charset="-122"/>
            </a:rPr>
            <a:t>一、主要路线</a:t>
          </a:r>
          <a:endParaRPr lang="zh-CN" altLang="en-US" sz="4400" kern="1200" dirty="0">
            <a:latin typeface="迷你简毡笔黑" panose="03000509000000000000" pitchFamily="65" charset="-122"/>
            <a:ea typeface="迷你简毡笔黑" panose="03000509000000000000" pitchFamily="65" charset="-122"/>
          </a:endParaRPr>
        </a:p>
      </dsp:txBody>
      <dsp:txXfrm>
        <a:off x="227434" y="43231"/>
        <a:ext cx="4601258" cy="799138"/>
      </dsp:txXfrm>
    </dsp:sp>
    <dsp:sp modelId="{D512DE2C-90DA-4B98-85F7-7F034E898115}">
      <dsp:nvSpPr>
        <dsp:cNvPr id="0" name=""/>
        <dsp:cNvSpPr/>
      </dsp:nvSpPr>
      <dsp:spPr>
        <a:xfrm>
          <a:off x="0" y="1779104"/>
          <a:ext cx="6696744" cy="756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227350" prstMaterial="matte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BEF94E8-C715-4D15-AC7C-17976155ED34}">
      <dsp:nvSpPr>
        <dsp:cNvPr id="0" name=""/>
        <dsp:cNvSpPr/>
      </dsp:nvSpPr>
      <dsp:spPr>
        <a:xfrm>
          <a:off x="334837" y="1403322"/>
          <a:ext cx="4687720" cy="8856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185" tIns="0" rIns="177185" bIns="0" numCol="1" spcCol="1270" anchor="ctr" anchorCtr="0">
          <a:noAutofit/>
          <a:sp3d extrusionH="28000" prstMaterial="matte"/>
        </a:bodyPr>
        <a:lstStyle/>
        <a:p>
          <a:pPr lvl="0" algn="l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4400" kern="1200" dirty="0" smtClean="0">
              <a:latin typeface="迷你简毡笔黑" panose="03000509000000000000" pitchFamily="65" charset="-122"/>
              <a:ea typeface="迷你简毡笔黑" panose="03000509000000000000" pitchFamily="65" charset="-122"/>
            </a:rPr>
            <a:t>二、历史影响</a:t>
          </a:r>
          <a:endParaRPr lang="zh-CN" altLang="en-US" sz="4400" kern="1200" dirty="0">
            <a:latin typeface="迷你简毡笔黑" panose="03000509000000000000" pitchFamily="65" charset="-122"/>
            <a:ea typeface="迷你简毡笔黑" panose="03000509000000000000" pitchFamily="65" charset="-122"/>
          </a:endParaRPr>
        </a:p>
      </dsp:txBody>
      <dsp:txXfrm>
        <a:off x="378068" y="1446553"/>
        <a:ext cx="4601258" cy="799138"/>
      </dsp:txXfrm>
    </dsp:sp>
    <dsp:sp modelId="{98A50614-F0CA-45D7-ADA2-F79D57D42513}">
      <dsp:nvSpPr>
        <dsp:cNvPr id="0" name=""/>
        <dsp:cNvSpPr/>
      </dsp:nvSpPr>
      <dsp:spPr>
        <a:xfrm>
          <a:off x="0" y="3249444"/>
          <a:ext cx="6696744" cy="756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227350" prstMaterial="matte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489D26D-D285-405D-8E21-80A33B1D2E16}">
      <dsp:nvSpPr>
        <dsp:cNvPr id="0" name=""/>
        <dsp:cNvSpPr/>
      </dsp:nvSpPr>
      <dsp:spPr>
        <a:xfrm>
          <a:off x="393925" y="2842816"/>
          <a:ext cx="4687720" cy="8856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185" tIns="0" rIns="177185" bIns="0" numCol="1" spcCol="1270" anchor="ctr" anchorCtr="0">
          <a:noAutofit/>
          <a:sp3d extrusionH="28000" prstMaterial="matte"/>
        </a:bodyPr>
        <a:lstStyle/>
        <a:p>
          <a:pPr lvl="0" algn="l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4400" kern="1200" dirty="0" smtClean="0">
              <a:latin typeface="迷你简毡笔黑" panose="03000509000000000000" pitchFamily="65" charset="-122"/>
              <a:ea typeface="迷你简毡笔黑" panose="03000509000000000000" pitchFamily="65" charset="-122"/>
            </a:rPr>
            <a:t>三、未来愿景</a:t>
          </a:r>
          <a:endParaRPr lang="zh-CN" altLang="en-US" sz="4400" kern="1200" dirty="0">
            <a:latin typeface="迷你简毡笔黑" panose="03000509000000000000" pitchFamily="65" charset="-122"/>
            <a:ea typeface="迷你简毡笔黑" panose="03000509000000000000" pitchFamily="65" charset="-122"/>
          </a:endParaRPr>
        </a:p>
      </dsp:txBody>
      <dsp:txXfrm>
        <a:off x="437156" y="2886047"/>
        <a:ext cx="4601258" cy="79913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0C868EF-E64D-49C5-858F-F091DC55A632}">
      <dsp:nvSpPr>
        <dsp:cNvPr id="0" name=""/>
        <dsp:cNvSpPr/>
      </dsp:nvSpPr>
      <dsp:spPr>
        <a:xfrm>
          <a:off x="2866803" y="1717390"/>
          <a:ext cx="2099033" cy="2099033"/>
        </a:xfrm>
        <a:prstGeom prst="gear9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800" tIns="50800" rIns="50800" bIns="508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4000" kern="1200" dirty="0" smtClean="0">
              <a:latin typeface="黑体-繁" panose="020B0604000101010104" pitchFamily="34" charset="-122"/>
              <a:ea typeface="黑体-繁" panose="020B0604000101010104" pitchFamily="34" charset="-122"/>
            </a:rPr>
            <a:t>通</a:t>
          </a:r>
          <a:endParaRPr lang="zh-CN" altLang="en-US" sz="4000" kern="1200" dirty="0">
            <a:latin typeface="黑体-繁" panose="020B0604000101010104" pitchFamily="34" charset="-122"/>
            <a:ea typeface="黑体-繁" panose="020B0604000101010104" pitchFamily="34" charset="-122"/>
          </a:endParaRPr>
        </a:p>
      </dsp:txBody>
      <dsp:txXfrm>
        <a:off x="3288802" y="2209078"/>
        <a:ext cx="1255035" cy="1078947"/>
      </dsp:txXfrm>
    </dsp:sp>
    <dsp:sp modelId="{6135DB4B-C5D3-4BD0-9994-41BA5AC7809E}">
      <dsp:nvSpPr>
        <dsp:cNvPr id="0" name=""/>
        <dsp:cNvSpPr/>
      </dsp:nvSpPr>
      <dsp:spPr>
        <a:xfrm>
          <a:off x="1645548" y="1221255"/>
          <a:ext cx="1526569" cy="1526569"/>
        </a:xfrm>
        <a:prstGeom prst="gear6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800" tIns="50800" rIns="50800" bIns="508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4000" kern="1200" dirty="0" smtClean="0">
              <a:latin typeface="黑体-繁" panose="020B0604000101010104" pitchFamily="34" charset="-122"/>
              <a:ea typeface="黑体-繁" panose="020B0604000101010104" pitchFamily="34" charset="-122"/>
            </a:rPr>
            <a:t>险</a:t>
          </a:r>
          <a:endParaRPr lang="zh-CN" altLang="en-US" sz="4000" kern="1200" dirty="0">
            <a:latin typeface="黑体-繁" panose="020B0604000101010104" pitchFamily="34" charset="-122"/>
            <a:ea typeface="黑体-繁" panose="020B0604000101010104" pitchFamily="34" charset="-122"/>
          </a:endParaRPr>
        </a:p>
      </dsp:txBody>
      <dsp:txXfrm>
        <a:off x="2029866" y="1607896"/>
        <a:ext cx="757933" cy="753287"/>
      </dsp:txXfrm>
    </dsp:sp>
    <dsp:sp modelId="{64CA95B1-0CF1-48D2-BC26-BF48DD18A83B}">
      <dsp:nvSpPr>
        <dsp:cNvPr id="0" name=""/>
        <dsp:cNvSpPr/>
      </dsp:nvSpPr>
      <dsp:spPr>
        <a:xfrm rot="20700000">
          <a:off x="2500582" y="168078"/>
          <a:ext cx="1495726" cy="1495726"/>
        </a:xfrm>
        <a:prstGeom prst="gear6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800" tIns="50800" rIns="50800" bIns="508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4000" kern="1200" dirty="0" smtClean="0">
              <a:latin typeface="黑体-繁" panose="020B0604000101010104" pitchFamily="34" charset="-122"/>
              <a:ea typeface="黑体-繁" panose="020B0604000101010104" pitchFamily="34" charset="-122"/>
            </a:rPr>
            <a:t>长</a:t>
          </a:r>
          <a:endParaRPr lang="zh-CN" altLang="en-US" sz="4000" kern="1200" dirty="0">
            <a:latin typeface="黑体-繁" panose="020B0604000101010104" pitchFamily="34" charset="-122"/>
            <a:ea typeface="黑体-繁" panose="020B0604000101010104" pitchFamily="34" charset="-122"/>
          </a:endParaRPr>
        </a:p>
      </dsp:txBody>
      <dsp:txXfrm rot="-20700000">
        <a:off x="2828639" y="496135"/>
        <a:ext cx="839613" cy="839613"/>
      </dsp:txXfrm>
    </dsp:sp>
    <dsp:sp modelId="{0D2DA89F-1BBB-4AC7-8079-D2CC551737EA}">
      <dsp:nvSpPr>
        <dsp:cNvPr id="0" name=""/>
        <dsp:cNvSpPr/>
      </dsp:nvSpPr>
      <dsp:spPr>
        <a:xfrm>
          <a:off x="2701300" y="1402976"/>
          <a:ext cx="2686762" cy="2686762"/>
        </a:xfrm>
        <a:prstGeom prst="circularArrow">
          <a:avLst>
            <a:gd name="adj1" fmla="val 4687"/>
            <a:gd name="adj2" fmla="val 299029"/>
            <a:gd name="adj3" fmla="val 2506562"/>
            <a:gd name="adj4" fmla="val 15882121"/>
            <a:gd name="adj5" fmla="val 5469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EB25892-2E2C-44AB-BD1B-6ED2280D4294}">
      <dsp:nvSpPr>
        <dsp:cNvPr id="0" name=""/>
        <dsp:cNvSpPr/>
      </dsp:nvSpPr>
      <dsp:spPr>
        <a:xfrm>
          <a:off x="1375195" y="885105"/>
          <a:ext cx="1952100" cy="1952100"/>
        </a:xfrm>
        <a:prstGeom prst="leftCircularArrow">
          <a:avLst>
            <a:gd name="adj1" fmla="val 6452"/>
            <a:gd name="adj2" fmla="val 429999"/>
            <a:gd name="adj3" fmla="val 10489124"/>
            <a:gd name="adj4" fmla="val 14837806"/>
            <a:gd name="adj5" fmla="val 7527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D53214C-2821-46BA-BE01-A23DCE8AE951}">
      <dsp:nvSpPr>
        <dsp:cNvPr id="0" name=""/>
        <dsp:cNvSpPr/>
      </dsp:nvSpPr>
      <dsp:spPr>
        <a:xfrm>
          <a:off x="2154605" y="-157920"/>
          <a:ext cx="2104757" cy="2104757"/>
        </a:xfrm>
        <a:prstGeom prst="circularArrow">
          <a:avLst>
            <a:gd name="adj1" fmla="val 5984"/>
            <a:gd name="adj2" fmla="val 394124"/>
            <a:gd name="adj3" fmla="val 13313824"/>
            <a:gd name="adj4" fmla="val 10508221"/>
            <a:gd name="adj5" fmla="val 6981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0C868EF-E64D-49C5-858F-F091DC55A632}">
      <dsp:nvSpPr>
        <dsp:cNvPr id="0" name=""/>
        <dsp:cNvSpPr/>
      </dsp:nvSpPr>
      <dsp:spPr>
        <a:xfrm>
          <a:off x="1731792" y="939704"/>
          <a:ext cx="1148527" cy="1148527"/>
        </a:xfrm>
        <a:prstGeom prst="gear9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640" tIns="40640" rIns="40640" bIns="4064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 kern="1200" dirty="0" smtClean="0">
              <a:latin typeface="黑体-繁" panose="020B0604000101010104" pitchFamily="34" charset="-122"/>
              <a:ea typeface="黑体-繁" panose="020B0604000101010104" pitchFamily="34" charset="-122"/>
            </a:rPr>
            <a:t>通</a:t>
          </a:r>
          <a:endParaRPr lang="zh-CN" altLang="en-US" sz="3200" kern="1200" dirty="0">
            <a:latin typeface="黑体-繁" panose="020B0604000101010104" pitchFamily="34" charset="-122"/>
            <a:ea typeface="黑体-繁" panose="020B0604000101010104" pitchFamily="34" charset="-122"/>
          </a:endParaRPr>
        </a:p>
      </dsp:txBody>
      <dsp:txXfrm>
        <a:off x="1962697" y="1208741"/>
        <a:ext cx="686717" cy="590367"/>
      </dsp:txXfrm>
    </dsp:sp>
    <dsp:sp modelId="{6135DB4B-C5D3-4BD0-9994-41BA5AC7809E}">
      <dsp:nvSpPr>
        <dsp:cNvPr id="0" name=""/>
        <dsp:cNvSpPr/>
      </dsp:nvSpPr>
      <dsp:spPr>
        <a:xfrm>
          <a:off x="1063558" y="668234"/>
          <a:ext cx="835292" cy="835292"/>
        </a:xfrm>
        <a:prstGeom prst="gear6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640" tIns="40640" rIns="40640" bIns="4064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 kern="1200" dirty="0" smtClean="0">
              <a:latin typeface="黑体-繁" panose="020B0604000101010104" pitchFamily="34" charset="-122"/>
              <a:ea typeface="黑体-繁" panose="020B0604000101010104" pitchFamily="34" charset="-122"/>
            </a:rPr>
            <a:t>险</a:t>
          </a:r>
          <a:endParaRPr lang="zh-CN" altLang="en-US" sz="3200" kern="1200" dirty="0">
            <a:latin typeface="黑体-繁" panose="020B0604000101010104" pitchFamily="34" charset="-122"/>
            <a:ea typeface="黑体-繁" panose="020B0604000101010104" pitchFamily="34" charset="-122"/>
          </a:endParaRPr>
        </a:p>
      </dsp:txBody>
      <dsp:txXfrm>
        <a:off x="1273845" y="879792"/>
        <a:ext cx="414718" cy="412176"/>
      </dsp:txXfrm>
    </dsp:sp>
    <dsp:sp modelId="{64CA95B1-0CF1-48D2-BC26-BF48DD18A83B}">
      <dsp:nvSpPr>
        <dsp:cNvPr id="0" name=""/>
        <dsp:cNvSpPr/>
      </dsp:nvSpPr>
      <dsp:spPr>
        <a:xfrm rot="20700000">
          <a:off x="1531407" y="91967"/>
          <a:ext cx="818416" cy="818416"/>
        </a:xfrm>
        <a:prstGeom prst="gear6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640" tIns="40640" rIns="40640" bIns="4064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 kern="1200" dirty="0" smtClean="0">
              <a:latin typeface="黑体-繁" panose="020B0604000101010104" pitchFamily="34" charset="-122"/>
              <a:ea typeface="黑体-繁" panose="020B0604000101010104" pitchFamily="34" charset="-122"/>
            </a:rPr>
            <a:t>长</a:t>
          </a:r>
          <a:endParaRPr lang="zh-CN" altLang="en-US" sz="3200" kern="1200" dirty="0">
            <a:latin typeface="黑体-繁" panose="020B0604000101010104" pitchFamily="34" charset="-122"/>
            <a:ea typeface="黑体-繁" panose="020B0604000101010104" pitchFamily="34" charset="-122"/>
          </a:endParaRPr>
        </a:p>
      </dsp:txBody>
      <dsp:txXfrm rot="-20700000">
        <a:off x="1710910" y="271470"/>
        <a:ext cx="459411" cy="459411"/>
      </dsp:txXfrm>
    </dsp:sp>
    <dsp:sp modelId="{0D2DA89F-1BBB-4AC7-8079-D2CC551737EA}">
      <dsp:nvSpPr>
        <dsp:cNvPr id="0" name=""/>
        <dsp:cNvSpPr/>
      </dsp:nvSpPr>
      <dsp:spPr>
        <a:xfrm>
          <a:off x="1622197" y="778140"/>
          <a:ext cx="1470115" cy="1470115"/>
        </a:xfrm>
        <a:prstGeom prst="circularArrow">
          <a:avLst>
            <a:gd name="adj1" fmla="val 4687"/>
            <a:gd name="adj2" fmla="val 299029"/>
            <a:gd name="adj3" fmla="val 2427921"/>
            <a:gd name="adj4" fmla="val 16066498"/>
            <a:gd name="adj5" fmla="val 5469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EB25892-2E2C-44AB-BD1B-6ED2280D4294}">
      <dsp:nvSpPr>
        <dsp:cNvPr id="0" name=""/>
        <dsp:cNvSpPr/>
      </dsp:nvSpPr>
      <dsp:spPr>
        <a:xfrm>
          <a:off x="915629" y="492453"/>
          <a:ext cx="1068130" cy="1068130"/>
        </a:xfrm>
        <a:prstGeom prst="leftCircularArrow">
          <a:avLst>
            <a:gd name="adj1" fmla="val 6452"/>
            <a:gd name="adj2" fmla="val 429999"/>
            <a:gd name="adj3" fmla="val 10489124"/>
            <a:gd name="adj4" fmla="val 14837806"/>
            <a:gd name="adj5" fmla="val 7527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D53214C-2821-46BA-BE01-A23DCE8AE951}">
      <dsp:nvSpPr>
        <dsp:cNvPr id="0" name=""/>
        <dsp:cNvSpPr/>
      </dsp:nvSpPr>
      <dsp:spPr>
        <a:xfrm>
          <a:off x="1342099" y="-78258"/>
          <a:ext cx="1151659" cy="1151659"/>
        </a:xfrm>
        <a:prstGeom prst="circularArrow">
          <a:avLst>
            <a:gd name="adj1" fmla="val 5984"/>
            <a:gd name="adj2" fmla="val 394124"/>
            <a:gd name="adj3" fmla="val 13313824"/>
            <a:gd name="adj4" fmla="val 10508221"/>
            <a:gd name="adj5" fmla="val 6981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gear1">
  <dgm:title val=""/>
  <dgm:desc val=""/>
  <dgm:catLst>
    <dgm:cat type="relationship" pri="3000"/>
    <dgm:cat type="process" pri="28000"/>
    <dgm:cat type="cycle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composite">
    <dgm:varLst>
      <dgm:chMax val="3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1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05"/>
          <dgm:constr type="t" for="ch" forName="gear1" refType="w" fact="0.05"/>
          <dgm:constr type="w" for="ch" forName="gear1srcNode" val="1"/>
          <dgm:constr type="h" for="ch" forName="gear1srcNode" val="1"/>
          <dgm:constr type="l" for="ch" forName="gear1srcNode" refType="w" fact="0.32"/>
          <dgm:constr type="t" for="ch" forName="gear1srcNode"/>
          <dgm:constr type="w" for="ch" forName="gear1dstNode" val="1"/>
          <dgm:constr type="h" for="ch" forName="gear1dstNode" val="1"/>
          <dgm:constr type="r" for="ch" forName="gear1dstNode" refType="w" fact="0.58"/>
          <dgm:constr type="t" for="ch" forName="gear1dstNode" refType="h" fact="0.5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/>
          <dgm:constr type="b" for="ch" forName="gear1ch" refType="h" fact="0.6"/>
        </dgm:constrLst>
      </dgm:if>
      <dgm:if name="Name2" axis="ch" ptType="node" func="cnt" op="equ" val="2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2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2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7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w" fact="0.8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1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0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3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 refType="w" fact="0.34"/>
          <dgm:constr type="t" for="ch" forName="gear2ch" refType="w" fact="0.04"/>
        </dgm:constrLst>
      </dgm:if>
      <dgm:else name="Name3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4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4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95"/>
          <dgm:constr type="diam" for="des" forName="connector1" refType="w" refFor="ch" refForName="gear1" op="equ" fact="1.15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h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3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2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5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/>
          <dgm:constr type="t" for="ch" forName="gear2ch" refType="w" fact="0.58"/>
          <dgm:constr type="w" for="ch" forName="gear3" refType="w" fact="0.48"/>
          <dgm:constr type="h" for="ch" forName="gear3" refType="w" fact="0.48"/>
          <dgm:constr type="l" for="ch" forName="gear3" refType="w" fact="0.31"/>
          <dgm:constr type="t" for="ch" forName="gear3"/>
          <dgm:constr type="w" for="ch" forName="gear3tx" refType="w" fact="0.22"/>
          <dgm:constr type="h" for="ch" forName="gear3tx" refType="w" fact="0.22"/>
          <dgm:constr type="ctrX" for="ch" forName="gear3tx" refType="ctrX" refFor="ch" refForName="gear3"/>
          <dgm:constr type="ctrY" for="ch" forName="gear3tx" refType="ctrY" refFor="ch" refForName="gear3"/>
          <dgm:constr type="w" for="ch" forName="gear3srcNode" val="1"/>
          <dgm:constr type="h" for="ch" forName="gear3srcNode" val="1"/>
          <dgm:constr type="l" for="ch" forName="gear3srcNode" refType="w" fact="0.3"/>
          <dgm:constr type="t" for="ch" forName="gear3srcNode" refType="w" fact="0.25"/>
          <dgm:constr type="w" for="ch" forName="gear3dstNode" val="1"/>
          <dgm:constr type="h" for="ch" forName="gear3dstNode" val="1"/>
          <dgm:constr type="l" for="ch" forName="gear3dstNode" refType="w" fact="0.38"/>
          <dgm:constr type="t" for="ch" forName="gear3dstNode" refType="h" fact="0.05"/>
          <dgm:constr type="diam" for="des" forName="connector3" refType="w" refFor="ch" refForName="gear3" op="equ"/>
          <dgm:constr type="h" for="des" forName="connector3" refType="w" refFor="ch" refForName="gear1" op="equ" fact="0.1"/>
          <dgm:constr type="w" for="ch" forName="gear3ch" refType="w" fact="0.35"/>
          <dgm:constr type="h" for="ch" forName="gear3ch" refType="w" refFor="ch" refForName="gear3ch" fact="0.6"/>
          <dgm:constr type="l" for="ch" forName="gear3ch" refType="w" fact="0.65"/>
          <dgm:constr type="t" for="ch" forName="gear3ch" refType="h" fact="0.13"/>
        </dgm:constrLst>
      </dgm:else>
    </dgm:choose>
    <dgm:ruleLst/>
    <dgm:forEach name="Name4" axis="ch" ptType="node" cnt="1">
      <dgm:layoutNode name="gear1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9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1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1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5">
        <dgm:if name="Name6" axis="ch" ptType="node" func="cnt" op="gte" val="1">
          <dgm:layoutNode name="gear1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7"/>
      </dgm:choose>
    </dgm:forEach>
    <dgm:forEach name="Name8" axis="ch" ptType="node" st="2" cnt="1">
      <dgm:layoutNode name="gear2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6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2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2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9">
        <dgm:if name="Name10" axis="ch" ptType="node" func="cnt" op="gte" val="1">
          <dgm:layoutNode name="gear2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1"/>
      </dgm:choose>
    </dgm:forEach>
    <dgm:forEach name="Name12" axis="ch" ptType="node" st="3" cnt="1">
      <dgm:layoutNode name="gear3" styleLbl="node1">
        <dgm:alg type="sp"/>
        <dgm:shape xmlns:r="http://schemas.openxmlformats.org/officeDocument/2006/relationships" rot="-15" type="gear6" r:blip="">
          <dgm:adjLst/>
        </dgm:shape>
        <dgm:presOf axis="self"/>
        <dgm:constrLst/>
        <dgm:ruleLst/>
      </dgm:layoutNode>
      <dgm:layoutNode name="gear3tx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3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3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13">
        <dgm:if name="Name14" axis="ch" ptType="node" func="cnt" op="gte" val="1">
          <dgm:layoutNode name="gear3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5"/>
      </dgm:choose>
    </dgm:forEach>
    <dgm:forEach name="Name16" axis="ch" ptType="sibTrans" hideLastTrans="0" cnt="1">
      <dgm:layoutNode name="connector1" styleLbl="sibTrans2D1">
        <dgm:alg type="conn">
          <dgm:param type="connRout" val="curve"/>
          <dgm:param type="srcNode" val="gear1srcNode"/>
          <dgm:param type="dstNode" val="gear1dstNode"/>
          <dgm:param type="begPts" val="midR"/>
          <dgm:param type="endPts" val="tCtr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7" axis="ch" ptType="sibTrans" hideLastTrans="0" st="2" cnt="1">
      <dgm:layoutNode name="connector2" styleLbl="sibTrans2D1">
        <dgm:alg type="conn">
          <dgm:param type="connRout" val="curve"/>
          <dgm:param type="srcNode" val="gear2srcNode"/>
          <dgm:param type="dstNode" val="gear2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8" axis="ch" ptType="sibTrans" hideLastTrans="0" st="3" cnt="1">
      <dgm:layoutNode name="connector3" styleLbl="sibTrans2D1">
        <dgm:alg type="conn">
          <dgm:param type="connRout" val="curve"/>
          <dgm:param type="srcNode" val="gear3srcNode"/>
          <dgm:param type="dstNode" val="gear3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gear1">
  <dgm:title val=""/>
  <dgm:desc val=""/>
  <dgm:catLst>
    <dgm:cat type="relationship" pri="3000"/>
    <dgm:cat type="process" pri="28000"/>
    <dgm:cat type="cycle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composite">
    <dgm:varLst>
      <dgm:chMax val="3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1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05"/>
          <dgm:constr type="t" for="ch" forName="gear1" refType="w" fact="0.05"/>
          <dgm:constr type="w" for="ch" forName="gear1srcNode" val="1"/>
          <dgm:constr type="h" for="ch" forName="gear1srcNode" val="1"/>
          <dgm:constr type="l" for="ch" forName="gear1srcNode" refType="w" fact="0.32"/>
          <dgm:constr type="t" for="ch" forName="gear1srcNode"/>
          <dgm:constr type="w" for="ch" forName="gear1dstNode" val="1"/>
          <dgm:constr type="h" for="ch" forName="gear1dstNode" val="1"/>
          <dgm:constr type="r" for="ch" forName="gear1dstNode" refType="w" fact="0.58"/>
          <dgm:constr type="t" for="ch" forName="gear1dstNode" refType="h" fact="0.5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/>
          <dgm:constr type="b" for="ch" forName="gear1ch" refType="h" fact="0.6"/>
        </dgm:constrLst>
      </dgm:if>
      <dgm:if name="Name2" axis="ch" ptType="node" func="cnt" op="equ" val="2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2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2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7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w" fact="0.8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1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0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3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 refType="w" fact="0.34"/>
          <dgm:constr type="t" for="ch" forName="gear2ch" refType="w" fact="0.04"/>
        </dgm:constrLst>
      </dgm:if>
      <dgm:else name="Name3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4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4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95"/>
          <dgm:constr type="diam" for="des" forName="connector1" refType="w" refFor="ch" refForName="gear1" op="equ" fact="1.15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h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3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2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5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/>
          <dgm:constr type="t" for="ch" forName="gear2ch" refType="w" fact="0.58"/>
          <dgm:constr type="w" for="ch" forName="gear3" refType="w" fact="0.48"/>
          <dgm:constr type="h" for="ch" forName="gear3" refType="w" fact="0.48"/>
          <dgm:constr type="l" for="ch" forName="gear3" refType="w" fact="0.31"/>
          <dgm:constr type="t" for="ch" forName="gear3"/>
          <dgm:constr type="w" for="ch" forName="gear3tx" refType="w" fact="0.22"/>
          <dgm:constr type="h" for="ch" forName="gear3tx" refType="w" fact="0.22"/>
          <dgm:constr type="ctrX" for="ch" forName="gear3tx" refType="ctrX" refFor="ch" refForName="gear3"/>
          <dgm:constr type="ctrY" for="ch" forName="gear3tx" refType="ctrY" refFor="ch" refForName="gear3"/>
          <dgm:constr type="w" for="ch" forName="gear3srcNode" val="1"/>
          <dgm:constr type="h" for="ch" forName="gear3srcNode" val="1"/>
          <dgm:constr type="l" for="ch" forName="gear3srcNode" refType="w" fact="0.3"/>
          <dgm:constr type="t" for="ch" forName="gear3srcNode" refType="w" fact="0.25"/>
          <dgm:constr type="w" for="ch" forName="gear3dstNode" val="1"/>
          <dgm:constr type="h" for="ch" forName="gear3dstNode" val="1"/>
          <dgm:constr type="l" for="ch" forName="gear3dstNode" refType="w" fact="0.38"/>
          <dgm:constr type="t" for="ch" forName="gear3dstNode" refType="h" fact="0.05"/>
          <dgm:constr type="diam" for="des" forName="connector3" refType="w" refFor="ch" refForName="gear3" op="equ"/>
          <dgm:constr type="h" for="des" forName="connector3" refType="w" refFor="ch" refForName="gear1" op="equ" fact="0.1"/>
          <dgm:constr type="w" for="ch" forName="gear3ch" refType="w" fact="0.35"/>
          <dgm:constr type="h" for="ch" forName="gear3ch" refType="w" refFor="ch" refForName="gear3ch" fact="0.6"/>
          <dgm:constr type="l" for="ch" forName="gear3ch" refType="w" fact="0.65"/>
          <dgm:constr type="t" for="ch" forName="gear3ch" refType="h" fact="0.13"/>
        </dgm:constrLst>
      </dgm:else>
    </dgm:choose>
    <dgm:ruleLst/>
    <dgm:forEach name="Name4" axis="ch" ptType="node" cnt="1">
      <dgm:layoutNode name="gear1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9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1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1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5">
        <dgm:if name="Name6" axis="ch" ptType="node" func="cnt" op="gte" val="1">
          <dgm:layoutNode name="gear1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7"/>
      </dgm:choose>
    </dgm:forEach>
    <dgm:forEach name="Name8" axis="ch" ptType="node" st="2" cnt="1">
      <dgm:layoutNode name="gear2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6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2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2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9">
        <dgm:if name="Name10" axis="ch" ptType="node" func="cnt" op="gte" val="1">
          <dgm:layoutNode name="gear2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1"/>
      </dgm:choose>
    </dgm:forEach>
    <dgm:forEach name="Name12" axis="ch" ptType="node" st="3" cnt="1">
      <dgm:layoutNode name="gear3" styleLbl="node1">
        <dgm:alg type="sp"/>
        <dgm:shape xmlns:r="http://schemas.openxmlformats.org/officeDocument/2006/relationships" rot="-15" type="gear6" r:blip="">
          <dgm:adjLst/>
        </dgm:shape>
        <dgm:presOf axis="self"/>
        <dgm:constrLst/>
        <dgm:ruleLst/>
      </dgm:layoutNode>
      <dgm:layoutNode name="gear3tx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3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3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13">
        <dgm:if name="Name14" axis="ch" ptType="node" func="cnt" op="gte" val="1">
          <dgm:layoutNode name="gear3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5"/>
      </dgm:choose>
    </dgm:forEach>
    <dgm:forEach name="Name16" axis="ch" ptType="sibTrans" hideLastTrans="0" cnt="1">
      <dgm:layoutNode name="connector1" styleLbl="sibTrans2D1">
        <dgm:alg type="conn">
          <dgm:param type="connRout" val="curve"/>
          <dgm:param type="srcNode" val="gear1srcNode"/>
          <dgm:param type="dstNode" val="gear1dstNode"/>
          <dgm:param type="begPts" val="midR"/>
          <dgm:param type="endPts" val="tCtr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7" axis="ch" ptType="sibTrans" hideLastTrans="0" st="2" cnt="1">
      <dgm:layoutNode name="connector2" styleLbl="sibTrans2D1">
        <dgm:alg type="conn">
          <dgm:param type="connRout" val="curve"/>
          <dgm:param type="srcNode" val="gear2srcNode"/>
          <dgm:param type="dstNode" val="gear2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8" axis="ch" ptType="sibTrans" hideLastTrans="0" st="3" cnt="1">
      <dgm:layoutNode name="connector3" styleLbl="sibTrans2D1">
        <dgm:alg type="conn">
          <dgm:param type="connRout" val="curve"/>
          <dgm:param type="srcNode" val="gear3srcNode"/>
          <dgm:param type="dstNode" val="gear3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9">
  <dgm:title val=""/>
  <dgm:desc val=""/>
  <dgm:catLst>
    <dgm:cat type="3D" pri="11900"/>
  </dgm:catLst>
  <dgm:scene3d>
    <a:camera prst="perspectiveRelaxed">
      <a:rot lat="19149996" lon="20104178" rev="1577324"/>
    </a:camera>
    <a:lightRig rig="soft" dir="t"/>
    <a:backdrop>
      <a:anchor x="0" y="0" z="-210000"/>
      <a:norm dx="0" dy="0" dz="914400"/>
      <a:up dx="0" dy="914400" dz="0"/>
    </a:backdrop>
  </dgm:scene3d>
  <dgm:styleLbl name="node0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>
      <a:sp3d extrusionH="28000" prstMaterial="matte"/>
    </dgm:txPr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EC0CB48B-58C8-4689-8404-51A2D8CC0744}" type="datetimeFigureOut">
              <a:rPr lang="zh-CN" altLang="en-US"/>
              <a:pPr>
                <a:defRPr/>
              </a:pPr>
              <a:t>2017/7/13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D6B63755-2B02-4733-A2C4-C5F029D6DDD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662576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EFE4F3E7-1CBA-456C-9E97-01591BB1B6FE}" type="datetimeFigureOut">
              <a:rPr lang="zh-CN" altLang="en-US"/>
              <a:pPr>
                <a:defRPr/>
              </a:pPr>
              <a:t>2017/7/13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31E2914B-3E1D-435C-8579-36876134DC6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419817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89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378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566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754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943" algn="l" defTabSz="91437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132" algn="l" defTabSz="91437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320" algn="l" defTabSz="91437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509" algn="l" defTabSz="91437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6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C6F7DF-8081-48CB-B90D-1CE5EF4B3845}" type="datetimeFigureOut">
              <a:rPr lang="zh-CN" altLang="en-US"/>
              <a:pPr>
                <a:defRPr/>
              </a:pPr>
              <a:t>2017/7/13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72C60F-3595-4CCA-95C9-A7E08C1D6F5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78393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963431-D368-4099-8B8F-59282905CC06}" type="datetimeFigureOut">
              <a:rPr lang="zh-CN" altLang="en-US"/>
              <a:pPr>
                <a:defRPr/>
              </a:pPr>
              <a:t>2017/7/13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F7E7F6-7288-432B-A5B1-F58ADDF1A42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65235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83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83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EEDCC8-8483-4D63-8168-86A6D51E1880}" type="datetimeFigureOut">
              <a:rPr lang="zh-CN" altLang="en-US"/>
              <a:pPr>
                <a:defRPr/>
              </a:pPr>
              <a:t>2017/7/13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CCF866-CB88-4BD8-9A8A-A15087FD955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42990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6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C6F7DF-8081-48CB-B90D-1CE5EF4B3845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2017/7/13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72C60F-3595-4CCA-95C9-A7E08C1D6F55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221417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6A3224-D2D4-4577-8A8C-AC41CCF6F873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2017/7/13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99C1C6-7B72-4CDE-9E4D-69B4D032142B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485952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37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13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1A92A6-F977-4111-A0B9-5EE39F265763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2017/7/13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11ED4D-88B5-4631-B5D6-F4721149FAC4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013524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886E7E-2F72-41FE-A599-8E7359256FBF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2017/7/13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A80F92-79D0-446E-BAD7-70CF3F66230A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654870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8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2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33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8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2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33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85DC7B-E1E0-44B2-BA69-289B6528DFC7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2017/7/13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BBB9AC-FEEB-4FF9-BA9C-27EA2BC42E80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936844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39C118-F24F-4527-9F5C-2C12A61B66A2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2017/7/13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F56A2B-A3A3-4255-9905-28C680DE6ECD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502641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6C7FC9-8CE2-4BAD-B85A-AA5B6A467E7A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2017/7/13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7D2561-75EF-4713-96C3-B601D7DF788D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351502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13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94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13" y="1076328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189" indent="0">
              <a:buNone/>
              <a:defRPr sz="1200"/>
            </a:lvl2pPr>
            <a:lvl3pPr marL="914378" indent="0">
              <a:buNone/>
              <a:defRPr sz="1000"/>
            </a:lvl3pPr>
            <a:lvl4pPr marL="1371566" indent="0">
              <a:buNone/>
              <a:defRPr sz="900"/>
            </a:lvl4pPr>
            <a:lvl5pPr marL="1828754" indent="0">
              <a:buNone/>
              <a:defRPr sz="900"/>
            </a:lvl5pPr>
            <a:lvl6pPr marL="2285943" indent="0">
              <a:buNone/>
              <a:defRPr sz="900"/>
            </a:lvl6pPr>
            <a:lvl7pPr marL="2743132" indent="0">
              <a:buNone/>
              <a:defRPr sz="900"/>
            </a:lvl7pPr>
            <a:lvl8pPr marL="3200320" indent="0">
              <a:buNone/>
              <a:defRPr sz="900"/>
            </a:lvl8pPr>
            <a:lvl9pPr marL="3657509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0EF8AE-3485-4E5C-90B4-B319A84627DE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2017/7/13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80814A-B3C4-4A02-B907-9CED2AC54DED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28786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6A3224-D2D4-4577-8A8C-AC41CCF6F873}" type="datetimeFigureOut">
              <a:rPr lang="zh-CN" altLang="en-US"/>
              <a:pPr>
                <a:defRPr/>
              </a:pPr>
              <a:t>2017/7/13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99C1C6-7B72-4CDE-9E4D-69B4D032142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565349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8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2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10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189" indent="0">
              <a:buNone/>
              <a:defRPr sz="1200"/>
            </a:lvl2pPr>
            <a:lvl3pPr marL="914378" indent="0">
              <a:buNone/>
              <a:defRPr sz="1000"/>
            </a:lvl3pPr>
            <a:lvl4pPr marL="1371566" indent="0">
              <a:buNone/>
              <a:defRPr sz="900"/>
            </a:lvl4pPr>
            <a:lvl5pPr marL="1828754" indent="0">
              <a:buNone/>
              <a:defRPr sz="900"/>
            </a:lvl5pPr>
            <a:lvl6pPr marL="2285943" indent="0">
              <a:buNone/>
              <a:defRPr sz="900"/>
            </a:lvl6pPr>
            <a:lvl7pPr marL="2743132" indent="0">
              <a:buNone/>
              <a:defRPr sz="900"/>
            </a:lvl7pPr>
            <a:lvl8pPr marL="3200320" indent="0">
              <a:buNone/>
              <a:defRPr sz="900"/>
            </a:lvl8pPr>
            <a:lvl9pPr marL="3657509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5F1F2D-F15C-41C5-9726-001EA242DF6C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2017/7/13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00003F-73F9-4E73-BA38-2D6C71477022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635344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963431-D368-4099-8B8F-59282905CC06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2017/7/13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F7E7F6-7288-432B-A5B1-F58ADDF1A42B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029095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83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83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EEDCC8-8483-4D63-8168-86A6D51E1880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2017/7/13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CCF866-CB88-4BD8-9A8A-A15087FD955B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49297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37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13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1A92A6-F977-4111-A0B9-5EE39F265763}" type="datetimeFigureOut">
              <a:rPr lang="zh-CN" altLang="en-US"/>
              <a:pPr>
                <a:defRPr/>
              </a:pPr>
              <a:t>2017/7/13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11ED4D-88B5-4631-B5D6-F4721149FAC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51155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886E7E-2F72-41FE-A599-8E7359256FBF}" type="datetimeFigureOut">
              <a:rPr lang="zh-CN" altLang="en-US"/>
              <a:pPr>
                <a:defRPr/>
              </a:pPr>
              <a:t>2017/7/13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A80F92-79D0-446E-BAD7-70CF3F66230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89560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8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2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33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8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2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33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85DC7B-E1E0-44B2-BA69-289B6528DFC7}" type="datetimeFigureOut">
              <a:rPr lang="zh-CN" altLang="en-US"/>
              <a:pPr>
                <a:defRPr/>
              </a:pPr>
              <a:t>2017/7/13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BBB9AC-FEEB-4FF9-BA9C-27EA2BC42E8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73229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39C118-F24F-4527-9F5C-2C12A61B66A2}" type="datetimeFigureOut">
              <a:rPr lang="zh-CN" altLang="en-US"/>
              <a:pPr>
                <a:defRPr/>
              </a:pPr>
              <a:t>2017/7/13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F56A2B-A3A3-4255-9905-28C680DE6EC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76084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6C7FC9-8CE2-4BAD-B85A-AA5B6A467E7A}" type="datetimeFigureOut">
              <a:rPr lang="zh-CN" altLang="en-US"/>
              <a:pPr>
                <a:defRPr/>
              </a:pPr>
              <a:t>2017/7/13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7D2561-75EF-4713-96C3-B601D7DF788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87381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13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94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13" y="1076328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189" indent="0">
              <a:buNone/>
              <a:defRPr sz="1200"/>
            </a:lvl2pPr>
            <a:lvl3pPr marL="914378" indent="0">
              <a:buNone/>
              <a:defRPr sz="1000"/>
            </a:lvl3pPr>
            <a:lvl4pPr marL="1371566" indent="0">
              <a:buNone/>
              <a:defRPr sz="900"/>
            </a:lvl4pPr>
            <a:lvl5pPr marL="1828754" indent="0">
              <a:buNone/>
              <a:defRPr sz="900"/>
            </a:lvl5pPr>
            <a:lvl6pPr marL="2285943" indent="0">
              <a:buNone/>
              <a:defRPr sz="900"/>
            </a:lvl6pPr>
            <a:lvl7pPr marL="2743132" indent="0">
              <a:buNone/>
              <a:defRPr sz="900"/>
            </a:lvl7pPr>
            <a:lvl8pPr marL="3200320" indent="0">
              <a:buNone/>
              <a:defRPr sz="900"/>
            </a:lvl8pPr>
            <a:lvl9pPr marL="3657509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0EF8AE-3485-4E5C-90B4-B319A84627DE}" type="datetimeFigureOut">
              <a:rPr lang="zh-CN" altLang="en-US"/>
              <a:pPr>
                <a:defRPr/>
              </a:pPr>
              <a:t>2017/7/13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80814A-B3C4-4A02-B907-9CED2AC54DE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53007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8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2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10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189" indent="0">
              <a:buNone/>
              <a:defRPr sz="1200"/>
            </a:lvl2pPr>
            <a:lvl3pPr marL="914378" indent="0">
              <a:buNone/>
              <a:defRPr sz="1000"/>
            </a:lvl3pPr>
            <a:lvl4pPr marL="1371566" indent="0">
              <a:buNone/>
              <a:defRPr sz="900"/>
            </a:lvl4pPr>
            <a:lvl5pPr marL="1828754" indent="0">
              <a:buNone/>
              <a:defRPr sz="900"/>
            </a:lvl5pPr>
            <a:lvl6pPr marL="2285943" indent="0">
              <a:buNone/>
              <a:defRPr sz="900"/>
            </a:lvl6pPr>
            <a:lvl7pPr marL="2743132" indent="0">
              <a:buNone/>
              <a:defRPr sz="900"/>
            </a:lvl7pPr>
            <a:lvl8pPr marL="3200320" indent="0">
              <a:buNone/>
              <a:defRPr sz="900"/>
            </a:lvl8pPr>
            <a:lvl9pPr marL="3657509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5F1F2D-F15C-41C5-9726-001EA242DF6C}" type="datetimeFigureOut">
              <a:rPr lang="zh-CN" altLang="en-US"/>
              <a:pPr>
                <a:defRPr/>
              </a:pPr>
              <a:t>2017/7/13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00003F-73F9-4E73-BA38-2D6C7147702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47825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8" tIns="45719" rIns="91438" bIns="45719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200151"/>
            <a:ext cx="8229600" cy="3394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8" tIns="45719" rIns="91438" bIns="4571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38" tIns="45719" rIns="91438" bIns="45719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F5B17EA5-5523-4C0F-B511-A13FBEB31490}" type="datetimeFigureOut">
              <a:rPr lang="zh-CN" altLang="en-US"/>
              <a:pPr>
                <a:defRPr/>
              </a:pPr>
              <a:t>2017/7/13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38" tIns="45719" rIns="91438" bIns="45719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38" tIns="45719" rIns="91438" bIns="45719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3A2A267-C591-4262-B6B3-AE9AF59F678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18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37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56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75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892" indent="-3428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31" indent="-285743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2" indent="-22859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8" indent="-22859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5" indent="-228594" algn="l" defTabSz="91437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8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2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8" tIns="45719" rIns="91438" bIns="45719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200151"/>
            <a:ext cx="8229600" cy="3394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8" tIns="45719" rIns="91438" bIns="4571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38" tIns="45719" rIns="91438" bIns="45719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F5B17EA5-5523-4C0F-B511-A13FBEB31490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2017/7/13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38" tIns="45719" rIns="91438" bIns="45719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38" tIns="45719" rIns="91438" bIns="45719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3A2A267-C591-4262-B6B3-AE9AF59F678C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44288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18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37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56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75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892" indent="-3428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31" indent="-285743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2" indent="-22859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8" indent="-22859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5" indent="-228594" algn="l" defTabSz="91437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8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2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hyperlink" Target="http://map.baidu.com/" TargetMode="External"/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6.jpe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5.jpeg"/><Relationship Id="rId11" Type="http://schemas.openxmlformats.org/officeDocument/2006/relationships/image" Target="../media/image10.jpeg"/><Relationship Id="rId5" Type="http://schemas.openxmlformats.org/officeDocument/2006/relationships/image" Target="../media/image4.jpeg"/><Relationship Id="rId10" Type="http://schemas.openxmlformats.org/officeDocument/2006/relationships/image" Target="../media/image9.jpeg"/><Relationship Id="rId4" Type="http://schemas.openxmlformats.org/officeDocument/2006/relationships/image" Target="../media/image3.png"/><Relationship Id="rId9" Type="http://schemas.openxmlformats.org/officeDocument/2006/relationships/image" Target="../media/image8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hyperlink" Target="http://map.baidu.com/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7" Type="http://schemas.openxmlformats.org/officeDocument/2006/relationships/image" Target="../media/image18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7" Type="http://schemas.openxmlformats.org/officeDocument/2006/relationships/image" Target="../media/image19.png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image" Target="../media/image21.jpeg"/><Relationship Id="rId7" Type="http://schemas.openxmlformats.org/officeDocument/2006/relationships/image" Target="../media/image25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jpeg"/><Relationship Id="rId5" Type="http://schemas.openxmlformats.org/officeDocument/2006/relationships/image" Target="../media/image23.png"/><Relationship Id="rId10" Type="http://schemas.openxmlformats.org/officeDocument/2006/relationships/image" Target="../media/image27.png"/><Relationship Id="rId4" Type="http://schemas.openxmlformats.org/officeDocument/2006/relationships/image" Target="../media/image22.jpeg"/><Relationship Id="rId9" Type="http://schemas.openxmlformats.org/officeDocument/2006/relationships/image" Target="../media/image2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55"/>
            <a:ext cx="9144000" cy="5140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843668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528" y="1121494"/>
            <a:ext cx="8507288" cy="3250456"/>
          </a:xfrm>
        </p:spPr>
        <p:txBody>
          <a:bodyPr/>
          <a:lstStyle/>
          <a:p>
            <a:pPr marL="0" indent="0">
              <a:buNone/>
            </a:pPr>
            <a:r>
              <a:rPr lang="en-US" altLang="zh-CN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  </a:t>
            </a:r>
            <a:r>
              <a:rPr lang="zh-CN" altLang="zh-CN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佛教</a:t>
            </a:r>
            <a:r>
              <a:rPr lang="zh-CN" altLang="zh-CN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对中国传统文化产生了深远影响。许多诗文词赋融入禅意，富有深刻哲理；一些民间传说宣传扬善弃恶、扶贫济困。寺院、佛塔装点江山，雕塑、壁画千姿百态，音乐、舞蹈超凡脱俗。外来艺术与汉文化的交融，使中国文化别开生面。</a:t>
            </a:r>
            <a:r>
              <a:rPr lang="en-US" altLang="zh-CN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                                </a:t>
            </a:r>
            <a:r>
              <a:rPr lang="en-US" altLang="zh-CN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          </a:t>
            </a:r>
          </a:p>
          <a:p>
            <a:pPr marL="0" indent="0">
              <a:buNone/>
            </a:pPr>
            <a:r>
              <a:rPr lang="en-US" altLang="zh-CN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en-US" altLang="zh-CN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                         ------</a:t>
            </a:r>
            <a:r>
              <a:rPr lang="zh-CN" altLang="zh-CN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华师版历史教材七年级下</a:t>
            </a:r>
          </a:p>
          <a:p>
            <a:endParaRPr lang="zh-CN" altLang="en-US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 rot="21153684">
            <a:off x="44816" y="9507"/>
            <a:ext cx="4973782" cy="92333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5400" dirty="0" smtClean="0">
                <a:solidFill>
                  <a:schemeClr val="bg1"/>
                </a:solidFill>
                <a:latin typeface="文鼎习字体" panose="020B0602010101010101" pitchFamily="33" charset="-122"/>
                <a:ea typeface="文鼎习字体" panose="020B0602010101010101" pitchFamily="33" charset="-122"/>
              </a:rPr>
              <a:t>读一读</a:t>
            </a:r>
            <a:endParaRPr lang="zh-CN" altLang="en-US" sz="5400" dirty="0">
              <a:solidFill>
                <a:schemeClr val="bg1"/>
              </a:solidFill>
              <a:latin typeface="文鼎习字体" panose="020B0602010101010101" pitchFamily="33" charset="-122"/>
              <a:ea typeface="文鼎习字体" panose="020B0602010101010101" pitchFamily="33" charset="-122"/>
            </a:endParaRPr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0" y="2587"/>
            <a:ext cx="9180512" cy="1056995"/>
          </a:xfrm>
          <a:prstGeom prst="rect">
            <a:avLst/>
          </a:prstGeom>
          <a:ln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>
            <a:noAutofit/>
          </a:bodyPr>
          <a:lstStyle/>
          <a:p>
            <a:pPr eaLnBrk="0" hangingPunct="0">
              <a:lnSpc>
                <a:spcPts val="5080"/>
              </a:lnSpc>
              <a:defRPr/>
            </a:pPr>
            <a:r>
              <a:rPr lang="zh-CN" altLang="en-US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迷你简毡笔黑" panose="03000509000000000000" pitchFamily="65" charset="-122"/>
                <a:ea typeface="迷你简毡笔黑" panose="03000509000000000000" pitchFamily="65" charset="-122"/>
              </a:rPr>
              <a:t>二、历史影响</a:t>
            </a:r>
            <a:r>
              <a:rPr lang="zh-CN" alt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迷你简毡笔黑" panose="03000509000000000000" pitchFamily="65" charset="-122"/>
                <a:ea typeface="迷你简毡笔黑" panose="03000509000000000000" pitchFamily="65" charset="-122"/>
              </a:rPr>
              <a:t>：</a:t>
            </a:r>
            <a:r>
              <a:rPr lang="zh-CN" altLang="en-US" sz="2800" dirty="0" smtClean="0">
                <a:solidFill>
                  <a:schemeClr val="bg1"/>
                </a:solidFill>
                <a:latin typeface="迷你简毡笔黑" panose="03000509000000000000" pitchFamily="65" charset="-122"/>
                <a:ea typeface="迷你简毡笔黑" panose="03000509000000000000" pitchFamily="65" charset="-122"/>
              </a:rPr>
              <a:t>丰富的经济交流</a:t>
            </a:r>
            <a:r>
              <a:rPr lang="en-US" altLang="zh-CN" sz="2800" dirty="0" smtClean="0">
                <a:solidFill>
                  <a:schemeClr val="bg1"/>
                </a:solidFill>
                <a:latin typeface="迷你简毡笔黑" panose="03000509000000000000" pitchFamily="65" charset="-122"/>
                <a:ea typeface="迷你简毡笔黑" panose="03000509000000000000" pitchFamily="65" charset="-122"/>
              </a:rPr>
              <a:t>+</a:t>
            </a:r>
            <a:r>
              <a:rPr lang="zh-CN" altLang="en-US" sz="2800" dirty="0" smtClean="0">
                <a:solidFill>
                  <a:schemeClr val="bg1"/>
                </a:solidFill>
                <a:latin typeface="迷你简毡笔黑" panose="03000509000000000000" pitchFamily="65" charset="-122"/>
                <a:ea typeface="迷你简毡笔黑" panose="03000509000000000000" pitchFamily="65" charset="-122"/>
              </a:rPr>
              <a:t>多元</a:t>
            </a:r>
            <a:r>
              <a:rPr lang="zh-CN" altLang="en-US" sz="2800" dirty="0">
                <a:solidFill>
                  <a:schemeClr val="bg1"/>
                </a:solidFill>
                <a:latin typeface="迷你简毡笔黑" panose="03000509000000000000" pitchFamily="65" charset="-122"/>
                <a:ea typeface="迷你简毡笔黑" panose="03000509000000000000" pitchFamily="65" charset="-122"/>
              </a:rPr>
              <a:t>的文化渗透</a:t>
            </a:r>
            <a:endParaRPr lang="en-US" altLang="zh-CN" sz="2800" dirty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迷你简毡笔黑" panose="03000509000000000000" pitchFamily="65" charset="-122"/>
              <a:ea typeface="迷你简毡笔黑" panose="03000509000000000000" pitchFamily="65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779296" y="4774168"/>
            <a:ext cx="16196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迷你简萝卜" panose="02010604000101010101" pitchFamily="2" charset="-122"/>
                <a:ea typeface="迷你简萝卜" panose="02010604000101010101" pitchFamily="2" charset="-122"/>
              </a:rPr>
              <a:t>刘猫猫出品</a:t>
            </a:r>
            <a:endParaRPr lang="zh-CN" altLang="en-US" dirty="0">
              <a:solidFill>
                <a:schemeClr val="bg1"/>
              </a:solidFill>
              <a:latin typeface="迷你简萝卜" panose="02010604000101010101" pitchFamily="2" charset="-122"/>
              <a:ea typeface="迷你简萝卜" panose="0201060400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108096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3112386" y="915566"/>
            <a:ext cx="3547846" cy="3866312"/>
            <a:chOff x="3112386" y="1203598"/>
            <a:chExt cx="3547846" cy="3866312"/>
          </a:xfrm>
        </p:grpSpPr>
        <p:pic>
          <p:nvPicPr>
            <p:cNvPr id="4104" name="Picture 8" descr="http://imgnews.mycollect.net/201412/01/20141201161525_9739.jpg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639" t="14584" r="9453" b="11859"/>
            <a:stretch/>
          </p:blipFill>
          <p:spPr bwMode="auto">
            <a:xfrm>
              <a:off x="3112386" y="1203598"/>
              <a:ext cx="3547846" cy="33725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" name="TextBox 9"/>
            <p:cNvSpPr txBox="1"/>
            <p:nvPr/>
          </p:nvSpPr>
          <p:spPr>
            <a:xfrm>
              <a:off x="4283968" y="4546690"/>
              <a:ext cx="93610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bg2">
                      <a:lumMod val="25000"/>
                    </a:schemeClr>
                  </a:solidFill>
                  <a:latin typeface="黑体-繁" panose="020B0604000101010104" pitchFamily="34" charset="-122"/>
                  <a:ea typeface="黑体-繁" panose="020B0604000101010104" pitchFamily="34" charset="-122"/>
                </a:rPr>
                <a:t>商</a:t>
              </a:r>
              <a:r>
                <a:rPr lang="zh-CN" altLang="en-US" sz="2800" b="1" dirty="0" smtClean="0">
                  <a:solidFill>
                    <a:schemeClr val="bg2">
                      <a:lumMod val="25000"/>
                    </a:schemeClr>
                  </a:solidFill>
                  <a:latin typeface="黑体-繁" panose="020B0604000101010104" pitchFamily="34" charset="-122"/>
                  <a:ea typeface="黑体-繁" panose="020B0604000101010104" pitchFamily="34" charset="-122"/>
                </a:rPr>
                <a:t>人</a:t>
              </a:r>
              <a:endParaRPr lang="zh-CN" altLang="en-US" sz="2800" b="1" dirty="0">
                <a:solidFill>
                  <a:schemeClr val="bg2">
                    <a:lumMod val="25000"/>
                  </a:schemeClr>
                </a:solidFill>
                <a:latin typeface="黑体-繁" panose="020B0604000101010104" pitchFamily="34" charset="-122"/>
                <a:ea typeface="黑体-繁" panose="020B0604000101010104" pitchFamily="3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07504" y="843558"/>
            <a:ext cx="2905711" cy="3967797"/>
            <a:chOff x="107504" y="1131590"/>
            <a:chExt cx="2905711" cy="3967797"/>
          </a:xfrm>
        </p:grpSpPr>
        <p:pic>
          <p:nvPicPr>
            <p:cNvPr id="4098" name="Picture 2" descr="http://pic1.997788.com/mini/shopstation/pic/PA/00/0061/006170/PA00617056.jpg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3959" t="5061" r="6553" b="9440"/>
            <a:stretch/>
          </p:blipFill>
          <p:spPr bwMode="auto">
            <a:xfrm>
              <a:off x="107504" y="1131590"/>
              <a:ext cx="2905711" cy="344457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" name="TextBox 2"/>
            <p:cNvSpPr txBox="1"/>
            <p:nvPr/>
          </p:nvSpPr>
          <p:spPr>
            <a:xfrm>
              <a:off x="751261" y="4576167"/>
              <a:ext cx="93610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>
                  <a:solidFill>
                    <a:schemeClr val="bg2">
                      <a:lumMod val="25000"/>
                    </a:schemeClr>
                  </a:solidFill>
                  <a:latin typeface="黑体-繁" panose="020B0604000101010104" pitchFamily="34" charset="-122"/>
                  <a:ea typeface="黑体-繁" panose="020B0604000101010104" pitchFamily="34" charset="-122"/>
                </a:rPr>
                <a:t>官人</a:t>
              </a:r>
              <a:endParaRPr lang="zh-CN" altLang="en-US" sz="2800" b="1" dirty="0">
                <a:solidFill>
                  <a:schemeClr val="bg2">
                    <a:lumMod val="25000"/>
                  </a:schemeClr>
                </a:solidFill>
                <a:latin typeface="黑体-繁" panose="020B0604000101010104" pitchFamily="34" charset="-122"/>
                <a:ea typeface="黑体-繁" panose="020B0604000101010104" pitchFamily="34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6852" y="0"/>
            <a:ext cx="9107488" cy="843558"/>
            <a:chOff x="6852" y="0"/>
            <a:chExt cx="9107488" cy="843558"/>
          </a:xfrm>
        </p:grpSpPr>
        <p:sp>
          <p:nvSpPr>
            <p:cNvPr id="4" name="矩形标注 3"/>
            <p:cNvSpPr/>
            <p:nvPr/>
          </p:nvSpPr>
          <p:spPr>
            <a:xfrm>
              <a:off x="6852" y="0"/>
              <a:ext cx="9107488" cy="843558"/>
            </a:xfrm>
            <a:prstGeom prst="wedgeRectCallout">
              <a:avLst>
                <a:gd name="adj1" fmla="val -19388"/>
                <a:gd name="adj2" fmla="val 65414"/>
              </a:avLst>
            </a:prstGeom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" name="矩形 1"/>
            <p:cNvSpPr/>
            <p:nvPr/>
          </p:nvSpPr>
          <p:spPr>
            <a:xfrm>
              <a:off x="716259" y="129391"/>
              <a:ext cx="7600157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sz="3200" dirty="0">
                  <a:solidFill>
                    <a:schemeClr val="bg1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世上本没有路，走的人多了，便成了路。</a:t>
              </a:r>
              <a:endParaRPr lang="zh-CN" altLang="en-US" sz="3200" dirty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6804248" y="915566"/>
            <a:ext cx="2310092" cy="3881867"/>
            <a:chOff x="6804248" y="1203598"/>
            <a:chExt cx="2310092" cy="3881867"/>
          </a:xfrm>
        </p:grpSpPr>
        <p:pic>
          <p:nvPicPr>
            <p:cNvPr id="4102" name="Picture 6" descr="http://gb.cri.cn/mmsource/images/2006/04/20/re060420025.jp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04248" y="1203598"/>
              <a:ext cx="2310092" cy="33955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TextBox 10"/>
            <p:cNvSpPr txBox="1"/>
            <p:nvPr/>
          </p:nvSpPr>
          <p:spPr>
            <a:xfrm>
              <a:off x="7491242" y="4562245"/>
              <a:ext cx="93610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bg2">
                      <a:lumMod val="25000"/>
                    </a:schemeClr>
                  </a:solidFill>
                  <a:latin typeface="黑体-繁" panose="020B0604000101010104" pitchFamily="34" charset="-122"/>
                  <a:ea typeface="黑体-繁" panose="020B0604000101010104" pitchFamily="34" charset="-122"/>
                </a:rPr>
                <a:t>僧</a:t>
              </a:r>
              <a:r>
                <a:rPr lang="zh-CN" altLang="en-US" sz="2800" b="1" dirty="0" smtClean="0">
                  <a:solidFill>
                    <a:schemeClr val="bg2">
                      <a:lumMod val="25000"/>
                    </a:schemeClr>
                  </a:solidFill>
                  <a:latin typeface="黑体-繁" panose="020B0604000101010104" pitchFamily="34" charset="-122"/>
                  <a:ea typeface="黑体-繁" panose="020B0604000101010104" pitchFamily="34" charset="-122"/>
                </a:rPr>
                <a:t>人</a:t>
              </a:r>
              <a:endParaRPr lang="zh-CN" altLang="en-US" sz="2800" b="1" dirty="0">
                <a:solidFill>
                  <a:schemeClr val="bg2">
                    <a:lumMod val="25000"/>
                  </a:schemeClr>
                </a:solidFill>
                <a:latin typeface="黑体-繁" panose="020B0604000101010104" pitchFamily="34" charset="-122"/>
                <a:ea typeface="黑体-繁" panose="020B0604000101010104" pitchFamily="34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2383" y="4258658"/>
            <a:ext cx="9107488" cy="843558"/>
            <a:chOff x="36512" y="4299942"/>
            <a:chExt cx="9107488" cy="843558"/>
          </a:xfrm>
        </p:grpSpPr>
        <p:sp>
          <p:nvSpPr>
            <p:cNvPr id="15" name="矩形标注 14"/>
            <p:cNvSpPr/>
            <p:nvPr/>
          </p:nvSpPr>
          <p:spPr>
            <a:xfrm>
              <a:off x="36512" y="4299942"/>
              <a:ext cx="9107488" cy="843558"/>
            </a:xfrm>
            <a:prstGeom prst="wedgeRectCallout">
              <a:avLst>
                <a:gd name="adj1" fmla="val -15608"/>
                <a:gd name="adj2" fmla="val -71040"/>
              </a:avLst>
            </a:prstGeom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683568" y="4507255"/>
              <a:ext cx="8012130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dirty="0">
                  <a:solidFill>
                    <a:schemeClr val="bg1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肩负使命、不畏艰险、开拓创新、合作共赢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71054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1"/>
          <p:cNvSpPr txBox="1">
            <a:spLocks/>
          </p:cNvSpPr>
          <p:nvPr/>
        </p:nvSpPr>
        <p:spPr>
          <a:xfrm>
            <a:off x="274920" y="480228"/>
            <a:ext cx="8229600" cy="857250"/>
          </a:xfrm>
          <a:prstGeom prst="rect">
            <a:avLst/>
          </a:prstGeom>
        </p:spPr>
        <p:txBody>
          <a:bodyPr/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457189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914378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1371566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1828754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l"/>
            <a:r>
              <a:rPr lang="zh-CN" altLang="en-US" sz="4800" dirty="0" smtClean="0">
                <a:latin typeface="迷你简毡笔黑" panose="03000509000000000000" pitchFamily="65" charset="-122"/>
                <a:ea typeface="迷你简毡笔黑" panose="03000509000000000000" pitchFamily="65" charset="-122"/>
              </a:rPr>
              <a:t>二、历史</a:t>
            </a:r>
            <a:r>
              <a:rPr lang="zh-CN" altLang="en-US" sz="4800" dirty="0">
                <a:latin typeface="迷你简毡笔黑" panose="03000509000000000000" pitchFamily="65" charset="-122"/>
                <a:ea typeface="迷你简毡笔黑" panose="03000509000000000000" pitchFamily="65" charset="-122"/>
              </a:rPr>
              <a:t>影响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259632" y="2531856"/>
            <a:ext cx="88929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latin typeface="迷你简毡笔黑" panose="03000509000000000000" pitchFamily="65" charset="-122"/>
                <a:ea typeface="迷你简毡笔黑" panose="03000509000000000000" pitchFamily="65" charset="-122"/>
              </a:rPr>
              <a:t>沟通</a:t>
            </a:r>
            <a:r>
              <a:rPr lang="zh-CN" altLang="en-US" sz="3600" dirty="0">
                <a:solidFill>
                  <a:srgbClr val="FF0000"/>
                </a:solidFill>
                <a:latin typeface="迷你简毡笔黑" panose="03000509000000000000" pitchFamily="65" charset="-122"/>
                <a:ea typeface="迷你简毡笔黑" panose="03000509000000000000" pitchFamily="65" charset="-122"/>
              </a:rPr>
              <a:t>了东西方之间的经济文化</a:t>
            </a:r>
            <a:r>
              <a:rPr lang="zh-CN" altLang="en-US" sz="3600" dirty="0" smtClean="0">
                <a:solidFill>
                  <a:srgbClr val="FF0000"/>
                </a:solidFill>
                <a:latin typeface="迷你简毡笔黑" panose="03000509000000000000" pitchFamily="65" charset="-122"/>
                <a:ea typeface="迷你简毡笔黑" panose="03000509000000000000" pitchFamily="65" charset="-122"/>
              </a:rPr>
              <a:t>交流</a:t>
            </a:r>
            <a:endParaRPr lang="zh-CN" altLang="en-US" sz="3600" dirty="0">
              <a:solidFill>
                <a:srgbClr val="FF0000"/>
              </a:solidFill>
              <a:latin typeface="迷你简毡笔黑" panose="03000509000000000000" pitchFamily="65" charset="-122"/>
              <a:ea typeface="迷你简毡笔黑" panose="03000509000000000000" pitchFamily="65" charset="-122"/>
            </a:endParaRPr>
          </a:p>
        </p:txBody>
      </p:sp>
      <p:pic>
        <p:nvPicPr>
          <p:cNvPr id="5" name="Picture 2" descr="http://www.86ps.com/UploadFiles/Article/2015-6/0601/02/1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829242">
            <a:off x="-424722" y="1959268"/>
            <a:ext cx="3906218" cy="2376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/>
        </p:nvSpPr>
        <p:spPr>
          <a:xfrm>
            <a:off x="293630" y="1855353"/>
            <a:ext cx="2350323" cy="46166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zh-CN" altLang="en-US" sz="2400" dirty="0">
                <a:effectLst>
                  <a:outerShdw blurRad="38100" dist="38100" dir="2700000" algn="tl">
                    <a:srgbClr val="C0C0C0"/>
                  </a:outerShdw>
                </a:effectLst>
                <a:latin typeface="迷你简毡笔黑" panose="03000509000000000000" pitchFamily="65" charset="-122"/>
                <a:ea typeface="迷你简毡笔黑" panose="03000509000000000000" pitchFamily="65" charset="-122"/>
              </a:rPr>
              <a:t>丰富的经济交流</a:t>
            </a:r>
            <a:endParaRPr lang="zh-CN" altLang="en-US" sz="2400" dirty="0">
              <a:latin typeface="迷你简毡笔黑" panose="03000509000000000000" pitchFamily="65" charset="-122"/>
              <a:ea typeface="迷你简毡笔黑" panose="03000509000000000000" pitchFamily="65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256528" y="1829678"/>
            <a:ext cx="2350323" cy="46166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zh-CN" altLang="en-US" sz="2400" dirty="0">
                <a:effectLst>
                  <a:outerShdw blurRad="38100" dist="38100" dir="2700000" algn="tl">
                    <a:srgbClr val="C0C0C0"/>
                  </a:outerShdw>
                </a:effectLst>
                <a:latin typeface="迷你简毡笔黑" panose="03000509000000000000" pitchFamily="65" charset="-122"/>
                <a:ea typeface="迷你简毡笔黑" panose="03000509000000000000" pitchFamily="65" charset="-122"/>
              </a:rPr>
              <a:t>鲜活的灵魂传承</a:t>
            </a:r>
          </a:p>
        </p:txBody>
      </p:sp>
      <p:sp>
        <p:nvSpPr>
          <p:cNvPr id="10" name="矩形 9"/>
          <p:cNvSpPr/>
          <p:nvPr/>
        </p:nvSpPr>
        <p:spPr>
          <a:xfrm>
            <a:off x="3275856" y="1829513"/>
            <a:ext cx="2350323" cy="46166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zh-CN" altLang="en-US" sz="2400" dirty="0">
                <a:effectLst>
                  <a:outerShdw blurRad="38100" dist="38100" dir="2700000" algn="tl">
                    <a:srgbClr val="C0C0C0"/>
                  </a:outerShdw>
                </a:effectLst>
                <a:latin typeface="迷你简毡笔黑" panose="03000509000000000000" pitchFamily="65" charset="-122"/>
                <a:ea typeface="迷你简毡笔黑" panose="03000509000000000000" pitchFamily="65" charset="-122"/>
              </a:rPr>
              <a:t>多元的文化渗透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699792" y="1779662"/>
            <a:ext cx="5760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迷你简毡笔黑" panose="03000509000000000000" pitchFamily="65" charset="-122"/>
                <a:ea typeface="迷你简毡笔黑" panose="03000509000000000000" pitchFamily="65" charset="-122"/>
              </a:rPr>
              <a:t>+</a:t>
            </a:r>
            <a:endParaRPr lang="zh-CN" altLang="en-US" sz="3600" baseline="-25000" dirty="0">
              <a:solidFill>
                <a:schemeClr val="tx2">
                  <a:lumMod val="60000"/>
                  <a:lumOff val="40000"/>
                </a:schemeClr>
              </a:solidFill>
              <a:latin typeface="迷你简毡笔黑" panose="03000509000000000000" pitchFamily="65" charset="-122"/>
              <a:ea typeface="迷你简毡笔黑" panose="03000509000000000000" pitchFamily="65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724128" y="1779662"/>
            <a:ext cx="5760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迷你简毡笔黑" panose="03000509000000000000" pitchFamily="65" charset="-122"/>
                <a:ea typeface="迷你简毡笔黑" panose="03000509000000000000" pitchFamily="65" charset="-122"/>
              </a:rPr>
              <a:t>+</a:t>
            </a:r>
            <a:endParaRPr lang="zh-CN" altLang="en-US" sz="3600" baseline="-25000" dirty="0">
              <a:solidFill>
                <a:schemeClr val="tx2">
                  <a:lumMod val="60000"/>
                  <a:lumOff val="40000"/>
                </a:schemeClr>
              </a:solidFill>
              <a:latin typeface="迷你简毡笔黑" panose="03000509000000000000" pitchFamily="65" charset="-122"/>
              <a:ea typeface="迷你简毡笔黑" panose="03000509000000000000" pitchFamily="65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779296" y="4774168"/>
            <a:ext cx="16196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迷你简萝卜" panose="02010604000101010101" pitchFamily="2" charset="-122"/>
                <a:ea typeface="迷你简萝卜" panose="02010604000101010101" pitchFamily="2" charset="-122"/>
              </a:rPr>
              <a:t>刘猫猫出品</a:t>
            </a:r>
            <a:endParaRPr lang="zh-CN" altLang="en-US" dirty="0">
              <a:solidFill>
                <a:schemeClr val="bg1"/>
              </a:solidFill>
              <a:latin typeface="迷你简萝卜" panose="02010604000101010101" pitchFamily="2" charset="-122"/>
              <a:ea typeface="迷你简萝卜" panose="0201060400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07424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" decel="100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37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" decel="100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37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" decel="100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37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decel="100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37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" decel="100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75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0.00625 C 0.00131 -0.00787 0.00248 -0.00973 0.00378 -0.01111 C 0.00495 -0.0125 0.00638 -0.0125 0.00756 -0.01389 C 0.0086 -0.01505 0.00899 -0.01806 0.01016 -0.01898 C 0.01472 -0.02223 0.01953 -0.02223 0.02422 -0.02431 C 0.02552 -0.02593 0.02657 -0.0294 0.028 -0.0294 C 0.03946 -0.0294 0.04766 0.00185 0.0586 0.00949 C 0.06485 0.02152 0.07045 0.01643 0.07904 0.01458 C 0.08907 0.0074 0.09805 -0.00648 0.10847 -0.01111 C 0.11172 -0.01482 0.11602 -0.01598 0.11862 -0.02153 C 0.11953 -0.02338 0.12006 -0.02593 0.1211 -0.02685 C 0.12227 -0.02848 0.12383 -0.02801 0.125 -0.0294 C 0.13334 -0.03704 0.1375 -0.04236 0.14545 -0.04769 C 0.15131 -0.05579 0.15808 -0.06181 0.16459 -0.06806 C 0.17266 -0.05741 0.16446 -0.0706 0.17084 -0.05278 C 0.17227 -0.04885 0.17448 -0.0463 0.17591 -0.04236 C 0.1862 -0.01528 0.178 -0.02755 0.18633 -0.01644 C 0.18933 0.00069 0.19466 -0.00857 0.2017 -0.01111 C 0.2069 -0.01852 0.20769 -0.0213 0.21446 -0.02431 C 0.21836 -0.03172 0.21914 -0.03473 0.22461 -0.03727 C 0.22839 -0.04236 0.23177 -0.04468 0.2362 -0.04769 C 0.23933 -0.05417 0.24336 -0.05695 0.24766 -0.06065 C 0.25013 -0.0625 0.25521 -0.06574 0.25521 -0.06551 C 0.25951 -0.06389 0.26394 -0.06389 0.2681 -0.06065 C 0.27201 -0.05741 0.2724 -0.04838 0.27435 -0.04236 C 0.27917 -0.02755 0.28633 -0.01574 0.29479 -0.01111 C 0.3 -0.01204 0.30508 -0.01204 0.31016 -0.01389 C 0.31211 -0.01459 0.31354 -0.01736 0.31524 -0.01898 C 0.32396 -0.02593 0.33256 -0.03079 0.34076 -0.03959 C 0.34258 -0.04167 0.34401 -0.0456 0.34584 -0.04769 C 0.34909 -0.05 0.35274 -0.05047 0.35612 -0.05278 C 0.35873 -0.05486 0.36107 -0.05834 0.36368 -0.06065 C 0.36993 -0.06528 0.37657 -0.06852 0.38282 -0.07385 C 0.38529 -0.07547 0.38802 -0.07685 0.39063 -0.07848 C 0.39193 -0.0794 0.3944 -0.08125 0.3944 -0.08079 C 0.39597 -0.0794 0.4017 -0.07408 0.40326 -0.07084 C 0.40677 -0.06389 0.40782 -0.05857 0.41224 -0.05278 C 0.41602 -0.03079 0.43073 -0.05417 0.43894 -0.05787 C 0.44479 -0.06389 0.45052 -0.0676 0.45677 -0.07084 C 0.46524 -0.08357 0.46745 -0.08125 0.47865 -0.07848 C 0.48412 -0.07107 0.4875 -0.05996 0.48998 -0.04769 C 0.49102 -0.04236 0.48998 -0.03357 0.49258 -0.03195 C 0.4944 -0.03148 0.49597 -0.0301 0.49779 -0.0294 C 0.49909 -0.03195 0.50013 -0.03496 0.50157 -0.03727 C 0.50391 -0.04121 0.50912 -0.04769 0.50912 -0.04746 C 0.51381 -0.04537 0.51433 -0.04699 0.51693 -0.03959 C 0.5194 -0.03287 0.52058 -0.02223 0.52448 -0.01898 C 0.52657 -0.01713 0.52878 -0.01736 0.53099 -0.01644 C 0.56159 -0.01736 0.59232 -0.01736 0.62292 -0.01898 C 0.63464 -0.01945 0.64571 -0.0294 0.65743 -0.03195 C 0.66433 -0.03519 0.67071 -0.0426 0.67774 -0.04491 C 0.69037 -0.04908 0.70326 -0.04792 0.71602 -0.05 C 0.74245 -0.05903 0.76836 -0.06667 0.79519 -0.07084 C 0.82136 -0.08218 0.84818 -0.08704 0.87422 -0.09931 C 0.91602 -0.11852 0.88841 -0.11158 0.91498 -0.11713 C 0.94466 -0.13912 0.97722 -0.1507 1.00847 -0.15602 C 1.02696 -0.16528 1.01029 -0.15648 1.02748 -0.16644 C 1.02917 -0.16736 1.03086 -0.16806 1.03256 -0.16898 C 1.03477 -0.16991 1.03907 -0.17153 1.03907 -0.17107 " pathEditMode="relative" rAng="0" ptsTypes="ffffffffffffffffffffffffffffffffffffffffffffffffffffffffffA">
                                      <p:cBhvr>
                                        <p:cTn id="4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953" y="-687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9" grpId="0" animBg="1"/>
      <p:bldP spid="10" grpId="0" animBg="1"/>
      <p:bldP spid="6" grpId="0"/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>
            <a:spLocks/>
          </p:cNvSpPr>
          <p:nvPr/>
        </p:nvSpPr>
        <p:spPr>
          <a:xfrm>
            <a:off x="179512" y="130324"/>
            <a:ext cx="8229600" cy="857250"/>
          </a:xfrm>
          <a:prstGeom prst="rect">
            <a:avLst/>
          </a:prstGeom>
        </p:spPr>
        <p:txBody>
          <a:bodyPr/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457189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914378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1371566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1828754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l"/>
            <a:r>
              <a:rPr lang="zh-CN" altLang="en-US" sz="4800" dirty="0" smtClean="0">
                <a:latin typeface="迷你简毡笔黑" panose="03000509000000000000" pitchFamily="65" charset="-122"/>
                <a:ea typeface="迷你简毡笔黑" panose="03000509000000000000" pitchFamily="65" charset="-122"/>
              </a:rPr>
              <a:t>三、未来愿景</a:t>
            </a:r>
            <a:endParaRPr lang="zh-CN" altLang="en-US" sz="4800" dirty="0">
              <a:latin typeface="迷你简毡笔黑" panose="03000509000000000000" pitchFamily="65" charset="-122"/>
              <a:ea typeface="迷你简毡笔黑" panose="03000509000000000000" pitchFamily="65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779296" y="4774168"/>
            <a:ext cx="16196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迷你简萝卜" panose="02010604000101010101" pitchFamily="2" charset="-122"/>
                <a:ea typeface="迷你简萝卜" panose="02010604000101010101" pitchFamily="2" charset="-122"/>
              </a:rPr>
              <a:t>刘猫猫出品</a:t>
            </a:r>
            <a:endParaRPr lang="zh-CN" altLang="en-US" dirty="0">
              <a:solidFill>
                <a:schemeClr val="bg1"/>
              </a:solidFill>
              <a:latin typeface="迷你简萝卜" panose="02010604000101010101" pitchFamily="2" charset="-122"/>
              <a:ea typeface="迷你简萝卜" panose="0201060400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87104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4" name="Rectangle 2"/>
          <p:cNvSpPr>
            <a:spLocks noGrp="1" noChangeArrowheads="1"/>
          </p:cNvSpPr>
          <p:nvPr>
            <p:ph idx="1"/>
          </p:nvPr>
        </p:nvSpPr>
        <p:spPr>
          <a:xfrm>
            <a:off x="179512" y="195486"/>
            <a:ext cx="8964488" cy="936104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zh-CN" altLang="en-US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静蕾简体" panose="03000509000000000000" pitchFamily="65" charset="-122"/>
                <a:ea typeface="方正静蕾简体" panose="03000509000000000000" pitchFamily="65" charset="-122"/>
                <a:cs typeface="方正静蕾简体" panose="03000509000000000000" pitchFamily="65" charset="-122"/>
              </a:rPr>
              <a:t>丝绸之路</a:t>
            </a:r>
            <a:endParaRPr lang="zh-CN" altLang="en-US" sz="6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静蕾简体" panose="03000509000000000000" pitchFamily="65" charset="-122"/>
              <a:ea typeface="方正静蕾简体" panose="03000509000000000000" pitchFamily="65" charset="-122"/>
              <a:cs typeface="方正静蕾简体" panose="03000509000000000000" pitchFamily="65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43508" y="1079033"/>
            <a:ext cx="9325036" cy="2369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静蕾简体" panose="03000509000000000000" pitchFamily="65" charset="-122"/>
                <a:ea typeface="方正静蕾简体" panose="03000509000000000000" pitchFamily="65" charset="-122"/>
                <a:cs typeface="方正静蕾简体" panose="03000509000000000000" pitchFamily="65" charset="-122"/>
              </a:rPr>
              <a:t>一、主要路线</a:t>
            </a:r>
            <a:endParaRPr lang="en-US" altLang="zh-CN" sz="4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静蕾简体" panose="03000509000000000000" pitchFamily="65" charset="-122"/>
              <a:ea typeface="方正静蕾简体" panose="03000509000000000000" pitchFamily="65" charset="-122"/>
              <a:cs typeface="方正静蕾简体" panose="03000509000000000000" pitchFamily="65" charset="-122"/>
            </a:endParaRPr>
          </a:p>
          <a:p>
            <a:r>
              <a:rPr lang="zh-CN" alt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静蕾简体" panose="03000509000000000000" pitchFamily="65" charset="-122"/>
                <a:ea typeface="方正静蕾简体" panose="03000509000000000000" pitchFamily="65" charset="-122"/>
                <a:cs typeface="方正静蕾简体" panose="03000509000000000000" pitchFamily="65" charset="-122"/>
              </a:rPr>
              <a:t>长安</a:t>
            </a:r>
            <a:r>
              <a:rPr lang="en-US" altLang="zh-CN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静蕾简体" panose="03000509000000000000" pitchFamily="65" charset="-122"/>
                <a:ea typeface="方正静蕾简体" panose="03000509000000000000" pitchFamily="65" charset="-122"/>
                <a:cs typeface="方正静蕾简体" panose="03000509000000000000" pitchFamily="65" charset="-122"/>
              </a:rPr>
              <a:t>—</a:t>
            </a:r>
            <a:r>
              <a:rPr lang="zh-CN" alt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静蕾简体" panose="03000509000000000000" pitchFamily="65" charset="-122"/>
                <a:ea typeface="方正静蕾简体" panose="03000509000000000000" pitchFamily="65" charset="-122"/>
                <a:cs typeface="方正静蕾简体" panose="03000509000000000000" pitchFamily="65" charset="-122"/>
              </a:rPr>
              <a:t>河西走廊</a:t>
            </a:r>
            <a:r>
              <a:rPr lang="en-US" altLang="zh-CN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静蕾简体" panose="03000509000000000000" pitchFamily="65" charset="-122"/>
                <a:ea typeface="方正静蕾简体" panose="03000509000000000000" pitchFamily="65" charset="-122"/>
                <a:cs typeface="方正静蕾简体" panose="03000509000000000000" pitchFamily="65" charset="-122"/>
              </a:rPr>
              <a:t>—</a:t>
            </a:r>
            <a:r>
              <a:rPr lang="zh-CN" alt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静蕾简体" panose="03000509000000000000" pitchFamily="65" charset="-122"/>
                <a:ea typeface="方正静蕾简体" panose="03000509000000000000" pitchFamily="65" charset="-122"/>
                <a:cs typeface="方正静蕾简体" panose="03000509000000000000" pitchFamily="65" charset="-122"/>
              </a:rPr>
              <a:t>新疆地区</a:t>
            </a:r>
            <a:r>
              <a:rPr lang="en-US" altLang="zh-CN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静蕾简体" panose="03000509000000000000" pitchFamily="65" charset="-122"/>
                <a:ea typeface="方正静蕾简体" panose="03000509000000000000" pitchFamily="65" charset="-122"/>
                <a:cs typeface="方正静蕾简体" panose="03000509000000000000" pitchFamily="65" charset="-122"/>
              </a:rPr>
              <a:t>—</a:t>
            </a:r>
            <a:r>
              <a:rPr lang="zh-CN" alt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静蕾简体" panose="03000509000000000000" pitchFamily="65" charset="-122"/>
                <a:ea typeface="方正静蕾简体" panose="03000509000000000000" pitchFamily="65" charset="-122"/>
                <a:cs typeface="方正静蕾简体" panose="03000509000000000000" pitchFamily="65" charset="-122"/>
              </a:rPr>
              <a:t>西亚</a:t>
            </a:r>
            <a:r>
              <a:rPr lang="en-US" altLang="zh-CN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静蕾简体" panose="03000509000000000000" pitchFamily="65" charset="-122"/>
                <a:ea typeface="方正静蕾简体" panose="03000509000000000000" pitchFamily="65" charset="-122"/>
                <a:cs typeface="方正静蕾简体" panose="03000509000000000000" pitchFamily="65" charset="-122"/>
              </a:rPr>
              <a:t>—</a:t>
            </a:r>
            <a:r>
              <a:rPr lang="zh-CN" alt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静蕾简体" panose="03000509000000000000" pitchFamily="65" charset="-122"/>
                <a:ea typeface="方正静蕾简体" panose="03000509000000000000" pitchFamily="65" charset="-122"/>
                <a:cs typeface="方正静蕾简体" panose="03000509000000000000" pitchFamily="65" charset="-122"/>
              </a:rPr>
              <a:t>转运欧洲</a:t>
            </a:r>
          </a:p>
          <a:p>
            <a:endParaRPr lang="zh-CN" altLang="en-US" sz="4000" dirty="0">
              <a:latin typeface="黑体-繁" panose="020B0604000101010104" pitchFamily="34" charset="-122"/>
              <a:ea typeface="黑体-繁" panose="020B0604000101010104" pitchFamily="34" charset="-122"/>
            </a:endParaRPr>
          </a:p>
          <a:p>
            <a:endParaRPr lang="zh-CN" altLang="en-US" sz="4000" b="1" dirty="0">
              <a:latin typeface="方正字迹－曾正国行楷简体" panose="02010600010101010101" pitchFamily="2" charset="-122"/>
              <a:ea typeface="方正字迹－曾正国行楷简体" panose="02010600010101010101" pitchFamily="2" charset="-122"/>
              <a:cs typeface="Calista" panose="02000500000000000000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02226" y="2355726"/>
            <a:ext cx="804218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静蕾简体" panose="03000509000000000000" pitchFamily="65" charset="-122"/>
                <a:ea typeface="方正静蕾简体" panose="03000509000000000000" pitchFamily="65" charset="-122"/>
                <a:cs typeface="方正静蕾简体" panose="03000509000000000000" pitchFamily="65" charset="-122"/>
              </a:rPr>
              <a:t>二</a:t>
            </a:r>
            <a:r>
              <a:rPr lang="zh-CN" alt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静蕾简体" panose="03000509000000000000" pitchFamily="65" charset="-122"/>
                <a:ea typeface="方正静蕾简体" panose="03000509000000000000" pitchFamily="65" charset="-122"/>
                <a:cs typeface="方正静蕾简体" panose="03000509000000000000" pitchFamily="65" charset="-122"/>
              </a:rPr>
              <a:t>、历史</a:t>
            </a:r>
            <a:r>
              <a:rPr lang="zh-CN" altLang="en-US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静蕾简体" panose="03000509000000000000" pitchFamily="65" charset="-122"/>
                <a:ea typeface="方正静蕾简体" panose="03000509000000000000" pitchFamily="65" charset="-122"/>
                <a:cs typeface="方正静蕾简体" panose="03000509000000000000" pitchFamily="65" charset="-122"/>
              </a:rPr>
              <a:t>影响</a:t>
            </a:r>
            <a:endParaRPr lang="en-US" altLang="zh-CN" sz="4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静蕾简体" panose="03000509000000000000" pitchFamily="65" charset="-122"/>
              <a:ea typeface="方正静蕾简体" panose="03000509000000000000" pitchFamily="65" charset="-122"/>
              <a:cs typeface="方正静蕾简体" panose="03000509000000000000" pitchFamily="65" charset="-122"/>
            </a:endParaRPr>
          </a:p>
          <a:p>
            <a:r>
              <a:rPr lang="zh-CN" alt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静蕾简体" panose="03000509000000000000" pitchFamily="65" charset="-122"/>
                <a:ea typeface="方正静蕾简体" panose="03000509000000000000" pitchFamily="65" charset="-122"/>
                <a:cs typeface="方正静蕾简体" panose="03000509000000000000" pitchFamily="65" charset="-122"/>
              </a:rPr>
              <a:t>沟通了东西方之间的经济文化交流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02226" y="3738080"/>
            <a:ext cx="9036496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静蕾简体" panose="03000509000000000000" pitchFamily="65" charset="-122"/>
                <a:ea typeface="方正静蕾简体" panose="03000509000000000000" pitchFamily="65" charset="-122"/>
                <a:cs typeface="方正静蕾简体" panose="03000509000000000000" pitchFamily="65" charset="-122"/>
              </a:rPr>
              <a:t>三</a:t>
            </a:r>
            <a:r>
              <a:rPr lang="zh-CN" alt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静蕾简体" panose="03000509000000000000" pitchFamily="65" charset="-122"/>
                <a:ea typeface="方正静蕾简体" panose="03000509000000000000" pitchFamily="65" charset="-122"/>
                <a:cs typeface="方正静蕾简体" panose="03000509000000000000" pitchFamily="65" charset="-122"/>
              </a:rPr>
              <a:t>、未来愿景</a:t>
            </a:r>
            <a:endParaRPr lang="en-US" altLang="zh-CN" sz="4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静蕾简体" panose="03000509000000000000" pitchFamily="65" charset="-122"/>
              <a:ea typeface="方正静蕾简体" panose="03000509000000000000" pitchFamily="65" charset="-122"/>
              <a:cs typeface="方正静蕾简体" panose="03000509000000000000" pitchFamily="65" charset="-122"/>
            </a:endParaRPr>
          </a:p>
          <a:p>
            <a:r>
              <a:rPr lang="en-US" altLang="zh-CN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静蕾简体" panose="03000509000000000000" pitchFamily="65" charset="-122"/>
                <a:ea typeface="方正静蕾简体" panose="03000509000000000000" pitchFamily="65" charset="-122"/>
                <a:cs typeface="方正静蕾简体" panose="03000509000000000000" pitchFamily="65" charset="-122"/>
              </a:rPr>
              <a:t> </a:t>
            </a:r>
            <a:endParaRPr lang="zh-CN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静蕾简体" panose="03000509000000000000" pitchFamily="65" charset="-122"/>
              <a:ea typeface="方正静蕾简体" panose="03000509000000000000" pitchFamily="65" charset="-122"/>
              <a:cs typeface="方正静蕾简体" panose="03000509000000000000" pitchFamily="65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779296" y="4774168"/>
            <a:ext cx="16196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迷你简萝卜" panose="02010604000101010101" pitchFamily="2" charset="-122"/>
                <a:ea typeface="迷你简萝卜" panose="02010604000101010101" pitchFamily="2" charset="-122"/>
              </a:rPr>
              <a:t>刘猫猫出品</a:t>
            </a:r>
            <a:endParaRPr lang="zh-CN" altLang="en-US" dirty="0">
              <a:solidFill>
                <a:schemeClr val="bg1"/>
              </a:solidFill>
              <a:latin typeface="迷你简萝卜" panose="02010604000101010101" pitchFamily="2" charset="-122"/>
              <a:ea typeface="迷你简萝卜" panose="0201060400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213739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Text Box 2" descr="蓝色面巾纸"/>
          <p:cNvSpPr txBox="1">
            <a:spLocks noChangeArrowheads="1"/>
          </p:cNvSpPr>
          <p:nvPr/>
        </p:nvSpPr>
        <p:spPr bwMode="auto">
          <a:xfrm>
            <a:off x="179512" y="1066641"/>
            <a:ext cx="8784976" cy="2939266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ts val="3600"/>
              </a:lnSpc>
            </a:pPr>
            <a:r>
              <a:rPr lang="en-US" altLang="zh-CN" sz="2800" b="1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【</a:t>
            </a:r>
            <a:r>
              <a:rPr lang="zh-CN" altLang="en-US" sz="2800" b="1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做一做</a:t>
            </a:r>
            <a:r>
              <a:rPr lang="en-US" altLang="zh-CN" sz="2800" b="1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】</a:t>
            </a:r>
          </a:p>
          <a:p>
            <a:pPr eaLnBrk="1" hangingPunct="1">
              <a:lnSpc>
                <a:spcPts val="3100"/>
              </a:lnSpc>
            </a:pPr>
            <a:r>
              <a:rPr lang="en-US" altLang="zh-CN" sz="2400" b="1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en-US" altLang="zh-CN" sz="2400" b="1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2013</a:t>
            </a:r>
            <a:r>
              <a:rPr lang="zh-CN" altLang="en-US" sz="2400" b="1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年国家主席习近平提出</a:t>
            </a:r>
            <a:r>
              <a:rPr lang="zh-CN" altLang="en-US" sz="2400" b="1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了中国关于建立“丝绸之路经济带”的</a:t>
            </a:r>
            <a:r>
              <a:rPr lang="zh-CN" altLang="en-US" sz="2400" b="1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设想。</a:t>
            </a:r>
            <a:r>
              <a:rPr lang="zh-CN" altLang="en-US" sz="2400" b="1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关于我国古代陆上丝绸之路，说法错误的是</a:t>
            </a:r>
            <a:r>
              <a:rPr lang="en-US" altLang="zh-CN" sz="2400" b="1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</a:t>
            </a:r>
            <a:r>
              <a:rPr lang="zh-CN" altLang="en-US" sz="2400" b="1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　　</a:t>
            </a:r>
            <a:r>
              <a:rPr lang="en-US" altLang="zh-CN" sz="2400" b="1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)</a:t>
            </a:r>
          </a:p>
          <a:p>
            <a:pPr eaLnBrk="1" hangingPunct="1">
              <a:lnSpc>
                <a:spcPts val="3100"/>
              </a:lnSpc>
            </a:pPr>
            <a:r>
              <a:rPr lang="en-US" altLang="zh-CN" sz="2400" b="1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A</a:t>
            </a:r>
            <a:r>
              <a:rPr lang="zh-CN" altLang="en-US" sz="2400" b="1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．是在汉代张骞通西域后开通的</a:t>
            </a:r>
          </a:p>
          <a:p>
            <a:pPr eaLnBrk="1" hangingPunct="1">
              <a:lnSpc>
                <a:spcPts val="3100"/>
              </a:lnSpc>
            </a:pPr>
            <a:r>
              <a:rPr lang="en-US" altLang="zh-CN" sz="2400" b="1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B</a:t>
            </a:r>
            <a:r>
              <a:rPr lang="zh-CN" altLang="en-US" sz="2400" b="1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．西域的葡萄、石榴等作物传入中原，丰富了人们的生活</a:t>
            </a:r>
          </a:p>
          <a:p>
            <a:pPr eaLnBrk="1" hangingPunct="1">
              <a:lnSpc>
                <a:spcPts val="3100"/>
              </a:lnSpc>
            </a:pPr>
            <a:r>
              <a:rPr lang="en-US" altLang="zh-CN" sz="2400" b="1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C</a:t>
            </a:r>
            <a:r>
              <a:rPr lang="zh-CN" altLang="en-US" sz="2400" b="1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．其路线是从西汉首都洛阳出发，直达西亚、欧洲</a:t>
            </a:r>
          </a:p>
          <a:p>
            <a:pPr eaLnBrk="1" hangingPunct="1">
              <a:lnSpc>
                <a:spcPts val="3100"/>
              </a:lnSpc>
            </a:pPr>
            <a:r>
              <a:rPr lang="en-US" altLang="zh-CN" sz="2400" b="1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D</a:t>
            </a:r>
            <a:r>
              <a:rPr lang="zh-CN" altLang="en-US" sz="2400" b="1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．这条通道在我们今天的现实生活中仍有着重要的价值和作用</a:t>
            </a:r>
          </a:p>
        </p:txBody>
      </p:sp>
      <p:sp>
        <p:nvSpPr>
          <p:cNvPr id="7" name="矩形 6"/>
          <p:cNvSpPr/>
          <p:nvPr/>
        </p:nvSpPr>
        <p:spPr>
          <a:xfrm>
            <a:off x="949128" y="195486"/>
            <a:ext cx="7244287" cy="70788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</a:bodyPr>
          <a:lstStyle/>
          <a:p>
            <a:pPr algn="ctr"/>
            <a:r>
              <a:rPr lang="zh-CN" altLang="en-US" sz="40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  <a:reflection blurRad="6350" stA="60000" endA="900" endPos="58000" dir="5400000" sy="-100000" algn="bl" rotWithShape="0"/>
                </a:effectLst>
                <a:latin typeface="黑体-繁" panose="020B0604000101010104" pitchFamily="34" charset="-122"/>
                <a:ea typeface="黑体-繁" panose="020B0604000101010104" pitchFamily="34" charset="-122"/>
              </a:rPr>
              <a:t>主要路线</a:t>
            </a:r>
            <a:r>
              <a:rPr lang="en-US" altLang="zh-CN" sz="40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  <a:reflection blurRad="6350" stA="60000" endA="900" endPos="58000" dir="5400000" sy="-100000" algn="bl" rotWithShape="0"/>
                </a:effectLst>
                <a:latin typeface="黑体-繁" panose="020B0604000101010104" pitchFamily="34" charset="-122"/>
                <a:ea typeface="黑体-繁" panose="020B0604000101010104" pitchFamily="34" charset="-122"/>
              </a:rPr>
              <a:t>—</a:t>
            </a:r>
            <a:r>
              <a:rPr lang="zh-CN" altLang="en-US" sz="40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  <a:reflection blurRad="6350" stA="60000" endA="900" endPos="58000" dir="5400000" sy="-100000" algn="bl" rotWithShape="0"/>
                </a:effectLst>
                <a:latin typeface="黑体-繁" panose="020B0604000101010104" pitchFamily="34" charset="-122"/>
                <a:ea typeface="黑体-繁" panose="020B0604000101010104" pitchFamily="34" charset="-122"/>
              </a:rPr>
              <a:t>历史影响</a:t>
            </a:r>
            <a:r>
              <a:rPr lang="en-US" altLang="zh-CN" sz="40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  <a:reflection blurRad="6350" stA="60000" endA="900" endPos="58000" dir="5400000" sy="-100000" algn="bl" rotWithShape="0"/>
                </a:effectLst>
                <a:latin typeface="黑体-繁" panose="020B0604000101010104" pitchFamily="34" charset="-122"/>
                <a:ea typeface="黑体-繁" panose="020B0604000101010104" pitchFamily="34" charset="-122"/>
              </a:rPr>
              <a:t>—</a:t>
            </a:r>
            <a:r>
              <a:rPr lang="zh-CN" altLang="en-US" sz="40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  <a:reflection blurRad="6350" stA="60000" endA="900" endPos="58000" dir="5400000" sy="-100000" algn="bl" rotWithShape="0"/>
                </a:effectLst>
                <a:latin typeface="黑体-繁" panose="020B0604000101010104" pitchFamily="34" charset="-122"/>
                <a:ea typeface="黑体-繁" panose="020B0604000101010104" pitchFamily="34" charset="-122"/>
              </a:rPr>
              <a:t>未来愿景</a:t>
            </a:r>
            <a:endParaRPr lang="zh-CN" altLang="en-US" sz="3600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  <a:reflection blurRad="6350" stA="60000" endA="900" endPos="58000" dir="5400000" sy="-100000" algn="bl" rotWithShape="0"/>
              </a:effectLst>
              <a:latin typeface="黑体-繁" panose="020B0604000101010104" pitchFamily="34" charset="-122"/>
              <a:ea typeface="黑体-繁" panose="020B0604000101010104" pitchFamily="34" charset="-122"/>
            </a:endParaRPr>
          </a:p>
        </p:txBody>
      </p:sp>
      <p:sp>
        <p:nvSpPr>
          <p:cNvPr id="33795" name="Text Box 3"/>
          <p:cNvSpPr txBox="1">
            <a:spLocks noChangeArrowheads="1"/>
          </p:cNvSpPr>
          <p:nvPr/>
        </p:nvSpPr>
        <p:spPr bwMode="auto">
          <a:xfrm>
            <a:off x="7524328" y="1923678"/>
            <a:ext cx="6096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文鼎火柴体" panose="020B0602010101010101" pitchFamily="33" charset="-122"/>
                <a:ea typeface="文鼎火柴体" panose="020B0602010101010101" pitchFamily="33" charset="-122"/>
              </a:rPr>
              <a:t>C</a:t>
            </a:r>
            <a:endParaRPr lang="en-US" altLang="zh-CN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文鼎火柴体" panose="020B0602010101010101" pitchFamily="33" charset="-122"/>
              <a:ea typeface="文鼎火柴体" panose="020B0602010101010101" pitchFamily="33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79512" y="4005907"/>
            <a:ext cx="8773725" cy="64889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lIns="121917" tIns="60958" rIns="121917" bIns="60958" rtlCol="0">
            <a:spAutoFit/>
          </a:bodyPr>
          <a:lstStyle/>
          <a:p>
            <a:pPr>
              <a:lnSpc>
                <a:spcPts val="4133"/>
              </a:lnSpc>
            </a:pPr>
            <a:r>
              <a:rPr lang="zh-CN" altLang="en-US" sz="2400" b="1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丝绸之路的主要路线</a:t>
            </a:r>
            <a:r>
              <a:rPr lang="zh-CN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：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长安</a:t>
            </a:r>
            <a:r>
              <a:rPr lang="en-US" altLang="zh-CN" sz="2000" b="1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—</a:t>
            </a:r>
            <a:r>
              <a:rPr lang="zh-CN" altLang="en-US" sz="2000" b="1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河西走廊</a:t>
            </a:r>
            <a:r>
              <a:rPr lang="en-US" altLang="zh-CN" sz="2000" b="1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—</a:t>
            </a:r>
            <a:r>
              <a:rPr lang="zh-CN" altLang="en-US" sz="2000" b="1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新疆地区</a:t>
            </a:r>
            <a:r>
              <a:rPr lang="en-US" altLang="zh-CN" sz="2000" b="1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—</a:t>
            </a:r>
            <a:r>
              <a:rPr lang="zh-CN" altLang="en-US" sz="2000" b="1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西亚</a:t>
            </a:r>
            <a:r>
              <a:rPr lang="en-US" altLang="zh-CN" sz="2000" b="1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—</a:t>
            </a:r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转运欧洲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5436096" y="557437"/>
            <a:ext cx="2952328" cy="1062458"/>
            <a:chOff x="3851920" y="2172539"/>
            <a:chExt cx="4099526" cy="1495815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4776" r="9026" b="50000"/>
            <a:stretch/>
          </p:blipFill>
          <p:spPr>
            <a:xfrm>
              <a:off x="3851920" y="2172539"/>
              <a:ext cx="1079643" cy="1491295"/>
            </a:xfrm>
            <a:prstGeom prst="rect">
              <a:avLst/>
            </a:prstGeom>
          </p:spPr>
        </p:pic>
        <p:sp>
          <p:nvSpPr>
            <p:cNvPr id="14" name="TextBox 13"/>
            <p:cNvSpPr txBox="1"/>
            <p:nvPr/>
          </p:nvSpPr>
          <p:spPr>
            <a:xfrm>
              <a:off x="4860032" y="2931722"/>
              <a:ext cx="3091414" cy="7366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迷你简萝卜" panose="02010604000101010101" pitchFamily="2" charset="-122"/>
                  <a:ea typeface="迷你简萝卜" panose="02010604000101010101" pitchFamily="2" charset="-122"/>
                </a:rPr>
                <a:t>暂停半分钟</a:t>
              </a:r>
              <a:endParaRPr lang="zh-CN" altLang="en-US" sz="2800" dirty="0">
                <a:solidFill>
                  <a:schemeClr val="tx2">
                    <a:lumMod val="60000"/>
                    <a:lumOff val="40000"/>
                  </a:schemeClr>
                </a:solidFill>
                <a:latin typeface="迷你简萝卜" panose="02010604000101010101" pitchFamily="2" charset="-122"/>
                <a:ea typeface="迷你简萝卜" panose="0201060400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19349776"/>
      </p:ext>
    </p:extLst>
  </p:cSld>
  <p:clrMapOvr>
    <a:masterClrMapping/>
  </p:clrMapOvr>
  <p:transition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7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8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0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2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4" dur="41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 tmFilter="0,0; .5, 1; 1, 1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 tmFilter="0,0; .5, 1; 1, 1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337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33795" grpId="0"/>
      <p:bldP spid="8" grpId="0" build="p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Text Box 2" descr="蓝色面巾纸"/>
          <p:cNvSpPr txBox="1">
            <a:spLocks noChangeArrowheads="1"/>
          </p:cNvSpPr>
          <p:nvPr/>
        </p:nvSpPr>
        <p:spPr bwMode="auto">
          <a:xfrm>
            <a:off x="3131840" y="1466101"/>
            <a:ext cx="5469498" cy="2862322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ts val="3600"/>
              </a:lnSpc>
            </a:pPr>
            <a:r>
              <a:rPr lang="en-US" altLang="zh-CN" sz="2800" b="1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【</a:t>
            </a:r>
            <a:r>
              <a:rPr lang="zh-CN" altLang="en-US" sz="2800" b="1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试一试</a:t>
            </a:r>
            <a:r>
              <a:rPr lang="en-US" altLang="zh-CN" sz="2800" b="1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】</a:t>
            </a:r>
            <a:r>
              <a:rPr lang="zh-CN" altLang="en-US" sz="2800" dirty="0" smtClean="0">
                <a:solidFill>
                  <a:schemeClr val="bg1"/>
                </a:solidFill>
                <a:latin typeface="迷你简剪纸" panose="03000509000000000000" pitchFamily="65" charset="-122"/>
                <a:ea typeface="迷你简剪纸" panose="03000509000000000000" pitchFamily="65" charset="-122"/>
              </a:rPr>
              <a:t>重走丝绸之路</a:t>
            </a:r>
            <a:endParaRPr lang="en-US" altLang="zh-CN" sz="2800" dirty="0" smtClean="0">
              <a:solidFill>
                <a:schemeClr val="bg1"/>
              </a:solidFill>
              <a:latin typeface="迷你简剪纸" panose="03000509000000000000" pitchFamily="65" charset="-122"/>
              <a:ea typeface="迷你简剪纸" panose="03000509000000000000" pitchFamily="65" charset="-122"/>
            </a:endParaRPr>
          </a:p>
          <a:p>
            <a:pPr eaLnBrk="1" hangingPunct="1">
              <a:lnSpc>
                <a:spcPts val="3600"/>
              </a:lnSpc>
            </a:pPr>
            <a:r>
              <a:rPr lang="en-US" altLang="zh-CN" sz="2400" b="1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zh-CN" altLang="en-US" sz="2400" b="1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、参考现在的中国地图和世界地图，数一数，丝绸之路经过我国哪些省份和哪些国家？</a:t>
            </a:r>
            <a:endParaRPr lang="en-US" altLang="zh-CN" sz="2400" b="1" dirty="0" smtClean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eaLnBrk="1" hangingPunct="1">
              <a:lnSpc>
                <a:spcPts val="3600"/>
              </a:lnSpc>
            </a:pPr>
            <a:r>
              <a:rPr lang="en-US" altLang="zh-CN" sz="2400" b="1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r>
              <a:rPr lang="zh-CN" altLang="en-US" sz="2400" b="1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、通过图书资料、网上搜索等方式搜集丝绸之路的相关图片和资料。</a:t>
            </a:r>
            <a:endParaRPr lang="en-US" altLang="zh-CN" sz="2400" b="1" dirty="0" smtClean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49128" y="195486"/>
            <a:ext cx="7244287" cy="707884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</a:bodyPr>
          <a:lstStyle/>
          <a:p>
            <a:pPr algn="ctr"/>
            <a:r>
              <a:rPr lang="zh-CN" altLang="en-US" sz="40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  <a:reflection blurRad="6350" stA="60000" endA="900" endPos="58000" dir="5400000" sy="-100000" algn="bl" rotWithShape="0"/>
                </a:effectLst>
                <a:latin typeface="黑体-繁" panose="020B0604000101010104" pitchFamily="34" charset="-122"/>
                <a:ea typeface="黑体-繁" panose="020B0604000101010104" pitchFamily="34" charset="-122"/>
              </a:rPr>
              <a:t>主要路线</a:t>
            </a:r>
            <a:r>
              <a:rPr lang="en-US" altLang="zh-CN" sz="40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  <a:reflection blurRad="6350" stA="60000" endA="900" endPos="58000" dir="5400000" sy="-100000" algn="bl" rotWithShape="0"/>
                </a:effectLst>
                <a:latin typeface="黑体-繁" panose="020B0604000101010104" pitchFamily="34" charset="-122"/>
                <a:ea typeface="黑体-繁" panose="020B0604000101010104" pitchFamily="34" charset="-122"/>
              </a:rPr>
              <a:t>—</a:t>
            </a:r>
            <a:r>
              <a:rPr lang="zh-CN" altLang="en-US" sz="40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  <a:reflection blurRad="6350" stA="60000" endA="900" endPos="58000" dir="5400000" sy="-100000" algn="bl" rotWithShape="0"/>
                </a:effectLst>
                <a:latin typeface="黑体-繁" panose="020B0604000101010104" pitchFamily="34" charset="-122"/>
                <a:ea typeface="黑体-繁" panose="020B0604000101010104" pitchFamily="34" charset="-122"/>
              </a:rPr>
              <a:t>历史影响</a:t>
            </a:r>
            <a:r>
              <a:rPr lang="en-US" altLang="zh-CN" sz="40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  <a:reflection blurRad="6350" stA="60000" endA="900" endPos="58000" dir="5400000" sy="-100000" algn="bl" rotWithShape="0"/>
                </a:effectLst>
                <a:latin typeface="黑体-繁" panose="020B0604000101010104" pitchFamily="34" charset="-122"/>
                <a:ea typeface="黑体-繁" panose="020B0604000101010104" pitchFamily="34" charset="-122"/>
              </a:rPr>
              <a:t>—</a:t>
            </a:r>
            <a:r>
              <a:rPr lang="zh-CN" altLang="en-US" sz="40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  <a:reflection blurRad="6350" stA="60000" endA="900" endPos="58000" dir="5400000" sy="-100000" algn="bl" rotWithShape="0"/>
                </a:effectLst>
                <a:latin typeface="黑体-繁" panose="020B0604000101010104" pitchFamily="34" charset="-122"/>
                <a:ea typeface="黑体-繁" panose="020B0604000101010104" pitchFamily="34" charset="-122"/>
              </a:rPr>
              <a:t>未来愿景</a:t>
            </a:r>
            <a:endParaRPr lang="zh-CN" altLang="en-US" sz="3600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  <a:reflection blurRad="6350" stA="60000" endA="900" endPos="58000" dir="5400000" sy="-100000" algn="bl" rotWithShape="0"/>
              </a:effectLst>
              <a:latin typeface="黑体-繁" panose="020B0604000101010104" pitchFamily="34" charset="-122"/>
              <a:ea typeface="黑体-繁" panose="020B0604000101010104" pitchFamily="34" charset="-122"/>
            </a:endParaRPr>
          </a:p>
        </p:txBody>
      </p:sp>
      <p:pic>
        <p:nvPicPr>
          <p:cNvPr id="4" name="Picture 2">
            <a:hlinkClick r:id="rId2"/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39" t="3706" r="5052" b="2858"/>
          <a:stretch/>
        </p:blipFill>
        <p:spPr bwMode="auto">
          <a:xfrm>
            <a:off x="0" y="1476786"/>
            <a:ext cx="2987824" cy="297540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92676368"/>
      </p:ext>
    </p:extLst>
  </p:cSld>
  <p:clrMapOvr>
    <a:masterClrMapping/>
  </p:clrMapOvr>
  <p:transition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150"/>
                            </p:stCondLst>
                            <p:childTnLst>
                              <p:par>
                                <p:cTn id="18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9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34115" y="465516"/>
            <a:ext cx="8746232" cy="1674186"/>
          </a:xfrm>
        </p:spPr>
        <p:txBody>
          <a:bodyPr/>
          <a:lstStyle/>
          <a:p>
            <a:r>
              <a:rPr lang="zh-CN" altLang="en-US" sz="7200" dirty="0">
                <a:solidFill>
                  <a:schemeClr val="bg1"/>
                </a:solidFill>
                <a:effectLst>
                  <a:glow rad="101600">
                    <a:schemeClr val="tx2">
                      <a:lumMod val="60000"/>
                      <a:lumOff val="40000"/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60000" endA="900" endPos="58000" dir="5400000" sy="-100000" algn="bl" rotWithShape="0"/>
                </a:effectLst>
                <a:latin typeface="黑体-繁" panose="020B0604000101010104" pitchFamily="34" charset="-122"/>
                <a:ea typeface="黑体-繁" panose="020B0604000101010104" pitchFamily="34" charset="-122"/>
                <a:cs typeface="方正静蕾简体" panose="03000509000000000000" pitchFamily="65" charset="-122"/>
              </a:rPr>
              <a:t>想了解</a:t>
            </a:r>
            <a:r>
              <a:rPr lang="zh-CN" altLang="en-US" sz="7200" dirty="0" smtClean="0">
                <a:solidFill>
                  <a:schemeClr val="bg1"/>
                </a:solidFill>
                <a:effectLst>
                  <a:glow rad="101600">
                    <a:schemeClr val="tx2">
                      <a:lumMod val="60000"/>
                      <a:lumOff val="40000"/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60000" endA="900" endPos="58000" dir="5400000" sy="-100000" algn="bl" rotWithShape="0"/>
                </a:effectLst>
                <a:latin typeface="黑体-繁" panose="020B0604000101010104" pitchFamily="34" charset="-122"/>
                <a:ea typeface="黑体-繁" panose="020B0604000101010104" pitchFamily="34" charset="-122"/>
                <a:cs typeface="方正静蕾简体" panose="03000509000000000000" pitchFamily="65" charset="-122"/>
              </a:rPr>
              <a:t>更多丝路故事请</a:t>
            </a:r>
            <a:r>
              <a:rPr lang="zh-CN" altLang="en-US" sz="7200" dirty="0">
                <a:solidFill>
                  <a:schemeClr val="bg1"/>
                </a:solidFill>
                <a:effectLst>
                  <a:glow rad="101600">
                    <a:schemeClr val="tx2">
                      <a:lumMod val="60000"/>
                      <a:lumOff val="40000"/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60000" endA="900" endPos="58000" dir="5400000" sy="-100000" algn="bl" rotWithShape="0"/>
                </a:effectLst>
                <a:latin typeface="黑体-繁" panose="020B0604000101010104" pitchFamily="34" charset="-122"/>
                <a:ea typeface="黑体-繁" panose="020B0604000101010104" pitchFamily="34" charset="-122"/>
                <a:cs typeface="方正静蕾简体" panose="03000509000000000000" pitchFamily="65" charset="-122"/>
              </a:rPr>
              <a:t>点我！</a:t>
            </a:r>
          </a:p>
        </p:txBody>
      </p:sp>
      <p:pic>
        <p:nvPicPr>
          <p:cNvPr id="5" name="Picture 3" descr="ich2b2m00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2505954"/>
            <a:ext cx="7056264" cy="260855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77460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1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3393" y="123478"/>
            <a:ext cx="8748464" cy="3394472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3600" dirty="0" smtClean="0">
                <a:latin typeface="迷你简毡笔黑" panose="03000509000000000000" pitchFamily="65" charset="-122"/>
                <a:ea typeface="迷你简毡笔黑" panose="03000509000000000000" pitchFamily="65" charset="-122"/>
              </a:rPr>
              <a:t>推荐</a:t>
            </a:r>
            <a:r>
              <a:rPr lang="zh-CN" altLang="en-US" sz="3600" dirty="0">
                <a:latin typeface="迷你简毡笔黑" panose="03000509000000000000" pitchFamily="65" charset="-122"/>
                <a:ea typeface="迷你简毡笔黑" panose="03000509000000000000" pitchFamily="65" charset="-122"/>
              </a:rPr>
              <a:t>视频</a:t>
            </a:r>
            <a:r>
              <a:rPr lang="zh-CN" altLang="en-US" sz="3600" dirty="0" smtClean="0">
                <a:latin typeface="迷你简毡笔黑" panose="03000509000000000000" pitchFamily="65" charset="-122"/>
                <a:ea typeface="迷你简毡笔黑" panose="03000509000000000000" pitchFamily="65" charset="-122"/>
              </a:rPr>
              <a:t>：</a:t>
            </a:r>
            <a:endParaRPr lang="en-US" altLang="zh-CN" sz="3600" dirty="0" smtClean="0">
              <a:latin typeface="迷你简毡笔黑" panose="03000509000000000000" pitchFamily="65" charset="-122"/>
              <a:ea typeface="迷你简毡笔黑" panose="03000509000000000000" pitchFamily="65" charset="-122"/>
            </a:endParaRPr>
          </a:p>
          <a:p>
            <a:pPr marL="0" indent="0">
              <a:buNone/>
            </a:pPr>
            <a:r>
              <a:rPr lang="zh-CN" altLang="en-US" dirty="0" smtClean="0">
                <a:latin typeface="迷你简毡笔黑" panose="03000509000000000000" pitchFamily="65" charset="-122"/>
                <a:ea typeface="迷你简毡笔黑" panose="03000509000000000000" pitchFamily="65" charset="-122"/>
              </a:rPr>
              <a:t>记录片：</a:t>
            </a:r>
            <a:r>
              <a:rPr lang="en-US" altLang="zh-CN" sz="2800" dirty="0" smtClean="0">
                <a:latin typeface="迷你简毡笔黑" panose="03000509000000000000" pitchFamily="65" charset="-122"/>
                <a:ea typeface="迷你简毡笔黑" panose="03000509000000000000" pitchFamily="65" charset="-122"/>
              </a:rPr>
              <a:t>《</a:t>
            </a:r>
            <a:r>
              <a:rPr lang="zh-CN" altLang="en-US" sz="2800" dirty="0" smtClean="0">
                <a:latin typeface="迷你简毡笔黑" panose="03000509000000000000" pitchFamily="65" charset="-122"/>
                <a:ea typeface="迷你简毡笔黑" panose="03000509000000000000" pitchFamily="65" charset="-122"/>
              </a:rPr>
              <a:t>新丝绸之路</a:t>
            </a:r>
            <a:r>
              <a:rPr lang="en-US" altLang="zh-CN" sz="2800" dirty="0" smtClean="0">
                <a:latin typeface="迷你简毡笔黑" panose="03000509000000000000" pitchFamily="65" charset="-122"/>
                <a:ea typeface="迷你简毡笔黑" panose="03000509000000000000" pitchFamily="65" charset="-122"/>
              </a:rPr>
              <a:t>》</a:t>
            </a:r>
            <a:r>
              <a:rPr lang="zh-CN" altLang="en-US" sz="2000" dirty="0">
                <a:latin typeface="迷你简毡笔黑" panose="03000509000000000000" pitchFamily="65" charset="-122"/>
                <a:ea typeface="迷你简毡笔黑" panose="03000509000000000000" pitchFamily="65" charset="-122"/>
              </a:rPr>
              <a:t>（</a:t>
            </a:r>
            <a:r>
              <a:rPr lang="en-US" altLang="zh-CN" sz="2000" dirty="0">
                <a:latin typeface="Hakuu" panose="02000609000000000000" pitchFamily="49" charset="-128"/>
                <a:ea typeface="Hakuu" panose="02000609000000000000" pitchFamily="49" charset="-128"/>
              </a:rPr>
              <a:t>CCTV</a:t>
            </a:r>
            <a:r>
              <a:rPr lang="zh-CN" altLang="en-US" sz="2000" dirty="0">
                <a:latin typeface="迷你简毡笔黑" panose="03000509000000000000" pitchFamily="65" charset="-122"/>
                <a:ea typeface="迷你简毡笔黑" panose="03000509000000000000" pitchFamily="65" charset="-122"/>
              </a:rPr>
              <a:t>出品）</a:t>
            </a:r>
            <a:endParaRPr lang="en-US" altLang="zh-CN" sz="2000" dirty="0">
              <a:latin typeface="迷你简毡笔黑" panose="03000509000000000000" pitchFamily="65" charset="-122"/>
              <a:ea typeface="迷你简毡笔黑" panose="03000509000000000000" pitchFamily="65" charset="-122"/>
            </a:endParaRPr>
          </a:p>
          <a:p>
            <a:pPr marL="0" indent="0">
              <a:buNone/>
            </a:pPr>
            <a:r>
              <a:rPr lang="zh-CN" altLang="en-US" dirty="0" smtClean="0">
                <a:latin typeface="迷你简毡笔黑" panose="03000509000000000000" pitchFamily="65" charset="-122"/>
                <a:ea typeface="迷你简毡笔黑" panose="03000509000000000000" pitchFamily="65" charset="-122"/>
              </a:rPr>
              <a:t>讲座：</a:t>
            </a:r>
            <a:r>
              <a:rPr lang="en-US" altLang="zh-CN" sz="2400" dirty="0" smtClean="0">
                <a:latin typeface="迷你简毡笔黑" panose="03000509000000000000" pitchFamily="65" charset="-122"/>
                <a:ea typeface="迷你简毡笔黑" panose="03000509000000000000" pitchFamily="65" charset="-122"/>
              </a:rPr>
              <a:t>《</a:t>
            </a:r>
            <a:r>
              <a:rPr lang="zh-CN" altLang="en-US" sz="2400" dirty="0" smtClean="0">
                <a:latin typeface="迷你简毡笔黑" panose="03000509000000000000" pitchFamily="65" charset="-122"/>
                <a:ea typeface="迷你简毡笔黑" panose="03000509000000000000" pitchFamily="65" charset="-122"/>
              </a:rPr>
              <a:t>丝绸之路与古代贸易</a:t>
            </a:r>
            <a:r>
              <a:rPr lang="en-US" altLang="zh-CN" sz="2400" dirty="0" smtClean="0">
                <a:latin typeface="迷你简毡笔黑" panose="03000509000000000000" pitchFamily="65" charset="-122"/>
                <a:ea typeface="迷你简毡笔黑" panose="03000509000000000000" pitchFamily="65" charset="-122"/>
              </a:rPr>
              <a:t>》</a:t>
            </a:r>
            <a:r>
              <a:rPr lang="zh-CN" altLang="en-US" sz="2000" dirty="0" smtClean="0">
                <a:latin typeface="迷你简毡笔黑" panose="03000509000000000000" pitchFamily="65" charset="-122"/>
                <a:ea typeface="迷你简毡笔黑" panose="03000509000000000000" pitchFamily="65" charset="-122"/>
              </a:rPr>
              <a:t>（</a:t>
            </a:r>
            <a:r>
              <a:rPr lang="en-US" altLang="zh-CN" sz="2000" dirty="0">
                <a:latin typeface="Hakuu" panose="02000609000000000000" pitchFamily="49" charset="-128"/>
                <a:ea typeface="Hakuu" panose="02000609000000000000" pitchFamily="49" charset="-128"/>
              </a:rPr>
              <a:t>crash course</a:t>
            </a:r>
            <a:r>
              <a:rPr lang="zh-CN" altLang="en-US" sz="2000" dirty="0">
                <a:latin typeface="迷你简毡笔黑" panose="03000509000000000000" pitchFamily="65" charset="-122"/>
                <a:ea typeface="迷你简毡笔黑" panose="03000509000000000000" pitchFamily="65" charset="-122"/>
              </a:rPr>
              <a:t>出品</a:t>
            </a:r>
            <a:r>
              <a:rPr lang="zh-CN" altLang="en-US" sz="2000" dirty="0" smtClean="0">
                <a:latin typeface="迷你简毡笔黑" panose="03000509000000000000" pitchFamily="65" charset="-122"/>
                <a:ea typeface="迷你简毡笔黑" panose="03000509000000000000" pitchFamily="65" charset="-122"/>
              </a:rPr>
              <a:t>）</a:t>
            </a:r>
            <a:endParaRPr lang="en-US" altLang="zh-CN" sz="2000" dirty="0" smtClean="0">
              <a:latin typeface="迷你简毡笔黑" panose="03000509000000000000" pitchFamily="65" charset="-122"/>
              <a:ea typeface="迷你简毡笔黑" panose="03000509000000000000" pitchFamily="65" charset="-122"/>
            </a:endParaRPr>
          </a:p>
          <a:p>
            <a:pPr marL="0" indent="0">
              <a:buNone/>
            </a:pPr>
            <a:endParaRPr lang="en-US" altLang="zh-CN" sz="2000" dirty="0">
              <a:latin typeface="迷你简毡笔黑" panose="03000509000000000000" pitchFamily="65" charset="-122"/>
              <a:ea typeface="迷你简毡笔黑" panose="03000509000000000000" pitchFamily="65" charset="-122"/>
            </a:endParaRPr>
          </a:p>
          <a:p>
            <a:pPr marL="0" indent="0">
              <a:buNone/>
            </a:pPr>
            <a:r>
              <a:rPr lang="zh-CN" altLang="en-US" sz="3600" dirty="0" smtClean="0">
                <a:latin typeface="迷你简毡笔黑" panose="03000509000000000000" pitchFamily="65" charset="-122"/>
                <a:ea typeface="迷你简毡笔黑" panose="03000509000000000000" pitchFamily="65" charset="-122"/>
              </a:rPr>
              <a:t>推荐书籍：</a:t>
            </a:r>
            <a:endParaRPr lang="en-US" altLang="zh-CN" sz="3600" dirty="0" smtClean="0">
              <a:latin typeface="迷你简毡笔黑" panose="03000509000000000000" pitchFamily="65" charset="-122"/>
              <a:ea typeface="迷你简毡笔黑" panose="03000509000000000000" pitchFamily="65" charset="-122"/>
            </a:endParaRPr>
          </a:p>
          <a:p>
            <a:pPr marL="0" indent="0">
              <a:buNone/>
            </a:pPr>
            <a:r>
              <a:rPr lang="en-US" altLang="zh-CN" sz="2800" dirty="0" smtClean="0">
                <a:latin typeface="迷你简毡笔黑" panose="03000509000000000000" pitchFamily="65" charset="-122"/>
                <a:ea typeface="迷你简毡笔黑" panose="03000509000000000000" pitchFamily="65" charset="-122"/>
              </a:rPr>
              <a:t>《</a:t>
            </a:r>
            <a:r>
              <a:rPr lang="zh-CN" altLang="en-US" sz="2800" dirty="0" smtClean="0">
                <a:latin typeface="迷你简毡笔黑" panose="03000509000000000000" pitchFamily="65" charset="-122"/>
                <a:ea typeface="迷你简毡笔黑" panose="03000509000000000000" pitchFamily="65" charset="-122"/>
              </a:rPr>
              <a:t>丝绸之路</a:t>
            </a:r>
            <a:r>
              <a:rPr lang="en-US" altLang="zh-CN" sz="2800" dirty="0" smtClean="0">
                <a:latin typeface="迷你简毡笔黑" panose="03000509000000000000" pitchFamily="65" charset="-122"/>
                <a:ea typeface="迷你简毡笔黑" panose="03000509000000000000" pitchFamily="65" charset="-122"/>
              </a:rPr>
              <a:t>---</a:t>
            </a:r>
            <a:r>
              <a:rPr lang="zh-CN" altLang="en-US" sz="2800" dirty="0" smtClean="0">
                <a:latin typeface="迷你简毡笔黑" panose="03000509000000000000" pitchFamily="65" charset="-122"/>
                <a:ea typeface="迷你简毡笔黑" panose="03000509000000000000" pitchFamily="65" charset="-122"/>
              </a:rPr>
              <a:t>一部全新的世界史</a:t>
            </a:r>
            <a:r>
              <a:rPr lang="en-US" altLang="zh-CN" sz="2800" dirty="0">
                <a:latin typeface="迷你简毡笔黑" panose="03000509000000000000" pitchFamily="65" charset="-122"/>
                <a:ea typeface="迷你简毡笔黑" panose="03000509000000000000" pitchFamily="65" charset="-122"/>
              </a:rPr>
              <a:t>》 </a:t>
            </a:r>
            <a:r>
              <a:rPr lang="zh-CN" altLang="en-US" sz="2000" dirty="0">
                <a:latin typeface="迷你简毡笔黑" panose="03000509000000000000" pitchFamily="65" charset="-122"/>
                <a:ea typeface="迷你简毡笔黑" panose="03000509000000000000" pitchFamily="65" charset="-122"/>
              </a:rPr>
              <a:t>（彼得</a:t>
            </a:r>
            <a:r>
              <a:rPr lang="en-US" altLang="zh-CN" sz="2000" dirty="0">
                <a:latin typeface="迷你简毡笔黑" panose="03000509000000000000" pitchFamily="65" charset="-122"/>
                <a:ea typeface="迷你简毡笔黑" panose="03000509000000000000" pitchFamily="65" charset="-122"/>
              </a:rPr>
              <a:t>·</a:t>
            </a:r>
            <a:r>
              <a:rPr lang="zh-CN" altLang="en-US" sz="2000" dirty="0">
                <a:latin typeface="迷你简毡笔黑" panose="03000509000000000000" pitchFamily="65" charset="-122"/>
                <a:ea typeface="迷你简毡笔黑" panose="03000509000000000000" pitchFamily="65" charset="-122"/>
              </a:rPr>
              <a:t>弗兰科潘著</a:t>
            </a:r>
            <a:r>
              <a:rPr lang="zh-CN" altLang="en-US" sz="2000" dirty="0" smtClean="0">
                <a:latin typeface="迷你简毡笔黑" panose="03000509000000000000" pitchFamily="65" charset="-122"/>
                <a:ea typeface="迷你简毡笔黑" panose="03000509000000000000" pitchFamily="65" charset="-122"/>
              </a:rPr>
              <a:t>）</a:t>
            </a:r>
            <a:endParaRPr lang="en-US" altLang="zh-CN" sz="2000" dirty="0" smtClean="0">
              <a:latin typeface="迷你简毡笔黑" panose="03000509000000000000" pitchFamily="65" charset="-122"/>
              <a:ea typeface="迷你简毡笔黑" panose="03000509000000000000" pitchFamily="65" charset="-122"/>
            </a:endParaRPr>
          </a:p>
          <a:p>
            <a:pPr marL="0" indent="0">
              <a:buNone/>
            </a:pPr>
            <a:r>
              <a:rPr lang="zh-CN" altLang="en-US" sz="3600" dirty="0">
                <a:latin typeface="迷你简毡笔黑" panose="03000509000000000000" pitchFamily="65" charset="-122"/>
                <a:ea typeface="迷你简毡笔黑" panose="03000509000000000000" pitchFamily="65" charset="-122"/>
              </a:rPr>
              <a:t>推荐音乐：</a:t>
            </a:r>
            <a:endParaRPr lang="en-US" altLang="zh-CN" sz="3600" dirty="0">
              <a:latin typeface="迷你简毡笔黑" panose="03000509000000000000" pitchFamily="65" charset="-122"/>
              <a:ea typeface="迷你简毡笔黑" panose="03000509000000000000" pitchFamily="65" charset="-122"/>
            </a:endParaRPr>
          </a:p>
          <a:p>
            <a:pPr marL="0" indent="0">
              <a:buNone/>
            </a:pPr>
            <a:r>
              <a:rPr lang="en-US" altLang="zh-CN" sz="2800" dirty="0">
                <a:latin typeface="迷你简毡笔黑" panose="03000509000000000000" pitchFamily="65" charset="-122"/>
                <a:ea typeface="迷你简毡笔黑" panose="03000509000000000000" pitchFamily="65" charset="-122"/>
              </a:rPr>
              <a:t>《</a:t>
            </a:r>
            <a:r>
              <a:rPr lang="zh-CN" altLang="en-US" sz="2800" dirty="0">
                <a:latin typeface="迷你简毡笔黑" panose="03000509000000000000" pitchFamily="65" charset="-122"/>
                <a:ea typeface="迷你简毡笔黑" panose="03000509000000000000" pitchFamily="65" charset="-122"/>
              </a:rPr>
              <a:t>丝路</a:t>
            </a:r>
            <a:r>
              <a:rPr lang="en-US" altLang="zh-CN" sz="2800" dirty="0">
                <a:latin typeface="迷你简毡笔黑" panose="03000509000000000000" pitchFamily="65" charset="-122"/>
                <a:ea typeface="迷你简毡笔黑" panose="03000509000000000000" pitchFamily="65" charset="-122"/>
              </a:rPr>
              <a:t>》</a:t>
            </a:r>
            <a:r>
              <a:rPr lang="zh-CN" altLang="en-US" sz="2000" dirty="0">
                <a:latin typeface="迷你简毡笔黑" panose="03000509000000000000" pitchFamily="65" charset="-122"/>
                <a:ea typeface="迷你简毡笔黑" panose="03000509000000000000" pitchFamily="65" charset="-122"/>
              </a:rPr>
              <a:t>（那英演唱、苏大宝沙画）</a:t>
            </a:r>
            <a:endParaRPr lang="en-US" altLang="zh-CN" sz="2000" dirty="0">
              <a:latin typeface="迷你简毡笔黑" panose="03000509000000000000" pitchFamily="65" charset="-122"/>
              <a:ea typeface="迷你简毡笔黑" panose="03000509000000000000" pitchFamily="65" charset="-122"/>
            </a:endParaRPr>
          </a:p>
          <a:p>
            <a:pPr marL="0" indent="0">
              <a:buNone/>
            </a:pPr>
            <a:r>
              <a:rPr lang="en-US" altLang="zh-CN" sz="2800" dirty="0">
                <a:latin typeface="迷你简毡笔黑" panose="03000509000000000000" pitchFamily="65" charset="-122"/>
                <a:ea typeface="迷你简毡笔黑" panose="03000509000000000000" pitchFamily="65" charset="-122"/>
              </a:rPr>
              <a:t>《</a:t>
            </a:r>
            <a:r>
              <a:rPr lang="zh-CN" altLang="en-US" sz="2800" dirty="0">
                <a:latin typeface="迷你简毡笔黑" panose="03000509000000000000" pitchFamily="65" charset="-122"/>
                <a:ea typeface="迷你简毡笔黑" panose="03000509000000000000" pitchFamily="65" charset="-122"/>
              </a:rPr>
              <a:t>丝绸之路</a:t>
            </a:r>
            <a:r>
              <a:rPr lang="en-US" altLang="zh-CN" sz="2800" dirty="0">
                <a:latin typeface="迷你简毡笔黑" panose="03000509000000000000" pitchFamily="65" charset="-122"/>
                <a:ea typeface="迷你简毡笔黑" panose="03000509000000000000" pitchFamily="65" charset="-122"/>
              </a:rPr>
              <a:t>》</a:t>
            </a:r>
            <a:r>
              <a:rPr lang="zh-CN" altLang="en-US" sz="2000" dirty="0">
                <a:latin typeface="迷你简毡笔黑" panose="03000509000000000000" pitchFamily="65" charset="-122"/>
                <a:ea typeface="迷你简毡笔黑" panose="03000509000000000000" pitchFamily="65" charset="-122"/>
              </a:rPr>
              <a:t>（拜尔娜、达尼尔演唱）</a:t>
            </a:r>
            <a:endParaRPr lang="en-US" altLang="zh-CN" sz="2000" dirty="0">
              <a:latin typeface="迷你简毡笔黑" panose="03000509000000000000" pitchFamily="65" charset="-122"/>
              <a:ea typeface="迷你简毡笔黑" panose="03000509000000000000" pitchFamily="65" charset="-122"/>
            </a:endParaRPr>
          </a:p>
          <a:p>
            <a:pPr marL="0" indent="0">
              <a:buNone/>
            </a:pPr>
            <a:endParaRPr lang="zh-CN" altLang="en-US" sz="2000" dirty="0">
              <a:latin typeface="迷你简毡笔黑" panose="03000509000000000000" pitchFamily="65" charset="-122"/>
              <a:ea typeface="迷你简毡笔黑" panose="03000509000000000000" pitchFamily="65" charset="-122"/>
            </a:endParaRPr>
          </a:p>
          <a:p>
            <a:pPr marL="0" indent="0">
              <a:buNone/>
            </a:pPr>
            <a:r>
              <a:rPr lang="zh-CN" altLang="en-US" sz="2800" dirty="0" smtClean="0">
                <a:solidFill>
                  <a:schemeClr val="bg1"/>
                </a:solidFill>
                <a:latin typeface="Calista" panose="02000500000000000000" pitchFamily="2" charset="-122"/>
                <a:ea typeface="Calista" panose="02000500000000000000" pitchFamily="2" charset="-122"/>
                <a:cs typeface="Calista" panose="02000500000000000000" pitchFamily="2" charset="-122"/>
              </a:rPr>
              <a:t>）</a:t>
            </a:r>
            <a:endParaRPr lang="zh-CN" altLang="en-US" sz="2000" dirty="0">
              <a:latin typeface="Calista" panose="02000500000000000000" pitchFamily="2" charset="-122"/>
              <a:ea typeface="Calista" panose="02000500000000000000" pitchFamily="2" charset="-122"/>
              <a:cs typeface="Calista" panose="02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373463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34156" y="0"/>
            <a:ext cx="9178156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30091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阿鲲 - 舌尖上的中国2 - 纯音乐版 - 《舌尖上的中国2》 原声带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324528" y="5274518"/>
            <a:ext cx="609600" cy="609600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1763688" y="-29830"/>
            <a:ext cx="1396259" cy="1593468"/>
            <a:chOff x="2541534" y="123478"/>
            <a:chExt cx="1396259" cy="1593468"/>
          </a:xfrm>
        </p:grpSpPr>
        <p:pic>
          <p:nvPicPr>
            <p:cNvPr id="1028" name="Picture 4" descr="http://f1.diyitui.com/bc/f6/62/79/e4/78/e0/db/5b/38/4d/7a/f4/b2/ef/e3.jp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41534" y="123478"/>
              <a:ext cx="1396259" cy="1396259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" name="TextBox 3"/>
            <p:cNvSpPr txBox="1"/>
            <p:nvPr/>
          </p:nvSpPr>
          <p:spPr>
            <a:xfrm>
              <a:off x="2750096" y="1347614"/>
              <a:ext cx="112791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FF6600"/>
                  </a:solidFill>
                  <a:latin typeface="喵小姐简" panose="02010509060101010101" pitchFamily="49" charset="-122"/>
                  <a:ea typeface="喵小姐简" panose="02010509060101010101" pitchFamily="49" charset="-122"/>
                </a:rPr>
                <a:t>美味葡萄</a:t>
              </a:r>
              <a:endParaRPr lang="zh-CN" altLang="en-US" b="1" dirty="0">
                <a:solidFill>
                  <a:srgbClr val="FF6600"/>
                </a:solidFill>
                <a:latin typeface="喵小姐简" panose="02010509060101010101" pitchFamily="49" charset="-122"/>
                <a:ea typeface="喵小姐简" panose="02010509060101010101" pitchFamily="49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5343199" y="33420"/>
            <a:ext cx="2035534" cy="1584177"/>
            <a:chOff x="4572000" y="267493"/>
            <a:chExt cx="2035534" cy="1584177"/>
          </a:xfrm>
        </p:grpSpPr>
        <p:pic>
          <p:nvPicPr>
            <p:cNvPr id="1032" name="Picture 8" descr="http://wx.120askimages.com/upload/2014/05/a0588679.jpg"/>
            <p:cNvPicPr>
              <a:picLocks noChangeAspect="1" noChangeArrowheads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37" t="10539" r="14353" b="5795"/>
            <a:stretch/>
          </p:blipFill>
          <p:spPr bwMode="auto">
            <a:xfrm>
              <a:off x="4572000" y="267493"/>
              <a:ext cx="2035534" cy="1336373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" name="TextBox 11"/>
            <p:cNvSpPr txBox="1"/>
            <p:nvPr/>
          </p:nvSpPr>
          <p:spPr>
            <a:xfrm>
              <a:off x="5028264" y="1482338"/>
              <a:ext cx="112791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FF6600"/>
                  </a:solidFill>
                  <a:latin typeface="喵小姐简" panose="02010509060101010101" pitchFamily="49" charset="-122"/>
                  <a:ea typeface="喵小姐简" panose="02010509060101010101" pitchFamily="49" charset="-122"/>
                </a:rPr>
                <a:t>凉拌黄</a:t>
              </a:r>
              <a:r>
                <a:rPr lang="zh-CN" altLang="en-US" b="1" dirty="0" smtClean="0">
                  <a:solidFill>
                    <a:srgbClr val="FF6600"/>
                  </a:solidFill>
                  <a:latin typeface="黑体-繁" panose="020B0604000101010104" pitchFamily="34" charset="-122"/>
                  <a:ea typeface="黑体-繁" panose="020B0604000101010104" pitchFamily="34" charset="-122"/>
                </a:rPr>
                <a:t>瓜</a:t>
              </a:r>
              <a:endParaRPr lang="zh-CN" altLang="en-US" b="1" dirty="0">
                <a:solidFill>
                  <a:srgbClr val="FF6600"/>
                </a:solidFill>
                <a:latin typeface="黑体-繁" panose="020B0604000101010104" pitchFamily="34" charset="-122"/>
                <a:ea typeface="黑体-繁" panose="020B0604000101010104" pitchFamily="34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256402" y="3569406"/>
            <a:ext cx="1947446" cy="1593468"/>
            <a:chOff x="7050578" y="267494"/>
            <a:chExt cx="1947446" cy="1593468"/>
          </a:xfrm>
        </p:grpSpPr>
        <p:pic>
          <p:nvPicPr>
            <p:cNvPr id="1040" name="Picture 16" descr="http://pic23.huitu.com/res/20141009/324014_20141009141746710200_1.jpg"/>
            <p:cNvPicPr>
              <a:picLocks noChangeAspect="1" noChangeArrowheads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227" t="19667" r="8580" b="5577"/>
            <a:stretch/>
          </p:blipFill>
          <p:spPr bwMode="auto">
            <a:xfrm>
              <a:off x="7050578" y="267494"/>
              <a:ext cx="1947446" cy="1239863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" name="TextBox 13"/>
            <p:cNvSpPr txBox="1"/>
            <p:nvPr/>
          </p:nvSpPr>
          <p:spPr>
            <a:xfrm>
              <a:off x="7476536" y="1491630"/>
              <a:ext cx="112791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chemeClr val="bg1"/>
                  </a:solidFill>
                  <a:latin typeface="黑体-繁" panose="020B0604000101010104" pitchFamily="34" charset="-122"/>
                  <a:ea typeface="黑体-繁" panose="020B0604000101010104" pitchFamily="34" charset="-122"/>
                </a:rPr>
                <a:t>琥珀核桃</a:t>
              </a:r>
              <a:endParaRPr lang="zh-CN" altLang="en-US" b="1" dirty="0">
                <a:solidFill>
                  <a:schemeClr val="bg1"/>
                </a:solidFill>
                <a:latin typeface="黑体-繁" panose="020B0604000101010104" pitchFamily="34" charset="-122"/>
                <a:ea typeface="黑体-繁" panose="020B0604000101010104" pitchFamily="34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95536" y="1617596"/>
            <a:ext cx="2592288" cy="2012243"/>
            <a:chOff x="2509755" y="1934048"/>
            <a:chExt cx="2542259" cy="2213696"/>
          </a:xfrm>
        </p:grpSpPr>
        <p:pic>
          <p:nvPicPr>
            <p:cNvPr id="1034" name="Picture 10" descr="http://pic4.huitu.com/res/20120827/63063_20120827113517300372_1.jpg"/>
            <p:cNvPicPr>
              <a:picLocks noChangeAspect="1" noChangeArrowheads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183" r="4220" b="4742"/>
            <a:stretch/>
          </p:blipFill>
          <p:spPr bwMode="auto">
            <a:xfrm>
              <a:off x="2509755" y="1934048"/>
              <a:ext cx="2542259" cy="185202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" name="TextBox 14"/>
            <p:cNvSpPr txBox="1"/>
            <p:nvPr/>
          </p:nvSpPr>
          <p:spPr>
            <a:xfrm>
              <a:off x="3026529" y="3778412"/>
              <a:ext cx="161747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FF6600"/>
                  </a:solidFill>
                  <a:latin typeface="黑体-繁" panose="020B0604000101010104" pitchFamily="34" charset="-122"/>
                  <a:ea typeface="黑体-繁" panose="020B0604000101010104" pitchFamily="34" charset="-122"/>
                </a:rPr>
                <a:t>胡萝卜红烧肉</a:t>
              </a:r>
              <a:endParaRPr lang="zh-CN" altLang="en-US" b="1" dirty="0">
                <a:solidFill>
                  <a:srgbClr val="FF6600"/>
                </a:solidFill>
                <a:latin typeface="黑体-繁" panose="020B0604000101010104" pitchFamily="34" charset="-122"/>
                <a:ea typeface="黑体-繁" panose="020B0604000101010104" pitchFamily="34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5508104" y="1611710"/>
            <a:ext cx="3635896" cy="1896144"/>
            <a:chOff x="5626901" y="1975485"/>
            <a:chExt cx="3697858" cy="2036425"/>
          </a:xfrm>
        </p:grpSpPr>
        <p:pic>
          <p:nvPicPr>
            <p:cNvPr id="1036" name="Picture 12" descr="http://img3.redocn.com/tupian/20141113/suanxiangdoufu_3414987.jpg"/>
            <p:cNvPicPr>
              <a:picLocks noChangeAspect="1" noChangeArrowheads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7189" r="6741" b="6086"/>
            <a:stretch/>
          </p:blipFill>
          <p:spPr bwMode="auto">
            <a:xfrm>
              <a:off x="5626901" y="1975485"/>
              <a:ext cx="3697858" cy="1852021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" name="TextBox 15"/>
            <p:cNvSpPr txBox="1"/>
            <p:nvPr/>
          </p:nvSpPr>
          <p:spPr>
            <a:xfrm>
              <a:off x="6978520" y="3642578"/>
              <a:ext cx="161747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FF6600"/>
                  </a:solidFill>
                  <a:latin typeface="黑体-繁" panose="020B0604000101010104" pitchFamily="34" charset="-122"/>
                  <a:ea typeface="黑体-繁" panose="020B0604000101010104" pitchFamily="34" charset="-122"/>
                </a:rPr>
                <a:t>蒜香豆腐</a:t>
              </a:r>
              <a:endParaRPr lang="zh-CN" altLang="en-US" b="1" dirty="0">
                <a:solidFill>
                  <a:srgbClr val="FF6600"/>
                </a:solidFill>
                <a:latin typeface="黑体-繁" panose="020B0604000101010104" pitchFamily="34" charset="-122"/>
                <a:ea typeface="黑体-繁" panose="020B0604000101010104" pitchFamily="34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5508104" y="3477348"/>
            <a:ext cx="1888940" cy="1653605"/>
            <a:chOff x="4630829" y="3292504"/>
            <a:chExt cx="1888940" cy="1653605"/>
          </a:xfrm>
        </p:grpSpPr>
        <p:pic>
          <p:nvPicPr>
            <p:cNvPr id="1038" name="Picture 14" descr="http://img5.imgtn.bdimg.com/it/u=762395372,1138385781&amp;fm=206&amp;gp=0.jpg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30829" y="3292504"/>
              <a:ext cx="1888940" cy="1341148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2" name="TextBox 21"/>
            <p:cNvSpPr txBox="1"/>
            <p:nvPr/>
          </p:nvSpPr>
          <p:spPr>
            <a:xfrm>
              <a:off x="4766560" y="4576777"/>
              <a:ext cx="161747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latin typeface="黑体-繁" panose="020B0604000101010104" pitchFamily="34" charset="-122"/>
                  <a:ea typeface="黑体-繁" panose="020B0604000101010104" pitchFamily="34" charset="-122"/>
                </a:rPr>
                <a:t>    小米粥</a:t>
              </a:r>
              <a:endParaRPr lang="zh-CN" altLang="en-US" b="1" dirty="0">
                <a:latin typeface="黑体-繁" panose="020B0604000101010104" pitchFamily="34" charset="-122"/>
                <a:ea typeface="黑体-繁" panose="020B0604000101010104" pitchFamily="34" charset="-122"/>
              </a:endParaRPr>
            </a:p>
          </p:txBody>
        </p:sp>
      </p:grpSp>
      <p:pic>
        <p:nvPicPr>
          <p:cNvPr id="2" name="内容占位符 5" descr="W020100820626837315773"/>
          <p:cNvPicPr>
            <a:picLocks noChangeAspect="1"/>
          </p:cNvPicPr>
          <p:nvPr/>
        </p:nvPicPr>
        <p:blipFill>
          <a:blip r:embed="rId11"/>
          <a:srcRect/>
          <a:stretch>
            <a:fillRect/>
          </a:stretch>
        </p:blipFill>
        <p:spPr>
          <a:xfrm flipH="1">
            <a:off x="3203848" y="580207"/>
            <a:ext cx="2139351" cy="34563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638442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cmd type="call" cmd="playFrom(25)">
                                      <p:cBhvr>
                                        <p:cTn id="6" dur="6879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9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6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3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0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7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8" y="0"/>
            <a:ext cx="9193253" cy="5143500"/>
          </a:xfrm>
        </p:spPr>
      </p:pic>
    </p:spTree>
    <p:extLst>
      <p:ext uri="{BB962C8B-B14F-4D97-AF65-F5344CB8AC3E}">
        <p14:creationId xmlns:p14="http://schemas.microsoft.com/office/powerpoint/2010/main" val="6958709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 rot="21180577">
            <a:off x="-1177013" y="470757"/>
            <a:ext cx="7776864" cy="666074"/>
          </a:xfrm>
          <a:scene3d>
            <a:camera prst="obliqueTopLeft"/>
            <a:lightRig rig="threePt" dir="t"/>
          </a:scene3d>
        </p:spPr>
        <p:txBody>
          <a:bodyPr/>
          <a:lstStyle/>
          <a:p>
            <a:r>
              <a:rPr lang="zh-CN" altLang="en-US" sz="7200" dirty="0" smtClean="0">
                <a:solidFill>
                  <a:schemeClr val="bg1"/>
                </a:solidFill>
                <a:effectLst>
                  <a:glow rad="101600">
                    <a:schemeClr val="tx2">
                      <a:lumMod val="60000"/>
                      <a:lumOff val="40000"/>
                      <a:alpha val="60000"/>
                    </a:schemeClr>
                  </a:glow>
                  <a:reflection blurRad="6350" stA="60000" endA="900" endPos="58000" dir="5400000" sy="-100000" algn="bl" rotWithShape="0"/>
                </a:effectLst>
                <a:latin typeface="李旭科书法" panose="02000603000000000000" pitchFamily="2" charset="-122"/>
                <a:ea typeface="李旭科书法" panose="02000603000000000000" pitchFamily="2" charset="-122"/>
                <a:cs typeface="方正静蕾简体" panose="03000509000000000000" pitchFamily="65" charset="-122"/>
              </a:rPr>
              <a:t>丝绸之路</a:t>
            </a:r>
            <a:endParaRPr lang="zh-CN" altLang="en-US" sz="7200" dirty="0">
              <a:solidFill>
                <a:schemeClr val="bg1"/>
              </a:solidFill>
              <a:effectLst>
                <a:glow rad="101600">
                  <a:schemeClr val="tx2">
                    <a:lumMod val="60000"/>
                    <a:lumOff val="40000"/>
                    <a:alpha val="60000"/>
                  </a:schemeClr>
                </a:glow>
                <a:reflection blurRad="6350" stA="60000" endA="900" endPos="58000" dir="5400000" sy="-100000" algn="bl" rotWithShape="0"/>
              </a:effectLst>
              <a:latin typeface="李旭科书法" panose="02000603000000000000" pitchFamily="2" charset="-122"/>
              <a:ea typeface="李旭科书法" panose="02000603000000000000" pitchFamily="2" charset="-122"/>
              <a:cs typeface="方正静蕾简体" panose="03000509000000000000" pitchFamily="65" charset="-122"/>
            </a:endParaRPr>
          </a:p>
        </p:txBody>
      </p:sp>
      <p:graphicFrame>
        <p:nvGraphicFramePr>
          <p:cNvPr id="3" name="图示 2"/>
          <p:cNvGraphicFramePr/>
          <p:nvPr>
            <p:extLst>
              <p:ext uri="{D42A27DB-BD31-4B8C-83A1-F6EECF244321}">
                <p14:modId xmlns:p14="http://schemas.microsoft.com/office/powerpoint/2010/main" val="3554147997"/>
              </p:ext>
            </p:extLst>
          </p:nvPr>
        </p:nvGraphicFramePr>
        <p:xfrm>
          <a:off x="1547664" y="699542"/>
          <a:ext cx="6696744" cy="400544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AsOne/>
      </p:bldGraphic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图示 11"/>
          <p:cNvGraphicFramePr/>
          <p:nvPr>
            <p:extLst>
              <p:ext uri="{D42A27DB-BD31-4B8C-83A1-F6EECF244321}">
                <p14:modId xmlns:p14="http://schemas.microsoft.com/office/powerpoint/2010/main" val="2571085419"/>
              </p:ext>
            </p:extLst>
          </p:nvPr>
        </p:nvGraphicFramePr>
        <p:xfrm>
          <a:off x="-252536" y="1203598"/>
          <a:ext cx="6115250" cy="38164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8" name="标题 1"/>
          <p:cNvSpPr>
            <a:spLocks noGrp="1"/>
          </p:cNvSpPr>
          <p:nvPr>
            <p:ph type="title"/>
          </p:nvPr>
        </p:nvSpPr>
        <p:spPr>
          <a:xfrm>
            <a:off x="359532" y="339502"/>
            <a:ext cx="8229600" cy="857250"/>
          </a:xfrm>
        </p:spPr>
        <p:txBody>
          <a:bodyPr/>
          <a:lstStyle/>
          <a:p>
            <a:pPr algn="l"/>
            <a:r>
              <a:rPr lang="zh-CN" altLang="en-US" sz="4800" dirty="0">
                <a:latin typeface="迷你简毡笔黑" panose="03000509000000000000" pitchFamily="65" charset="-122"/>
                <a:ea typeface="迷你简毡笔黑" panose="03000509000000000000" pitchFamily="65" charset="-122"/>
              </a:rPr>
              <a:t>一、主要路线</a:t>
            </a:r>
          </a:p>
        </p:txBody>
      </p:sp>
      <p:sp>
        <p:nvSpPr>
          <p:cNvPr id="6" name="标题 1"/>
          <p:cNvSpPr txBox="1">
            <a:spLocks/>
          </p:cNvSpPr>
          <p:nvPr/>
        </p:nvSpPr>
        <p:spPr bwMode="auto">
          <a:xfrm>
            <a:off x="4890664" y="1570484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8" tIns="45719" rIns="91438" bIns="45719" numCol="1" anchor="ctr" anchorCtr="0" compatLnSpc="1">
            <a:prstTxWarp prst="textNoShape">
              <a:avLst/>
            </a:prstTxWarp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457189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914378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1371566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1828754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l"/>
            <a:r>
              <a:rPr lang="zh-CN" altLang="en-US" sz="4000" dirty="0" smtClean="0">
                <a:latin typeface="黑体-繁" panose="020B0604000101010104" pitchFamily="34" charset="-122"/>
                <a:ea typeface="黑体-繁" panose="020B0604000101010104" pitchFamily="34" charset="-122"/>
              </a:rPr>
              <a:t>漫漫丝路</a:t>
            </a:r>
            <a:r>
              <a:rPr lang="zh-CN" altLang="en-US" sz="4000" b="1" dirty="0" smtClean="0">
                <a:solidFill>
                  <a:srgbClr val="FFC000"/>
                </a:solidFill>
                <a:latin typeface="黑体-繁" panose="020B0604000101010104" pitchFamily="34" charset="-122"/>
                <a:ea typeface="黑体-繁" panose="020B0604000101010104" pitchFamily="34" charset="-122"/>
              </a:rPr>
              <a:t>长</a:t>
            </a:r>
            <a:endParaRPr lang="zh-CN" altLang="en-US" sz="4000" b="1" dirty="0">
              <a:solidFill>
                <a:srgbClr val="FFC000"/>
              </a:solidFill>
              <a:latin typeface="黑体-繁" panose="020B0604000101010104" pitchFamily="34" charset="-122"/>
              <a:ea typeface="黑体-繁" panose="020B0604000101010104" pitchFamily="34" charset="-122"/>
            </a:endParaRPr>
          </a:p>
        </p:txBody>
      </p:sp>
      <p:sp>
        <p:nvSpPr>
          <p:cNvPr id="7" name="标题 1"/>
          <p:cNvSpPr txBox="1">
            <a:spLocks/>
          </p:cNvSpPr>
          <p:nvPr/>
        </p:nvSpPr>
        <p:spPr bwMode="auto">
          <a:xfrm>
            <a:off x="4962672" y="2643758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8" tIns="45719" rIns="91438" bIns="45719" numCol="1" anchor="ctr" anchorCtr="0" compatLnSpc="1">
            <a:prstTxWarp prst="textNoShape">
              <a:avLst/>
            </a:prstTxWarp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457189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914378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1371566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1828754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l"/>
            <a:r>
              <a:rPr lang="zh-CN" altLang="en-US" sz="4000" dirty="0" smtClean="0">
                <a:latin typeface="黑体-繁" panose="020B0604000101010104" pitchFamily="34" charset="-122"/>
                <a:ea typeface="黑体-繁" panose="020B0604000101010104" pitchFamily="34" charset="-122"/>
              </a:rPr>
              <a:t>崎岖丝路</a:t>
            </a:r>
            <a:r>
              <a:rPr lang="zh-CN" altLang="en-US" sz="4000" b="1" dirty="0">
                <a:solidFill>
                  <a:srgbClr val="FFC000"/>
                </a:solidFill>
                <a:latin typeface="黑体-繁" panose="020B0604000101010104" pitchFamily="34" charset="-122"/>
                <a:ea typeface="黑体-繁" panose="020B0604000101010104" pitchFamily="34" charset="-122"/>
              </a:rPr>
              <a:t>险</a:t>
            </a:r>
          </a:p>
        </p:txBody>
      </p:sp>
      <p:sp>
        <p:nvSpPr>
          <p:cNvPr id="8" name="标题 1"/>
          <p:cNvSpPr txBox="1">
            <a:spLocks/>
          </p:cNvSpPr>
          <p:nvPr/>
        </p:nvSpPr>
        <p:spPr bwMode="auto">
          <a:xfrm>
            <a:off x="5055368" y="3730724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8" tIns="45719" rIns="91438" bIns="45719" numCol="1" anchor="ctr" anchorCtr="0" compatLnSpc="1">
            <a:prstTxWarp prst="textNoShape">
              <a:avLst/>
            </a:prstTxWarp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457189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914378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1371566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1828754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l"/>
            <a:r>
              <a:rPr lang="zh-CN" altLang="en-US" sz="4000" dirty="0" smtClean="0">
                <a:latin typeface="黑体-繁" panose="020B0604000101010104" pitchFamily="34" charset="-122"/>
                <a:ea typeface="黑体-繁" panose="020B0604000101010104" pitchFamily="34" charset="-122"/>
              </a:rPr>
              <a:t>辉煌丝路</a:t>
            </a:r>
            <a:r>
              <a:rPr lang="zh-CN" altLang="en-US" sz="4000" b="1" dirty="0">
                <a:solidFill>
                  <a:srgbClr val="FFC000"/>
                </a:solidFill>
                <a:latin typeface="黑体-繁" panose="020B0604000101010104" pitchFamily="34" charset="-122"/>
                <a:ea typeface="黑体-繁" panose="020B0604000101010104" pitchFamily="34" charset="-122"/>
              </a:rPr>
              <a:t>通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7779296" y="4774168"/>
            <a:ext cx="16196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迷你简萝卜" panose="02010604000101010101" pitchFamily="2" charset="-122"/>
                <a:ea typeface="迷你简萝卜" panose="02010604000101010101" pitchFamily="2" charset="-122"/>
              </a:rPr>
              <a:t>刘猫猫出品</a:t>
            </a:r>
            <a:endParaRPr lang="zh-CN" altLang="en-US" dirty="0">
              <a:solidFill>
                <a:schemeClr val="bg1"/>
              </a:solidFill>
              <a:latin typeface="迷你简萝卜" panose="02010604000101010101" pitchFamily="2" charset="-122"/>
              <a:ea typeface="迷你简萝卜" panose="0201060400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378723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79712" y="242234"/>
            <a:ext cx="8229600" cy="857250"/>
          </a:xfrm>
        </p:spPr>
        <p:txBody>
          <a:bodyPr/>
          <a:lstStyle/>
          <a:p>
            <a:pPr algn="l"/>
            <a:r>
              <a:rPr lang="zh-CN" altLang="en-US" sz="4800" dirty="0" smtClean="0">
                <a:latin typeface="黑体-繁" panose="020B0604000101010104" pitchFamily="34" charset="-122"/>
                <a:ea typeface="黑体-繁" panose="020B0604000101010104" pitchFamily="34" charset="-122"/>
              </a:rPr>
              <a:t>漫漫丝路长</a:t>
            </a:r>
            <a:endParaRPr lang="zh-CN" altLang="en-US" sz="4800" dirty="0">
              <a:latin typeface="黑体-繁" panose="020B0604000101010104" pitchFamily="34" charset="-122"/>
              <a:ea typeface="黑体-繁" panose="020B0604000101010104" pitchFamily="34" charset="-122"/>
            </a:endParaRPr>
          </a:p>
        </p:txBody>
      </p:sp>
      <p:pic>
        <p:nvPicPr>
          <p:cNvPr id="4" name="Picture 2">
            <a:hlinkClick r:id="rId2"/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39" t="3706" r="5052" b="2858"/>
          <a:stretch/>
        </p:blipFill>
        <p:spPr bwMode="auto">
          <a:xfrm>
            <a:off x="4665218" y="273437"/>
            <a:ext cx="4320480" cy="4302516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14474" y="1931668"/>
            <a:ext cx="22682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黑体-繁" panose="020B0604000101010104" pitchFamily="34" charset="-122"/>
                <a:ea typeface="黑体-繁" panose="020B0604000101010104" pitchFamily="34" charset="-122"/>
              </a:rPr>
              <a:t>起点：长安</a:t>
            </a:r>
            <a:endParaRPr lang="zh-CN" altLang="en-US" sz="3200" dirty="0">
              <a:latin typeface="黑体-繁" panose="020B0604000101010104" pitchFamily="34" charset="-122"/>
              <a:ea typeface="黑体-繁" panose="020B0604000101010104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619672" y="3147814"/>
            <a:ext cx="26003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黑体-繁" panose="020B0604000101010104" pitchFamily="34" charset="-122"/>
                <a:ea typeface="黑体-繁" panose="020B0604000101010104" pitchFamily="34" charset="-122"/>
              </a:rPr>
              <a:t>终点：欧洲</a:t>
            </a:r>
            <a:endParaRPr lang="zh-CN" altLang="en-US" sz="3200" dirty="0">
              <a:latin typeface="黑体-繁" panose="020B0604000101010104" pitchFamily="34" charset="-122"/>
              <a:ea typeface="黑体-繁" panose="020B0604000101010104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392447" y="74976"/>
            <a:ext cx="4531541" cy="2848762"/>
            <a:chOff x="-1655634" y="-1728797"/>
            <a:chExt cx="4531541" cy="2848762"/>
          </a:xfrm>
        </p:grpSpPr>
        <p:sp>
          <p:nvSpPr>
            <p:cNvPr id="8" name="形状 7"/>
            <p:cNvSpPr/>
            <p:nvPr/>
          </p:nvSpPr>
          <p:spPr>
            <a:xfrm rot="20700000">
              <a:off x="-1655634" y="-1728797"/>
              <a:ext cx="1254101" cy="1254101"/>
            </a:xfrm>
            <a:prstGeom prst="gear6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lvl="0"/>
              <a:r>
                <a:rPr lang="zh-CN" altLang="en-US" sz="3600" dirty="0">
                  <a:latin typeface="黑体-繁" panose="020B0604000101010104" pitchFamily="34" charset="-122"/>
                  <a:ea typeface="黑体-繁" panose="020B0604000101010104" pitchFamily="34" charset="-122"/>
                </a:rPr>
                <a:t>长</a:t>
              </a:r>
              <a:endParaRPr lang="zh-CN" altLang="en-US" sz="3600" dirty="0"/>
            </a:p>
          </p:txBody>
        </p:sp>
        <p:sp>
          <p:nvSpPr>
            <p:cNvPr id="9" name="形状 4"/>
            <p:cNvSpPr/>
            <p:nvPr/>
          </p:nvSpPr>
          <p:spPr>
            <a:xfrm>
              <a:off x="2171929" y="415987"/>
              <a:ext cx="703978" cy="70397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0960" tIns="60960" rIns="60960" bIns="60960" numCol="1" spcCol="1270" anchor="ctr" anchorCtr="0">
              <a:noAutofit/>
            </a:bodyPr>
            <a:lstStyle/>
            <a:p>
              <a:pPr lvl="0" algn="ctr" defTabSz="2133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4800" kern="1200" dirty="0" smtClean="0">
                  <a:latin typeface="黑体-繁" panose="020B0604000101010104" pitchFamily="34" charset="-122"/>
                  <a:ea typeface="黑体-繁" panose="020B0604000101010104" pitchFamily="34" charset="-122"/>
                </a:rPr>
                <a:t>长</a:t>
              </a:r>
              <a:endParaRPr lang="zh-CN" altLang="en-US" sz="4800" kern="1200" dirty="0">
                <a:latin typeface="黑体-繁" panose="020B0604000101010104" pitchFamily="34" charset="-122"/>
                <a:ea typeface="黑体-繁" panose="020B0604000101010104" pitchFamily="34" charset="-122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7779296" y="4774168"/>
            <a:ext cx="16196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迷你简萝卜" panose="02010604000101010101" pitchFamily="2" charset="-122"/>
                <a:ea typeface="迷你简萝卜" panose="02010604000101010101" pitchFamily="2" charset="-122"/>
              </a:rPr>
              <a:t>刘猫猫出品</a:t>
            </a:r>
            <a:endParaRPr lang="zh-CN" altLang="en-US" dirty="0">
              <a:solidFill>
                <a:schemeClr val="bg1"/>
              </a:solidFill>
              <a:latin typeface="迷你简萝卜" panose="02010604000101010101" pitchFamily="2" charset="-122"/>
              <a:ea typeface="迷你简萝卜" panose="0201060400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74590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1" name="Picture 3" descr="ich2b2m00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200151"/>
            <a:ext cx="8280400" cy="306109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8" name="Text Box 4"/>
          <p:cNvSpPr txBox="1">
            <a:spLocks noChangeArrowheads="1"/>
          </p:cNvSpPr>
          <p:nvPr/>
        </p:nvSpPr>
        <p:spPr bwMode="auto">
          <a:xfrm>
            <a:off x="2057400" y="4286250"/>
            <a:ext cx="9906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2400" b="1">
                <a:latin typeface="黑体-繁" panose="020B0604000101010104" pitchFamily="34" charset="-122"/>
                <a:ea typeface="黑体-繁" panose="020B0604000101010104" pitchFamily="34" charset="-122"/>
              </a:rPr>
              <a:t>西亚</a:t>
            </a:r>
          </a:p>
        </p:txBody>
      </p:sp>
      <p:sp>
        <p:nvSpPr>
          <p:cNvPr id="17413" name="Line 5"/>
          <p:cNvSpPr>
            <a:spLocks noChangeShapeType="1"/>
          </p:cNvSpPr>
          <p:nvPr/>
        </p:nvSpPr>
        <p:spPr bwMode="auto">
          <a:xfrm flipH="1">
            <a:off x="2819400" y="4515966"/>
            <a:ext cx="838200" cy="0"/>
          </a:xfrm>
          <a:prstGeom prst="line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  <a:prstDash val="sysDash"/>
            <a:headEnd/>
            <a:tailEnd type="triangle" w="med" len="med"/>
          </a:ln>
          <a:extLst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  <p:txBody>
          <a:bodyPr wrap="none"/>
          <a:lstStyle/>
          <a:p>
            <a:endParaRPr lang="zh-CN" altLang="en-US">
              <a:latin typeface="黑体-繁" panose="020B0604000101010104" pitchFamily="34" charset="-122"/>
              <a:ea typeface="黑体-繁" panose="020B0604000101010104" pitchFamily="34" charset="-122"/>
            </a:endParaRPr>
          </a:p>
        </p:txBody>
      </p:sp>
      <p:sp>
        <p:nvSpPr>
          <p:cNvPr id="17414" name="Line 6"/>
          <p:cNvSpPr>
            <a:spLocks noChangeShapeType="1"/>
          </p:cNvSpPr>
          <p:nvPr/>
        </p:nvSpPr>
        <p:spPr bwMode="auto">
          <a:xfrm flipH="1">
            <a:off x="5322168" y="4515966"/>
            <a:ext cx="762000" cy="0"/>
          </a:xfrm>
          <a:prstGeom prst="line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  <a:prstDash val="sysDash"/>
            <a:headEnd/>
            <a:tailEnd type="triangle" w="med" len="med"/>
          </a:ln>
          <a:extLst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  <p:txBody>
          <a:bodyPr wrap="none"/>
          <a:lstStyle/>
          <a:p>
            <a:endParaRPr lang="zh-CN" altLang="en-US">
              <a:latin typeface="黑体-繁" panose="020B0604000101010104" pitchFamily="34" charset="-122"/>
              <a:ea typeface="黑体-繁" panose="020B0604000101010104" pitchFamily="34" charset="-122"/>
            </a:endParaRPr>
          </a:p>
        </p:txBody>
      </p:sp>
      <p:sp>
        <p:nvSpPr>
          <p:cNvPr id="17415" name="Line 7"/>
          <p:cNvSpPr>
            <a:spLocks noChangeShapeType="1"/>
          </p:cNvSpPr>
          <p:nvPr/>
        </p:nvSpPr>
        <p:spPr bwMode="auto">
          <a:xfrm flipH="1">
            <a:off x="7391400" y="4515966"/>
            <a:ext cx="762000" cy="0"/>
          </a:xfrm>
          <a:prstGeom prst="line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  <a:prstDash val="sysDash"/>
            <a:headEnd/>
            <a:tailEnd type="triangle" w="med" len="med"/>
          </a:ln>
          <a:extLst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  <p:txBody>
          <a:bodyPr wrap="none"/>
          <a:lstStyle/>
          <a:p>
            <a:endParaRPr lang="zh-CN" altLang="en-US">
              <a:latin typeface="黑体-繁" panose="020B0604000101010104" pitchFamily="34" charset="-122"/>
              <a:ea typeface="黑体-繁" panose="020B0604000101010104" pitchFamily="34" charset="-122"/>
            </a:endParaRPr>
          </a:p>
        </p:txBody>
      </p:sp>
      <p:sp>
        <p:nvSpPr>
          <p:cNvPr id="6152" name="Freeform 8"/>
          <p:cNvSpPr>
            <a:spLocks/>
          </p:cNvSpPr>
          <p:nvPr/>
        </p:nvSpPr>
        <p:spPr bwMode="auto">
          <a:xfrm>
            <a:off x="5562600" y="2441972"/>
            <a:ext cx="1143000" cy="400050"/>
          </a:xfrm>
          <a:custGeom>
            <a:avLst/>
            <a:gdLst>
              <a:gd name="T0" fmla="*/ 1143000 w 661"/>
              <a:gd name="T1" fmla="*/ 533400 h 304"/>
              <a:gd name="T2" fmla="*/ 996018 w 661"/>
              <a:gd name="T3" fmla="*/ 417596 h 304"/>
              <a:gd name="T4" fmla="*/ 800619 w 661"/>
              <a:gd name="T5" fmla="*/ 268455 h 304"/>
              <a:gd name="T6" fmla="*/ 359673 w 661"/>
              <a:gd name="T7" fmla="*/ 103522 h 304"/>
              <a:gd name="T8" fmla="*/ 212691 w 661"/>
              <a:gd name="T9" fmla="*/ 52638 h 304"/>
              <a:gd name="T10" fmla="*/ 114127 w 661"/>
              <a:gd name="T11" fmla="*/ 3509 h 304"/>
              <a:gd name="T12" fmla="*/ 0 w 661"/>
              <a:gd name="T13" fmla="*/ 3509 h 30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661"/>
              <a:gd name="T22" fmla="*/ 0 h 304"/>
              <a:gd name="T23" fmla="*/ 661 w 661"/>
              <a:gd name="T24" fmla="*/ 304 h 304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661" h="304">
                <a:moveTo>
                  <a:pt x="661" y="304"/>
                </a:moveTo>
                <a:cubicBezTo>
                  <a:pt x="631" y="283"/>
                  <a:pt x="606" y="259"/>
                  <a:pt x="576" y="238"/>
                </a:cubicBezTo>
                <a:cubicBezTo>
                  <a:pt x="548" y="197"/>
                  <a:pt x="511" y="164"/>
                  <a:pt x="463" y="153"/>
                </a:cubicBezTo>
                <a:cubicBezTo>
                  <a:pt x="388" y="102"/>
                  <a:pt x="296" y="81"/>
                  <a:pt x="208" y="59"/>
                </a:cubicBezTo>
                <a:cubicBezTo>
                  <a:pt x="182" y="52"/>
                  <a:pt x="147" y="42"/>
                  <a:pt x="123" y="30"/>
                </a:cubicBezTo>
                <a:cubicBezTo>
                  <a:pt x="95" y="16"/>
                  <a:pt x="98" y="5"/>
                  <a:pt x="66" y="2"/>
                </a:cubicBezTo>
                <a:cubicBezTo>
                  <a:pt x="44" y="0"/>
                  <a:pt x="22" y="2"/>
                  <a:pt x="0" y="2"/>
                </a:cubicBezTo>
              </a:path>
            </a:pathLst>
          </a:custGeom>
          <a:noFill/>
          <a:ln w="57150" cap="flat" cmpd="sng">
            <a:solidFill>
              <a:schemeClr val="accent2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latin typeface="黑体-繁" panose="020B0604000101010104" pitchFamily="34" charset="-122"/>
              <a:ea typeface="黑体-繁" panose="020B0604000101010104" pitchFamily="34" charset="-122"/>
            </a:endParaRPr>
          </a:p>
        </p:txBody>
      </p:sp>
      <p:sp>
        <p:nvSpPr>
          <p:cNvPr id="6153" name="Freeform 9"/>
          <p:cNvSpPr>
            <a:spLocks/>
          </p:cNvSpPr>
          <p:nvPr/>
        </p:nvSpPr>
        <p:spPr bwMode="auto">
          <a:xfrm>
            <a:off x="3048000" y="2301478"/>
            <a:ext cx="2222500" cy="571500"/>
          </a:xfrm>
          <a:custGeom>
            <a:avLst/>
            <a:gdLst>
              <a:gd name="T0" fmla="*/ 2193458 w 1454"/>
              <a:gd name="T1" fmla="*/ 58974 h 491"/>
              <a:gd name="T2" fmla="*/ 1745595 w 1454"/>
              <a:gd name="T3" fmla="*/ 0 h 491"/>
              <a:gd name="T4" fmla="*/ 1371102 w 1454"/>
              <a:gd name="T5" fmla="*/ 29487 h 491"/>
              <a:gd name="T6" fmla="*/ 1241176 w 1454"/>
              <a:gd name="T7" fmla="*/ 74493 h 491"/>
              <a:gd name="T8" fmla="*/ 1053165 w 1454"/>
              <a:gd name="T9" fmla="*/ 102428 h 491"/>
              <a:gd name="T10" fmla="*/ 576260 w 1454"/>
              <a:gd name="T11" fmla="*/ 220375 h 491"/>
              <a:gd name="T12" fmla="*/ 114641 w 1454"/>
              <a:gd name="T13" fmla="*/ 381776 h 491"/>
              <a:gd name="T14" fmla="*/ 85598 w 1454"/>
              <a:gd name="T15" fmla="*/ 425230 h 491"/>
              <a:gd name="T16" fmla="*/ 0 w 1454"/>
              <a:gd name="T17" fmla="*/ 484204 h 491"/>
              <a:gd name="T18" fmla="*/ 42799 w 1454"/>
              <a:gd name="T19" fmla="*/ 513690 h 491"/>
              <a:gd name="T20" fmla="*/ 56556 w 1454"/>
              <a:gd name="T21" fmla="*/ 557145 h 491"/>
              <a:gd name="T22" fmla="*/ 143683 w 1454"/>
              <a:gd name="T23" fmla="*/ 586631 h 491"/>
              <a:gd name="T24" fmla="*/ 186482 w 1454"/>
              <a:gd name="T25" fmla="*/ 600599 h 491"/>
              <a:gd name="T26" fmla="*/ 634345 w 1454"/>
              <a:gd name="T27" fmla="*/ 718546 h 491"/>
              <a:gd name="T28" fmla="*/ 952282 w 1454"/>
              <a:gd name="T29" fmla="*/ 762000 h 491"/>
              <a:gd name="T30" fmla="*/ 1774637 w 1454"/>
              <a:gd name="T31" fmla="*/ 689059 h 491"/>
              <a:gd name="T32" fmla="*/ 1947363 w 1454"/>
              <a:gd name="T33" fmla="*/ 645605 h 491"/>
              <a:gd name="T34" fmla="*/ 2034489 w 1454"/>
              <a:gd name="T35" fmla="*/ 616118 h 491"/>
              <a:gd name="T36" fmla="*/ 2063532 w 1454"/>
              <a:gd name="T37" fmla="*/ 572664 h 491"/>
              <a:gd name="T38" fmla="*/ 2150659 w 1454"/>
              <a:gd name="T39" fmla="*/ 513690 h 491"/>
              <a:gd name="T40" fmla="*/ 2178172 w 1454"/>
              <a:gd name="T41" fmla="*/ 468684 h 491"/>
              <a:gd name="T42" fmla="*/ 2222500 w 1454"/>
              <a:gd name="T43" fmla="*/ 425230 h 491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w 1454"/>
              <a:gd name="T67" fmla="*/ 0 h 491"/>
              <a:gd name="T68" fmla="*/ 1454 w 1454"/>
              <a:gd name="T69" fmla="*/ 491 h 491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T66" t="T67" r="T68" b="T69"/>
            <a:pathLst>
              <a:path w="1454" h="491">
                <a:moveTo>
                  <a:pt x="1435" y="38"/>
                </a:moveTo>
                <a:cubicBezTo>
                  <a:pt x="1337" y="19"/>
                  <a:pt x="1242" y="8"/>
                  <a:pt x="1142" y="0"/>
                </a:cubicBezTo>
                <a:cubicBezTo>
                  <a:pt x="1060" y="7"/>
                  <a:pt x="978" y="7"/>
                  <a:pt x="897" y="19"/>
                </a:cubicBezTo>
                <a:cubicBezTo>
                  <a:pt x="872" y="23"/>
                  <a:pt x="839" y="40"/>
                  <a:pt x="812" y="48"/>
                </a:cubicBezTo>
                <a:cubicBezTo>
                  <a:pt x="765" y="62"/>
                  <a:pt x="747" y="60"/>
                  <a:pt x="689" y="66"/>
                </a:cubicBezTo>
                <a:cubicBezTo>
                  <a:pt x="587" y="102"/>
                  <a:pt x="485" y="131"/>
                  <a:pt x="377" y="142"/>
                </a:cubicBezTo>
                <a:cubicBezTo>
                  <a:pt x="289" y="163"/>
                  <a:pt x="149" y="196"/>
                  <a:pt x="75" y="246"/>
                </a:cubicBezTo>
                <a:cubicBezTo>
                  <a:pt x="69" y="255"/>
                  <a:pt x="64" y="267"/>
                  <a:pt x="56" y="274"/>
                </a:cubicBezTo>
                <a:cubicBezTo>
                  <a:pt x="39" y="289"/>
                  <a:pt x="0" y="312"/>
                  <a:pt x="0" y="312"/>
                </a:cubicBezTo>
                <a:cubicBezTo>
                  <a:pt x="9" y="318"/>
                  <a:pt x="21" y="322"/>
                  <a:pt x="28" y="331"/>
                </a:cubicBezTo>
                <a:cubicBezTo>
                  <a:pt x="34" y="339"/>
                  <a:pt x="29" y="353"/>
                  <a:pt x="37" y="359"/>
                </a:cubicBezTo>
                <a:cubicBezTo>
                  <a:pt x="53" y="371"/>
                  <a:pt x="75" y="372"/>
                  <a:pt x="94" y="378"/>
                </a:cubicBezTo>
                <a:cubicBezTo>
                  <a:pt x="103" y="381"/>
                  <a:pt x="122" y="387"/>
                  <a:pt x="122" y="387"/>
                </a:cubicBezTo>
                <a:cubicBezTo>
                  <a:pt x="206" y="442"/>
                  <a:pt x="318" y="451"/>
                  <a:pt x="415" y="463"/>
                </a:cubicBezTo>
                <a:cubicBezTo>
                  <a:pt x="485" y="472"/>
                  <a:pt x="552" y="484"/>
                  <a:pt x="623" y="491"/>
                </a:cubicBezTo>
                <a:cubicBezTo>
                  <a:pt x="803" y="480"/>
                  <a:pt x="981" y="459"/>
                  <a:pt x="1161" y="444"/>
                </a:cubicBezTo>
                <a:cubicBezTo>
                  <a:pt x="1199" y="437"/>
                  <a:pt x="1237" y="427"/>
                  <a:pt x="1274" y="416"/>
                </a:cubicBezTo>
                <a:cubicBezTo>
                  <a:pt x="1293" y="410"/>
                  <a:pt x="1331" y="397"/>
                  <a:pt x="1331" y="397"/>
                </a:cubicBezTo>
                <a:cubicBezTo>
                  <a:pt x="1337" y="388"/>
                  <a:pt x="1341" y="376"/>
                  <a:pt x="1350" y="369"/>
                </a:cubicBezTo>
                <a:cubicBezTo>
                  <a:pt x="1367" y="354"/>
                  <a:pt x="1407" y="331"/>
                  <a:pt x="1407" y="331"/>
                </a:cubicBezTo>
                <a:cubicBezTo>
                  <a:pt x="1413" y="321"/>
                  <a:pt x="1418" y="311"/>
                  <a:pt x="1425" y="302"/>
                </a:cubicBezTo>
                <a:cubicBezTo>
                  <a:pt x="1434" y="292"/>
                  <a:pt x="1454" y="274"/>
                  <a:pt x="1454" y="274"/>
                </a:cubicBezTo>
              </a:path>
            </a:pathLst>
          </a:custGeom>
          <a:noFill/>
          <a:ln w="76200" cap="flat" cmpd="sng">
            <a:solidFill>
              <a:schemeClr val="accent2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latin typeface="黑体-繁" panose="020B0604000101010104" pitchFamily="34" charset="-122"/>
              <a:ea typeface="黑体-繁" panose="020B0604000101010104" pitchFamily="34" charset="-122"/>
            </a:endParaRPr>
          </a:p>
        </p:txBody>
      </p:sp>
      <p:sp>
        <p:nvSpPr>
          <p:cNvPr id="6155" name="AutoShape 11"/>
          <p:cNvSpPr>
            <a:spLocks noChangeArrowheads="1"/>
          </p:cNvSpPr>
          <p:nvPr/>
        </p:nvSpPr>
        <p:spPr bwMode="auto">
          <a:xfrm>
            <a:off x="6076372" y="1938606"/>
            <a:ext cx="1420811" cy="378619"/>
          </a:xfrm>
          <a:prstGeom prst="wedgeRectCallout">
            <a:avLst>
              <a:gd name="adj1" fmla="val -53103"/>
              <a:gd name="adj2" fmla="val 99077"/>
            </a:avLst>
          </a:prstGeom>
          <a:ln>
            <a:headEnd/>
            <a:tailEnd/>
          </a:ln>
          <a:ex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05000"/>
              </a:lnSpc>
              <a:spcBef>
                <a:spcPct val="20000"/>
              </a:spcBef>
              <a:buClr>
                <a:srgbClr val="CCFF33"/>
              </a:buClr>
              <a:buSzPct val="70000"/>
              <a:buFont typeface="Wingdings" pitchFamily="2" charset="2"/>
              <a:buNone/>
            </a:pPr>
            <a:r>
              <a:rPr kumimoji="1" lang="zh-CN" altLang="en-US" sz="2000" b="1" dirty="0">
                <a:solidFill>
                  <a:schemeClr val="bg1"/>
                </a:solidFill>
                <a:latin typeface="黑体-繁" panose="020B0604000101010104" pitchFamily="34" charset="-122"/>
                <a:ea typeface="黑体-繁" panose="020B0604000101010104" pitchFamily="34" charset="-122"/>
                <a:cs typeface="创艺简中圆"/>
              </a:rPr>
              <a:t>河西走廊</a:t>
            </a:r>
          </a:p>
        </p:txBody>
      </p:sp>
      <p:sp>
        <p:nvSpPr>
          <p:cNvPr id="6156" name="Text Box 12"/>
          <p:cNvSpPr txBox="1">
            <a:spLocks noChangeArrowheads="1"/>
          </p:cNvSpPr>
          <p:nvPr/>
        </p:nvSpPr>
        <p:spPr bwMode="auto">
          <a:xfrm>
            <a:off x="1331640" y="1856876"/>
            <a:ext cx="1600200" cy="480131"/>
          </a:xfrm>
          <a:prstGeom prst="rect">
            <a:avLst/>
          </a:prstGeom>
          <a:ln/>
          <a:ex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05000"/>
              </a:lnSpc>
              <a:spcBef>
                <a:spcPct val="50000"/>
              </a:spcBef>
              <a:buClr>
                <a:srgbClr val="CCFF33"/>
              </a:buClr>
              <a:buSzPct val="70000"/>
              <a:buFont typeface="Wingdings" pitchFamily="2" charset="2"/>
              <a:buNone/>
            </a:pPr>
            <a:r>
              <a:rPr kumimoji="1" lang="zh-CN" altLang="en-US" sz="2400" b="1" dirty="0">
                <a:solidFill>
                  <a:schemeClr val="bg1"/>
                </a:solidFill>
                <a:latin typeface="黑体-繁" panose="020B0604000101010104" pitchFamily="34" charset="-122"/>
                <a:ea typeface="黑体-繁" panose="020B0604000101010104" pitchFamily="34" charset="-122"/>
                <a:cs typeface="创艺简中圆"/>
              </a:rPr>
              <a:t>西   亚</a:t>
            </a:r>
          </a:p>
        </p:txBody>
      </p:sp>
      <p:sp>
        <p:nvSpPr>
          <p:cNvPr id="6160" name="Rectangle 16"/>
          <p:cNvSpPr>
            <a:spLocks noChangeArrowheads="1"/>
          </p:cNvSpPr>
          <p:nvPr/>
        </p:nvSpPr>
        <p:spPr bwMode="auto">
          <a:xfrm>
            <a:off x="7924800" y="4270325"/>
            <a:ext cx="10668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kumimoji="1" lang="zh-CN" altLang="en-US" sz="2400" b="1" dirty="0">
                <a:latin typeface="黑体-繁" panose="020B0604000101010104" pitchFamily="34" charset="-122"/>
                <a:ea typeface="黑体-繁" panose="020B0604000101010104" pitchFamily="34" charset="-122"/>
              </a:rPr>
              <a:t>长安</a:t>
            </a:r>
          </a:p>
        </p:txBody>
      </p:sp>
      <p:sp>
        <p:nvSpPr>
          <p:cNvPr id="6161" name="Rectangle 17"/>
          <p:cNvSpPr>
            <a:spLocks noChangeArrowheads="1"/>
          </p:cNvSpPr>
          <p:nvPr/>
        </p:nvSpPr>
        <p:spPr bwMode="auto">
          <a:xfrm>
            <a:off x="3429000" y="4286250"/>
            <a:ext cx="2133600" cy="480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05000"/>
              </a:lnSpc>
              <a:spcBef>
                <a:spcPct val="20000"/>
              </a:spcBef>
              <a:buClr>
                <a:srgbClr val="CCFF33"/>
              </a:buClr>
              <a:buSzPct val="70000"/>
              <a:buFont typeface="Wingdings" pitchFamily="2" charset="2"/>
              <a:buNone/>
            </a:pPr>
            <a:r>
              <a:rPr kumimoji="1" lang="zh-CN" altLang="en-US" sz="2400" b="1" dirty="0">
                <a:latin typeface="黑体-繁" panose="020B0604000101010104" pitchFamily="34" charset="-122"/>
                <a:ea typeface="黑体-繁" panose="020B0604000101010104" pitchFamily="34" charset="-122"/>
              </a:rPr>
              <a:t>今新疆地区</a:t>
            </a:r>
          </a:p>
        </p:txBody>
      </p:sp>
      <p:sp>
        <p:nvSpPr>
          <p:cNvPr id="6162" name="Rectangle 18"/>
          <p:cNvSpPr>
            <a:spLocks noChangeArrowheads="1"/>
          </p:cNvSpPr>
          <p:nvPr/>
        </p:nvSpPr>
        <p:spPr bwMode="auto">
          <a:xfrm>
            <a:off x="5943600" y="4273546"/>
            <a:ext cx="1524000" cy="480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05000"/>
              </a:lnSpc>
              <a:spcBef>
                <a:spcPct val="20000"/>
              </a:spcBef>
              <a:buClr>
                <a:srgbClr val="CCFF33"/>
              </a:buClr>
              <a:buSzPct val="70000"/>
              <a:buFont typeface="Wingdings" pitchFamily="2" charset="2"/>
              <a:buNone/>
            </a:pPr>
            <a:r>
              <a:rPr kumimoji="1" lang="zh-CN" altLang="en-US" sz="2400" b="1" dirty="0">
                <a:latin typeface="黑体-繁" panose="020B0604000101010104" pitchFamily="34" charset="-122"/>
                <a:ea typeface="黑体-繁" panose="020B0604000101010104" pitchFamily="34" charset="-122"/>
              </a:rPr>
              <a:t>河西走廊</a:t>
            </a:r>
          </a:p>
        </p:txBody>
      </p:sp>
      <p:sp>
        <p:nvSpPr>
          <p:cNvPr id="6163" name="Rectangle 19"/>
          <p:cNvSpPr>
            <a:spLocks noChangeArrowheads="1"/>
          </p:cNvSpPr>
          <p:nvPr/>
        </p:nvSpPr>
        <p:spPr bwMode="auto">
          <a:xfrm>
            <a:off x="28575" y="4286250"/>
            <a:ext cx="1447800" cy="480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05000"/>
              </a:lnSpc>
              <a:spcBef>
                <a:spcPct val="20000"/>
              </a:spcBef>
              <a:buClr>
                <a:srgbClr val="CCFF33"/>
              </a:buClr>
              <a:buSzPct val="70000"/>
              <a:buFont typeface="Wingdings" pitchFamily="2" charset="2"/>
              <a:buNone/>
            </a:pPr>
            <a:r>
              <a:rPr kumimoji="1" lang="zh-CN" altLang="en-US" sz="2400" b="1">
                <a:latin typeface="黑体-繁" panose="020B0604000101010104" pitchFamily="34" charset="-122"/>
                <a:ea typeface="黑体-繁" panose="020B0604000101010104" pitchFamily="34" charset="-122"/>
              </a:rPr>
              <a:t>欧洲</a:t>
            </a:r>
          </a:p>
        </p:txBody>
      </p:sp>
      <p:sp>
        <p:nvSpPr>
          <p:cNvPr id="17427" name="Line 20"/>
          <p:cNvSpPr>
            <a:spLocks noChangeShapeType="1"/>
          </p:cNvSpPr>
          <p:nvPr/>
        </p:nvSpPr>
        <p:spPr bwMode="auto">
          <a:xfrm flipH="1">
            <a:off x="1143000" y="4515966"/>
            <a:ext cx="914400" cy="0"/>
          </a:xfrm>
          <a:prstGeom prst="line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  <a:prstDash val="sysDash"/>
            <a:headEnd/>
            <a:tailEnd type="triangle" w="med" len="med"/>
          </a:ln>
          <a:extLst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  <p:txBody>
          <a:bodyPr/>
          <a:lstStyle/>
          <a:p>
            <a:endParaRPr lang="zh-CN" altLang="en-US">
              <a:latin typeface="黑体-繁" panose="020B0604000101010104" pitchFamily="34" charset="-122"/>
              <a:ea typeface="黑体-繁" panose="020B0604000101010104" pitchFamily="34" charset="-122"/>
            </a:endParaRPr>
          </a:p>
        </p:txBody>
      </p:sp>
      <p:sp>
        <p:nvSpPr>
          <p:cNvPr id="17428" name="Text Box 21"/>
          <p:cNvSpPr txBox="1">
            <a:spLocks noChangeArrowheads="1"/>
          </p:cNvSpPr>
          <p:nvPr/>
        </p:nvSpPr>
        <p:spPr bwMode="auto">
          <a:xfrm>
            <a:off x="5305400" y="1995686"/>
            <a:ext cx="1066800" cy="812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5000"/>
              </a:lnSpc>
              <a:spcBef>
                <a:spcPct val="50000"/>
              </a:spcBef>
              <a:buClr>
                <a:srgbClr val="CCFF33"/>
              </a:buClr>
              <a:buSzPct val="70000"/>
              <a:buFont typeface="Wingdings" pitchFamily="2" charset="2"/>
              <a:buNone/>
            </a:pPr>
            <a:r>
              <a:rPr kumimoji="1" lang="zh-CN" altLang="en-US" b="1" dirty="0">
                <a:latin typeface="黑体-繁" panose="020B0604000101010104" pitchFamily="34" charset="-122"/>
                <a:ea typeface="黑体-繁" panose="020B0604000101010104" pitchFamily="34" charset="-122"/>
                <a:cs typeface="创艺简中圆"/>
              </a:rPr>
              <a:t>玉门关</a:t>
            </a:r>
          </a:p>
          <a:p>
            <a:pPr eaLnBrk="1" hangingPunct="1">
              <a:lnSpc>
                <a:spcPct val="105000"/>
              </a:lnSpc>
              <a:spcBef>
                <a:spcPct val="50000"/>
              </a:spcBef>
              <a:buClr>
                <a:srgbClr val="CCFF33"/>
              </a:buClr>
              <a:buSzPct val="70000"/>
              <a:buFont typeface="Wingdings" pitchFamily="2" charset="2"/>
              <a:buNone/>
            </a:pPr>
            <a:r>
              <a:rPr kumimoji="1" lang="zh-CN" altLang="en-US" b="1" dirty="0">
                <a:latin typeface="黑体-繁" panose="020B0604000101010104" pitchFamily="34" charset="-122"/>
                <a:ea typeface="黑体-繁" panose="020B0604000101010104" pitchFamily="34" charset="-122"/>
                <a:cs typeface="创艺简中圆"/>
              </a:rPr>
              <a:t>阳关</a:t>
            </a:r>
          </a:p>
        </p:txBody>
      </p:sp>
      <p:sp>
        <p:nvSpPr>
          <p:cNvPr id="6166" name="Freeform 22"/>
          <p:cNvSpPr>
            <a:spLocks/>
          </p:cNvSpPr>
          <p:nvPr/>
        </p:nvSpPr>
        <p:spPr bwMode="auto">
          <a:xfrm>
            <a:off x="2051050" y="2247900"/>
            <a:ext cx="1073150" cy="438150"/>
          </a:xfrm>
          <a:custGeom>
            <a:avLst/>
            <a:gdLst>
              <a:gd name="T0" fmla="*/ 1073150 w 860"/>
              <a:gd name="T1" fmla="*/ 584200 h 363"/>
              <a:gd name="T2" fmla="*/ 501635 w 860"/>
              <a:gd name="T3" fmla="*/ 355670 h 363"/>
              <a:gd name="T4" fmla="*/ 472935 w 860"/>
              <a:gd name="T5" fmla="*/ 329920 h 363"/>
              <a:gd name="T6" fmla="*/ 413038 w 860"/>
              <a:gd name="T7" fmla="*/ 304170 h 363"/>
              <a:gd name="T8" fmla="*/ 324441 w 860"/>
              <a:gd name="T9" fmla="*/ 241405 h 363"/>
              <a:gd name="T10" fmla="*/ 235843 w 860"/>
              <a:gd name="T11" fmla="*/ 164155 h 363"/>
              <a:gd name="T12" fmla="*/ 38683 w 860"/>
              <a:gd name="T13" fmla="*/ 37015 h 363"/>
              <a:gd name="T14" fmla="*/ 0 w 860"/>
              <a:gd name="T15" fmla="*/ 0 h 363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860"/>
              <a:gd name="T25" fmla="*/ 0 h 363"/>
              <a:gd name="T26" fmla="*/ 860 w 860"/>
              <a:gd name="T27" fmla="*/ 363 h 363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860" h="363">
                <a:moveTo>
                  <a:pt x="860" y="363"/>
                </a:moveTo>
                <a:cubicBezTo>
                  <a:pt x="705" y="324"/>
                  <a:pt x="556" y="266"/>
                  <a:pt x="402" y="221"/>
                </a:cubicBezTo>
                <a:cubicBezTo>
                  <a:pt x="394" y="216"/>
                  <a:pt x="388" y="209"/>
                  <a:pt x="379" y="205"/>
                </a:cubicBezTo>
                <a:cubicBezTo>
                  <a:pt x="364" y="198"/>
                  <a:pt x="331" y="189"/>
                  <a:pt x="331" y="189"/>
                </a:cubicBezTo>
                <a:cubicBezTo>
                  <a:pt x="277" y="152"/>
                  <a:pt x="302" y="162"/>
                  <a:pt x="260" y="150"/>
                </a:cubicBezTo>
                <a:cubicBezTo>
                  <a:pt x="234" y="132"/>
                  <a:pt x="219" y="112"/>
                  <a:pt x="189" y="102"/>
                </a:cubicBezTo>
                <a:cubicBezTo>
                  <a:pt x="143" y="70"/>
                  <a:pt x="85" y="37"/>
                  <a:pt x="31" y="23"/>
                </a:cubicBezTo>
                <a:cubicBezTo>
                  <a:pt x="5" y="5"/>
                  <a:pt x="15" y="13"/>
                  <a:pt x="0" y="0"/>
                </a:cubicBezTo>
              </a:path>
            </a:pathLst>
          </a:custGeom>
          <a:noFill/>
          <a:ln w="76200" cap="flat" cmpd="sng">
            <a:solidFill>
              <a:schemeClr val="accent2"/>
            </a:solidFill>
            <a:prstDash val="sysDot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/>
          <a:lstStyle/>
          <a:p>
            <a:endParaRPr lang="zh-CN" altLang="en-US">
              <a:latin typeface="黑体-繁" panose="020B0604000101010104" pitchFamily="34" charset="-122"/>
              <a:ea typeface="黑体-繁" panose="020B0604000101010104" pitchFamily="34" charset="-122"/>
            </a:endParaRPr>
          </a:p>
        </p:txBody>
      </p:sp>
      <p:sp>
        <p:nvSpPr>
          <p:cNvPr id="6167" name="Freeform 23"/>
          <p:cNvSpPr>
            <a:spLocks/>
          </p:cNvSpPr>
          <p:nvPr/>
        </p:nvSpPr>
        <p:spPr bwMode="auto">
          <a:xfrm>
            <a:off x="468314" y="1653779"/>
            <a:ext cx="1563687" cy="863203"/>
          </a:xfrm>
          <a:custGeom>
            <a:avLst/>
            <a:gdLst>
              <a:gd name="T0" fmla="*/ 115295 w 868"/>
              <a:gd name="T1" fmla="*/ 1122495 h 607"/>
              <a:gd name="T2" fmla="*/ 1109713 w 868"/>
              <a:gd name="T3" fmla="*/ 1122495 h 607"/>
              <a:gd name="T4" fmla="*/ 1293465 w 868"/>
              <a:gd name="T5" fmla="*/ 1048547 h 607"/>
              <a:gd name="T6" fmla="*/ 1421370 w 868"/>
              <a:gd name="T7" fmla="*/ 987872 h 607"/>
              <a:gd name="T8" fmla="*/ 1464605 w 868"/>
              <a:gd name="T9" fmla="*/ 972703 h 607"/>
              <a:gd name="T10" fmla="*/ 1563687 w 868"/>
              <a:gd name="T11" fmla="*/ 868417 h 607"/>
              <a:gd name="T12" fmla="*/ 1549275 w 868"/>
              <a:gd name="T13" fmla="*/ 807742 h 607"/>
              <a:gd name="T14" fmla="*/ 1435782 w 868"/>
              <a:gd name="T15" fmla="*/ 764131 h 607"/>
              <a:gd name="T16" fmla="*/ 1037654 w 868"/>
              <a:gd name="T17" fmla="*/ 733793 h 607"/>
              <a:gd name="T18" fmla="*/ 641328 w 868"/>
              <a:gd name="T19" fmla="*/ 553663 h 607"/>
              <a:gd name="T20" fmla="*/ 511621 w 868"/>
              <a:gd name="T21" fmla="*/ 464546 h 607"/>
              <a:gd name="T22" fmla="*/ 356694 w 868"/>
              <a:gd name="T23" fmla="*/ 345091 h 607"/>
              <a:gd name="T24" fmla="*/ 156729 w 868"/>
              <a:gd name="T25" fmla="*/ 210468 h 607"/>
              <a:gd name="T26" fmla="*/ 43236 w 868"/>
              <a:gd name="T27" fmla="*/ 75844 h 607"/>
              <a:gd name="T28" fmla="*/ 0 w 868"/>
              <a:gd name="T29" fmla="*/ 0 h 607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868"/>
              <a:gd name="T46" fmla="*/ 0 h 607"/>
              <a:gd name="T47" fmla="*/ 868 w 868"/>
              <a:gd name="T48" fmla="*/ 607 h 607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868" h="607">
                <a:moveTo>
                  <a:pt x="64" y="592"/>
                </a:moveTo>
                <a:cubicBezTo>
                  <a:pt x="304" y="597"/>
                  <a:pt x="401" y="607"/>
                  <a:pt x="616" y="592"/>
                </a:cubicBezTo>
                <a:cubicBezTo>
                  <a:pt x="655" y="589"/>
                  <a:pt x="683" y="564"/>
                  <a:pt x="718" y="553"/>
                </a:cubicBezTo>
                <a:cubicBezTo>
                  <a:pt x="756" y="528"/>
                  <a:pt x="733" y="540"/>
                  <a:pt x="789" y="521"/>
                </a:cubicBezTo>
                <a:cubicBezTo>
                  <a:pt x="797" y="518"/>
                  <a:pt x="813" y="513"/>
                  <a:pt x="813" y="513"/>
                </a:cubicBezTo>
                <a:cubicBezTo>
                  <a:pt x="832" y="484"/>
                  <a:pt x="849" y="487"/>
                  <a:pt x="868" y="458"/>
                </a:cubicBezTo>
                <a:cubicBezTo>
                  <a:pt x="865" y="447"/>
                  <a:pt x="868" y="434"/>
                  <a:pt x="860" y="426"/>
                </a:cubicBezTo>
                <a:cubicBezTo>
                  <a:pt x="851" y="417"/>
                  <a:pt x="812" y="408"/>
                  <a:pt x="797" y="403"/>
                </a:cubicBezTo>
                <a:cubicBezTo>
                  <a:pt x="703" y="373"/>
                  <a:pt x="854" y="398"/>
                  <a:pt x="576" y="387"/>
                </a:cubicBezTo>
                <a:cubicBezTo>
                  <a:pt x="495" y="366"/>
                  <a:pt x="433" y="319"/>
                  <a:pt x="356" y="292"/>
                </a:cubicBezTo>
                <a:cubicBezTo>
                  <a:pt x="332" y="268"/>
                  <a:pt x="316" y="256"/>
                  <a:pt x="284" y="245"/>
                </a:cubicBezTo>
                <a:cubicBezTo>
                  <a:pt x="263" y="211"/>
                  <a:pt x="234" y="195"/>
                  <a:pt x="198" y="182"/>
                </a:cubicBezTo>
                <a:cubicBezTo>
                  <a:pt x="171" y="141"/>
                  <a:pt x="123" y="141"/>
                  <a:pt x="87" y="111"/>
                </a:cubicBezTo>
                <a:cubicBezTo>
                  <a:pt x="62" y="91"/>
                  <a:pt x="47" y="62"/>
                  <a:pt x="24" y="40"/>
                </a:cubicBezTo>
                <a:cubicBezTo>
                  <a:pt x="14" y="9"/>
                  <a:pt x="22" y="22"/>
                  <a:pt x="0" y="0"/>
                </a:cubicBezTo>
              </a:path>
            </a:pathLst>
          </a:custGeom>
          <a:noFill/>
          <a:ln w="76200" cap="flat" cmpd="sng">
            <a:solidFill>
              <a:schemeClr val="accent2"/>
            </a:solidFill>
            <a:prstDash val="sysDot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/>
          <a:lstStyle/>
          <a:p>
            <a:endParaRPr lang="zh-CN" altLang="en-US">
              <a:latin typeface="黑体-繁" panose="020B0604000101010104" pitchFamily="34" charset="-122"/>
              <a:ea typeface="黑体-繁" panose="020B0604000101010104" pitchFamily="34" charset="-122"/>
            </a:endParaRPr>
          </a:p>
        </p:txBody>
      </p:sp>
      <p:sp>
        <p:nvSpPr>
          <p:cNvPr id="23" name="标题 1"/>
          <p:cNvSpPr txBox="1">
            <a:spLocks/>
          </p:cNvSpPr>
          <p:nvPr/>
        </p:nvSpPr>
        <p:spPr>
          <a:xfrm>
            <a:off x="2103040" y="202332"/>
            <a:ext cx="8229600" cy="857250"/>
          </a:xfrm>
          <a:prstGeom prst="rect">
            <a:avLst/>
          </a:prstGeom>
        </p:spPr>
        <p:txBody>
          <a:bodyPr/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457189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914378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1371566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1828754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l"/>
            <a:r>
              <a:rPr lang="zh-CN" altLang="en-US" sz="4800" dirty="0" smtClean="0">
                <a:latin typeface="黑体-繁" panose="020B0604000101010104" pitchFamily="34" charset="-122"/>
                <a:ea typeface="黑体-繁" panose="020B0604000101010104" pitchFamily="34" charset="-122"/>
              </a:rPr>
              <a:t>崎岖丝路险</a:t>
            </a:r>
            <a:endParaRPr lang="zh-CN" altLang="en-US" sz="4800" dirty="0">
              <a:latin typeface="黑体-繁" panose="020B0604000101010104" pitchFamily="34" charset="-122"/>
              <a:ea typeface="黑体-繁" panose="020B0604000101010104" pitchFamily="34" charset="-122"/>
            </a:endParaRPr>
          </a:p>
        </p:txBody>
      </p:sp>
      <p:sp>
        <p:nvSpPr>
          <p:cNvPr id="25" name="形状 24"/>
          <p:cNvSpPr/>
          <p:nvPr/>
        </p:nvSpPr>
        <p:spPr>
          <a:xfrm rot="20700000">
            <a:off x="323528" y="96602"/>
            <a:ext cx="1254101" cy="1254101"/>
          </a:xfrm>
          <a:prstGeom prst="gear6">
            <a:avLst/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lvl="0"/>
            <a:r>
              <a:rPr lang="zh-CN" altLang="en-US" sz="3600" dirty="0">
                <a:latin typeface="黑体-繁" panose="020B0604000101010104" pitchFamily="34" charset="-122"/>
                <a:ea typeface="黑体-繁" panose="020B0604000101010104" pitchFamily="34" charset="-122"/>
              </a:rPr>
              <a:t>险</a:t>
            </a:r>
          </a:p>
        </p:txBody>
      </p:sp>
      <p:sp>
        <p:nvSpPr>
          <p:cNvPr id="27" name="AutoShape 11"/>
          <p:cNvSpPr>
            <a:spLocks noChangeArrowheads="1"/>
          </p:cNvSpPr>
          <p:nvPr/>
        </p:nvSpPr>
        <p:spPr bwMode="auto">
          <a:xfrm>
            <a:off x="4260852" y="1624421"/>
            <a:ext cx="1420811" cy="378619"/>
          </a:xfrm>
          <a:prstGeom prst="wedgeRectCallout">
            <a:avLst>
              <a:gd name="adj1" fmla="val -23638"/>
              <a:gd name="adj2" fmla="val 171821"/>
            </a:avLst>
          </a:prstGeom>
          <a:ln>
            <a:headEnd/>
            <a:tailEnd/>
          </a:ln>
          <a:ex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05000"/>
              </a:lnSpc>
              <a:spcBef>
                <a:spcPct val="20000"/>
              </a:spcBef>
              <a:buClr>
                <a:srgbClr val="CCFF33"/>
              </a:buClr>
              <a:buSzPct val="70000"/>
              <a:buFont typeface="Wingdings" pitchFamily="2" charset="2"/>
              <a:buNone/>
            </a:pPr>
            <a:r>
              <a:rPr kumimoji="1" lang="zh-CN" altLang="en-US" sz="2000" b="1" dirty="0" smtClean="0">
                <a:solidFill>
                  <a:schemeClr val="bg1"/>
                </a:solidFill>
                <a:latin typeface="黑体-繁" panose="020B0604000101010104" pitchFamily="34" charset="-122"/>
                <a:ea typeface="黑体-繁" panose="020B0604000101010104" pitchFamily="34" charset="-122"/>
                <a:cs typeface="创艺简中圆"/>
              </a:rPr>
              <a:t>新疆地区</a:t>
            </a:r>
            <a:endParaRPr kumimoji="1" lang="zh-CN" altLang="en-US" sz="2000" b="1" dirty="0">
              <a:solidFill>
                <a:schemeClr val="bg1"/>
              </a:solidFill>
              <a:latin typeface="黑体-繁" panose="020B0604000101010104" pitchFamily="34" charset="-122"/>
              <a:ea typeface="黑体-繁" panose="020B0604000101010104" pitchFamily="34" charset="-122"/>
              <a:cs typeface="创艺简中圆"/>
            </a:endParaRPr>
          </a:p>
        </p:txBody>
      </p:sp>
      <p:sp>
        <p:nvSpPr>
          <p:cNvPr id="6157" name="Text Box 13"/>
          <p:cNvSpPr txBox="1">
            <a:spLocks noChangeArrowheads="1"/>
          </p:cNvSpPr>
          <p:nvPr/>
        </p:nvSpPr>
        <p:spPr bwMode="auto">
          <a:xfrm>
            <a:off x="251520" y="1200150"/>
            <a:ext cx="507831" cy="1325375"/>
          </a:xfrm>
          <a:prstGeom prst="rect">
            <a:avLst/>
          </a:prstGeom>
          <a:ln/>
          <a:ex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vert="eaVert" wrap="square"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05000"/>
              </a:lnSpc>
              <a:spcBef>
                <a:spcPct val="50000"/>
              </a:spcBef>
              <a:buClr>
                <a:srgbClr val="CCFF33"/>
              </a:buClr>
              <a:buSzPct val="70000"/>
              <a:buFont typeface="Wingdings" pitchFamily="2" charset="2"/>
              <a:buNone/>
            </a:pPr>
            <a:r>
              <a:rPr kumimoji="1" lang="zh-CN" altLang="en-US" sz="2000" b="1" dirty="0">
                <a:solidFill>
                  <a:schemeClr val="bg1"/>
                </a:solidFill>
                <a:latin typeface="黑体-繁" panose="020B0604000101010104" pitchFamily="34" charset="-122"/>
                <a:ea typeface="黑体-繁" panose="020B0604000101010104" pitchFamily="34" charset="-122"/>
                <a:cs typeface="创艺简中圆"/>
              </a:rPr>
              <a:t>往  欧  洲</a:t>
            </a:r>
          </a:p>
        </p:txBody>
      </p:sp>
      <p:grpSp>
        <p:nvGrpSpPr>
          <p:cNvPr id="24" name="组合 23"/>
          <p:cNvGrpSpPr/>
          <p:nvPr/>
        </p:nvGrpSpPr>
        <p:grpSpPr>
          <a:xfrm>
            <a:off x="4572000" y="1205451"/>
            <a:ext cx="4644008" cy="3024336"/>
            <a:chOff x="4572000" y="987574"/>
            <a:chExt cx="4644008" cy="3024336"/>
          </a:xfrm>
        </p:grpSpPr>
        <p:pic>
          <p:nvPicPr>
            <p:cNvPr id="26" name="Picture 4" descr="http://imglf1.ph.126.net/JyiG_s5i14daQPyiD4yo-A==/4930878642117330775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5457"/>
            <a:stretch/>
          </p:blipFill>
          <p:spPr bwMode="auto">
            <a:xfrm>
              <a:off x="4572000" y="987574"/>
              <a:ext cx="4572000" cy="3024336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8" name="矩形 27"/>
            <p:cNvSpPr/>
            <p:nvPr/>
          </p:nvSpPr>
          <p:spPr>
            <a:xfrm>
              <a:off x="4644008" y="987574"/>
              <a:ext cx="4572000" cy="954107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r>
                <a:rPr lang="zh-CN" altLang="en-US" sz="28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李旭科书法" panose="02000603000000000000" pitchFamily="2" charset="-122"/>
                  <a:ea typeface="李旭科书法" panose="02000603000000000000" pitchFamily="2" charset="-122"/>
                </a:rPr>
                <a:t>羌笛何须怨杨柳，</a:t>
              </a:r>
            </a:p>
            <a:p>
              <a:r>
                <a:rPr lang="zh-CN" altLang="en-US" sz="28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李旭科书法" panose="02000603000000000000" pitchFamily="2" charset="-122"/>
                  <a:ea typeface="李旭科书法" panose="02000603000000000000" pitchFamily="2" charset="-122"/>
                </a:rPr>
                <a:t>春风不度</a:t>
              </a:r>
              <a:r>
                <a:rPr lang="zh-CN" altLang="en-US" sz="28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李旭科书法" panose="02000603000000000000" pitchFamily="2" charset="-122"/>
                  <a:ea typeface="李旭科书法" panose="02000603000000000000" pitchFamily="2" charset="-122"/>
                </a:rPr>
                <a:t>玉门关</a:t>
              </a:r>
              <a:r>
                <a:rPr lang="zh-CN" altLang="en-US" sz="28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李旭科书法" panose="02000603000000000000" pitchFamily="2" charset="-122"/>
                  <a:ea typeface="李旭科书法" panose="02000603000000000000" pitchFamily="2" charset="-122"/>
                </a:rPr>
                <a:t>。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0" y="1187553"/>
            <a:ext cx="6372200" cy="3040381"/>
            <a:chOff x="0" y="971529"/>
            <a:chExt cx="6372200" cy="3040381"/>
          </a:xfrm>
        </p:grpSpPr>
        <p:pic>
          <p:nvPicPr>
            <p:cNvPr id="30" name="Picture 2" descr="http://www.thepaper.cn/wap/image/4/32/403.jp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971529"/>
              <a:ext cx="4572000" cy="3040381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1" name="矩形 30"/>
            <p:cNvSpPr/>
            <p:nvPr/>
          </p:nvSpPr>
          <p:spPr>
            <a:xfrm>
              <a:off x="1800200" y="971530"/>
              <a:ext cx="4572000" cy="954107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r>
                <a:rPr lang="zh-CN" altLang="en-US" sz="28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李旭科书法" panose="02000603000000000000" pitchFamily="2" charset="-122"/>
                  <a:ea typeface="李旭科书法" panose="02000603000000000000" pitchFamily="2" charset="-122"/>
                </a:rPr>
                <a:t>劝君更尽一杯酒</a:t>
              </a:r>
              <a:r>
                <a:rPr lang="en-US" altLang="zh-CN" sz="28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李旭科书法" panose="02000603000000000000" pitchFamily="2" charset="-122"/>
                  <a:ea typeface="李旭科书法" panose="02000603000000000000" pitchFamily="2" charset="-122"/>
                </a:rPr>
                <a:t>,</a:t>
              </a:r>
            </a:p>
            <a:p>
              <a:r>
                <a:rPr lang="zh-CN" altLang="en-US" sz="28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李旭科书法" panose="02000603000000000000" pitchFamily="2" charset="-122"/>
                  <a:ea typeface="李旭科书法" panose="02000603000000000000" pitchFamily="2" charset="-122"/>
                </a:rPr>
                <a:t>西</a:t>
              </a:r>
              <a:r>
                <a:rPr lang="zh-CN" altLang="en-US" sz="28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李旭科书法" panose="02000603000000000000" pitchFamily="2" charset="-122"/>
                  <a:ea typeface="李旭科书法" panose="02000603000000000000" pitchFamily="2" charset="-122"/>
                </a:rPr>
                <a:t>出</a:t>
              </a:r>
              <a:r>
                <a:rPr lang="zh-CN" altLang="en-US" sz="28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李旭科书法" panose="02000603000000000000" pitchFamily="2" charset="-122"/>
                  <a:ea typeface="李旭科书法" panose="02000603000000000000" pitchFamily="2" charset="-122"/>
                </a:rPr>
                <a:t>阳关</a:t>
              </a:r>
              <a:r>
                <a:rPr lang="zh-CN" altLang="en-US" sz="28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李旭科书法" panose="02000603000000000000" pitchFamily="2" charset="-122"/>
                  <a:ea typeface="李旭科书法" panose="02000603000000000000" pitchFamily="2" charset="-122"/>
                </a:rPr>
                <a:t>无故人</a:t>
              </a:r>
            </a:p>
          </p:txBody>
        </p:sp>
      </p:grpSp>
      <p:pic>
        <p:nvPicPr>
          <p:cNvPr id="32" name="Picture 4" descr="http://m2.quanjing.com/2m/chineseview094/east-ep-a81-2380681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-236562"/>
            <a:ext cx="9180512" cy="5860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2" descr="http://t0.fansimg.com/uploads2011/01/userid239010time20110118105416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0538"/>
            <a:ext cx="9144000" cy="5256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2" descr="http://img5.iqilu.com/c/u/2015/0915/1442282642976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-20538"/>
            <a:ext cx="9217024" cy="51602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5" name="文本框 34"/>
          <p:cNvSpPr txBox="1"/>
          <p:nvPr/>
        </p:nvSpPr>
        <p:spPr>
          <a:xfrm>
            <a:off x="7779296" y="4774168"/>
            <a:ext cx="16196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迷你简萝卜" panose="02010604000101010101" pitchFamily="2" charset="-122"/>
                <a:ea typeface="迷你简萝卜" panose="02010604000101010101" pitchFamily="2" charset="-122"/>
              </a:rPr>
              <a:t>刘猫猫出品</a:t>
            </a:r>
            <a:endParaRPr lang="zh-CN" altLang="en-US" dirty="0">
              <a:solidFill>
                <a:schemeClr val="bg1"/>
              </a:solidFill>
              <a:latin typeface="迷你简萝卜" panose="02010604000101010101" pitchFamily="2" charset="-122"/>
              <a:ea typeface="迷你简萝卜" panose="0201060400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788284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6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6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000"/>
                            </p:stCondLst>
                            <p:childTnLst>
                              <p:par>
                                <p:cTn id="5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6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6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7" dur="500"/>
                                        <p:tgtEl>
                                          <p:spTgt spid="6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6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6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0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 nodeType="clickPar">
                      <p:stCondLst>
                        <p:cond delay="indefinite"/>
                      </p:stCondLst>
                      <p:childTnLst>
                        <p:par>
                          <p:cTn id="10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2" dur="500"/>
                                        <p:tgtEl>
                                          <p:spTgt spid="6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6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6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6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6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8" grpId="0" autoUpdateAnimBg="0"/>
      <p:bldP spid="6152" grpId="0" animBg="1"/>
      <p:bldP spid="6153" grpId="0" animBg="1"/>
      <p:bldP spid="6155" grpId="0" animBg="1" autoUpdateAnimBg="0"/>
      <p:bldP spid="6156" grpId="0" animBg="1" autoUpdateAnimBg="0"/>
      <p:bldP spid="6160" grpId="0" autoUpdateAnimBg="0"/>
      <p:bldP spid="6161" grpId="0" autoUpdateAnimBg="0"/>
      <p:bldP spid="6162" grpId="0" autoUpdateAnimBg="0"/>
      <p:bldP spid="6163" grpId="0" autoUpdateAnimBg="0"/>
      <p:bldP spid="6166" grpId="0" animBg="1"/>
      <p:bldP spid="6167" grpId="0" animBg="1"/>
      <p:bldP spid="27" grpId="0" animBg="1" autoUpdateAnimBg="0"/>
      <p:bldP spid="6157" grpId="0" animBg="1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1" name="Picture 3" descr="ich2b2m00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056" y="1382861"/>
            <a:ext cx="8280400" cy="306109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标题 1"/>
          <p:cNvSpPr txBox="1">
            <a:spLocks/>
          </p:cNvSpPr>
          <p:nvPr/>
        </p:nvSpPr>
        <p:spPr>
          <a:xfrm>
            <a:off x="1979712" y="242234"/>
            <a:ext cx="8229600" cy="857250"/>
          </a:xfrm>
          <a:prstGeom prst="rect">
            <a:avLst/>
          </a:prstGeom>
        </p:spPr>
        <p:txBody>
          <a:bodyPr/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457189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914378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1371566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1828754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l"/>
            <a:r>
              <a:rPr lang="zh-CN" altLang="en-US" sz="4800" smtClean="0">
                <a:latin typeface="黑体-繁" panose="020B0604000101010104" pitchFamily="34" charset="-122"/>
                <a:ea typeface="黑体-繁" panose="020B0604000101010104" pitchFamily="34" charset="-122"/>
              </a:rPr>
              <a:t>辉煌丝路通</a:t>
            </a:r>
            <a:endParaRPr lang="zh-CN" altLang="en-US" sz="4800" dirty="0">
              <a:latin typeface="黑体-繁" panose="020B0604000101010104" pitchFamily="34" charset="-122"/>
              <a:ea typeface="黑体-繁" panose="020B0604000101010104" pitchFamily="34" charset="-122"/>
            </a:endParaRPr>
          </a:p>
        </p:txBody>
      </p:sp>
      <p:sp>
        <p:nvSpPr>
          <p:cNvPr id="28" name="形状 27"/>
          <p:cNvSpPr/>
          <p:nvPr/>
        </p:nvSpPr>
        <p:spPr>
          <a:xfrm rot="20700000">
            <a:off x="392447" y="74976"/>
            <a:ext cx="1254101" cy="1254101"/>
          </a:xfrm>
          <a:prstGeom prst="gear6">
            <a:avLst/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lvl="0"/>
            <a:r>
              <a:rPr lang="zh-CN" altLang="en-US" sz="3600" dirty="0">
                <a:latin typeface="黑体-繁" panose="020B0604000101010104" pitchFamily="34" charset="-122"/>
                <a:ea typeface="黑体-繁" panose="020B0604000101010104" pitchFamily="34" charset="-122"/>
              </a:rPr>
              <a:t>通</a:t>
            </a:r>
            <a:endParaRPr lang="zh-CN" altLang="en-US" sz="3600" dirty="0"/>
          </a:p>
        </p:txBody>
      </p:sp>
      <p:sp>
        <p:nvSpPr>
          <p:cNvPr id="2" name="TextBox 1"/>
          <p:cNvSpPr txBox="1"/>
          <p:nvPr/>
        </p:nvSpPr>
        <p:spPr>
          <a:xfrm>
            <a:off x="6444208" y="2419023"/>
            <a:ext cx="1008112" cy="584775"/>
          </a:xfrm>
          <a:prstGeom prst="rect">
            <a:avLst/>
          </a:prstGeom>
          <a:noFill/>
          <a:effectLst>
            <a:glow rad="228600">
              <a:schemeClr val="accent1">
                <a:satMod val="175000"/>
                <a:alpha val="40000"/>
              </a:schemeClr>
            </a:glow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accent1">
                    <a:lumMod val="50000"/>
                  </a:schemeClr>
                </a:solidFill>
                <a:latin typeface="迷你简黑棋" panose="02010604000101010101" pitchFamily="2" charset="-122"/>
                <a:ea typeface="迷你简黑棋" panose="02010604000101010101" pitchFamily="2" charset="-122"/>
              </a:rPr>
              <a:t>中国</a:t>
            </a:r>
            <a:endParaRPr lang="zh-CN" altLang="en-US" sz="3200" dirty="0">
              <a:solidFill>
                <a:schemeClr val="accent1">
                  <a:lumMod val="50000"/>
                </a:schemeClr>
              </a:solidFill>
              <a:latin typeface="迷你简黑棋" panose="02010604000101010101" pitchFamily="2" charset="-122"/>
              <a:ea typeface="迷你简黑棋" panose="02010604000101010101" pitchFamily="2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224775" y="2931790"/>
            <a:ext cx="1008112" cy="584775"/>
          </a:xfrm>
          <a:prstGeom prst="rect">
            <a:avLst/>
          </a:prstGeom>
          <a:noFill/>
          <a:effectLst>
            <a:glow rad="228600">
              <a:schemeClr val="accent1">
                <a:satMod val="175000"/>
                <a:alpha val="40000"/>
              </a:schemeClr>
            </a:glow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chemeClr val="accent1">
                    <a:lumMod val="50000"/>
                  </a:schemeClr>
                </a:solidFill>
                <a:latin typeface="迷你简黑棋" panose="02010604000101010101" pitchFamily="2" charset="-122"/>
                <a:ea typeface="迷你简黑棋" panose="02010604000101010101" pitchFamily="2" charset="-122"/>
              </a:rPr>
              <a:t>印度</a:t>
            </a:r>
            <a:endParaRPr lang="zh-CN" altLang="en-US" sz="3200" b="1" dirty="0">
              <a:solidFill>
                <a:schemeClr val="accent1">
                  <a:lumMod val="50000"/>
                </a:schemeClr>
              </a:solidFill>
              <a:latin typeface="迷你简黑棋" panose="02010604000101010101" pitchFamily="2" charset="-122"/>
              <a:ea typeface="迷你简黑棋" panose="02010604000101010101" pitchFamily="2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763688" y="2499742"/>
            <a:ext cx="1008112" cy="584775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accent1">
                    <a:lumMod val="50000"/>
                  </a:schemeClr>
                </a:solidFill>
                <a:latin typeface="迷你简黑棋" panose="02010604000101010101" pitchFamily="2" charset="-122"/>
                <a:ea typeface="迷你简黑棋" panose="02010604000101010101" pitchFamily="2" charset="-122"/>
              </a:rPr>
              <a:t>波斯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-144016" y="2635047"/>
            <a:ext cx="1475656" cy="584775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chemeClr val="accent1">
                    <a:lumMod val="50000"/>
                  </a:schemeClr>
                </a:solidFill>
                <a:latin typeface="迷你简黑棋" panose="02010604000101010101" pitchFamily="2" charset="-122"/>
                <a:ea typeface="迷你简黑棋" panose="02010604000101010101" pitchFamily="2" charset="-122"/>
              </a:rPr>
              <a:t>阿拉伯</a:t>
            </a:r>
            <a:endParaRPr lang="zh-CN" altLang="en-US" sz="3200" b="1" dirty="0">
              <a:solidFill>
                <a:schemeClr val="accent1">
                  <a:lumMod val="50000"/>
                </a:schemeClr>
              </a:solidFill>
              <a:latin typeface="迷你简黑棋" panose="02010604000101010101" pitchFamily="2" charset="-122"/>
              <a:ea typeface="迷你简黑棋" panose="02010604000101010101" pitchFamily="2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8383" y="1382861"/>
            <a:ext cx="2259361" cy="584775"/>
          </a:xfrm>
          <a:prstGeom prst="rect">
            <a:avLst/>
          </a:prstGeom>
          <a:noFill/>
          <a:effectLst>
            <a:glow rad="1905000">
              <a:schemeClr val="accent1">
                <a:satMod val="175000"/>
                <a:alpha val="40000"/>
              </a:schemeClr>
            </a:glow>
            <a:reflection blurRad="6350" stA="50000" endA="300" endPos="55500" dist="50800" dir="5400000" sy="-100000" algn="bl" rotWithShape="0"/>
          </a:effectLst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chemeClr val="accent1">
                    <a:lumMod val="50000"/>
                  </a:schemeClr>
                </a:solidFill>
                <a:latin typeface="迷你简黑棋" panose="02010604000101010101" pitchFamily="2" charset="-122"/>
                <a:ea typeface="迷你简黑棋" panose="02010604000101010101" pitchFamily="2" charset="-122"/>
              </a:rPr>
              <a:t>古罗马</a:t>
            </a:r>
            <a:endParaRPr lang="zh-CN" altLang="en-US" sz="3200" b="1" dirty="0">
              <a:solidFill>
                <a:schemeClr val="accent1">
                  <a:lumMod val="50000"/>
                </a:schemeClr>
              </a:solidFill>
              <a:latin typeface="迷你简黑棋" panose="02010604000101010101" pitchFamily="2" charset="-122"/>
              <a:ea typeface="迷你简黑棋" panose="0201060400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779296" y="4774168"/>
            <a:ext cx="16196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迷你简萝卜" panose="02010604000101010101" pitchFamily="2" charset="-122"/>
                <a:ea typeface="迷你简萝卜" panose="02010604000101010101" pitchFamily="2" charset="-122"/>
              </a:rPr>
              <a:t>刘猫猫出品</a:t>
            </a:r>
            <a:endParaRPr lang="zh-CN" altLang="en-US" dirty="0">
              <a:solidFill>
                <a:schemeClr val="bg1"/>
              </a:solidFill>
              <a:latin typeface="迷你简萝卜" panose="02010604000101010101" pitchFamily="2" charset="-122"/>
              <a:ea typeface="迷你简萝卜" panose="0201060400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33552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900" decel="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0" grpId="0"/>
      <p:bldP spid="31" grpId="0"/>
      <p:bldP spid="32" grpId="0"/>
      <p:bldP spid="3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图示 11"/>
          <p:cNvGraphicFramePr/>
          <p:nvPr>
            <p:extLst>
              <p:ext uri="{D42A27DB-BD31-4B8C-83A1-F6EECF244321}">
                <p14:modId xmlns:p14="http://schemas.microsoft.com/office/powerpoint/2010/main" val="2165865407"/>
              </p:ext>
            </p:extLst>
          </p:nvPr>
        </p:nvGraphicFramePr>
        <p:xfrm>
          <a:off x="4067944" y="-20538"/>
          <a:ext cx="3672408" cy="20882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8" name="标题 1"/>
          <p:cNvSpPr>
            <a:spLocks noGrp="1"/>
          </p:cNvSpPr>
          <p:nvPr>
            <p:ph type="title"/>
          </p:nvPr>
        </p:nvSpPr>
        <p:spPr>
          <a:xfrm>
            <a:off x="359532" y="483518"/>
            <a:ext cx="8229600" cy="857250"/>
          </a:xfrm>
        </p:spPr>
        <p:txBody>
          <a:bodyPr/>
          <a:lstStyle/>
          <a:p>
            <a:pPr algn="l"/>
            <a:r>
              <a:rPr lang="zh-CN" altLang="en-US" sz="4800" dirty="0">
                <a:latin typeface="迷你简毡笔黑" panose="03000509000000000000" pitchFamily="65" charset="-122"/>
                <a:ea typeface="迷你简毡笔黑" panose="03000509000000000000" pitchFamily="65" charset="-122"/>
              </a:rPr>
              <a:t>一、主要路线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791580" y="2368404"/>
            <a:ext cx="88929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迷你简毡笔黑" panose="03000509000000000000" pitchFamily="65" charset="-122"/>
                <a:ea typeface="迷你简毡笔黑" panose="03000509000000000000" pitchFamily="65" charset="-122"/>
              </a:rPr>
              <a:t>长安</a:t>
            </a:r>
            <a:r>
              <a:rPr lang="en-US" altLang="zh-CN" sz="2800" dirty="0" smtClean="0">
                <a:latin typeface="迷你简毡笔黑" panose="03000509000000000000" pitchFamily="65" charset="-122"/>
                <a:ea typeface="迷你简毡笔黑" panose="03000509000000000000" pitchFamily="65" charset="-122"/>
              </a:rPr>
              <a:t>—</a:t>
            </a:r>
            <a:r>
              <a:rPr lang="zh-CN" altLang="en-US" sz="2800" dirty="0" smtClean="0">
                <a:latin typeface="迷你简毡笔黑" panose="03000509000000000000" pitchFamily="65" charset="-122"/>
                <a:ea typeface="迷你简毡笔黑" panose="03000509000000000000" pitchFamily="65" charset="-122"/>
              </a:rPr>
              <a:t>河西走廊</a:t>
            </a:r>
            <a:r>
              <a:rPr lang="en-US" altLang="zh-CN" sz="2800" dirty="0" smtClean="0">
                <a:latin typeface="迷你简毡笔黑" panose="03000509000000000000" pitchFamily="65" charset="-122"/>
                <a:ea typeface="迷你简毡笔黑" panose="03000509000000000000" pitchFamily="65" charset="-122"/>
              </a:rPr>
              <a:t>—</a:t>
            </a:r>
            <a:r>
              <a:rPr lang="zh-CN" altLang="en-US" sz="2800" dirty="0" smtClean="0">
                <a:latin typeface="迷你简毡笔黑" panose="03000509000000000000" pitchFamily="65" charset="-122"/>
                <a:ea typeface="迷你简毡笔黑" panose="03000509000000000000" pitchFamily="65" charset="-122"/>
              </a:rPr>
              <a:t>新疆地区</a:t>
            </a:r>
            <a:r>
              <a:rPr lang="en-US" altLang="zh-CN" sz="2800" dirty="0" smtClean="0">
                <a:latin typeface="迷你简毡笔黑" panose="03000509000000000000" pitchFamily="65" charset="-122"/>
                <a:ea typeface="迷你简毡笔黑" panose="03000509000000000000" pitchFamily="65" charset="-122"/>
              </a:rPr>
              <a:t>—</a:t>
            </a:r>
            <a:r>
              <a:rPr lang="zh-CN" altLang="en-US" sz="2800" dirty="0" smtClean="0">
                <a:latin typeface="迷你简毡笔黑" panose="03000509000000000000" pitchFamily="65" charset="-122"/>
                <a:ea typeface="迷你简毡笔黑" panose="03000509000000000000" pitchFamily="65" charset="-122"/>
              </a:rPr>
              <a:t>西亚</a:t>
            </a:r>
            <a:r>
              <a:rPr lang="en-US" altLang="zh-CN" sz="2800" dirty="0" smtClean="0">
                <a:latin typeface="迷你简毡笔黑" panose="03000509000000000000" pitchFamily="65" charset="-122"/>
                <a:ea typeface="迷你简毡笔黑" panose="03000509000000000000" pitchFamily="65" charset="-122"/>
              </a:rPr>
              <a:t>—</a:t>
            </a:r>
            <a:r>
              <a:rPr lang="zh-CN" altLang="en-US" sz="2800" dirty="0" smtClean="0">
                <a:solidFill>
                  <a:srgbClr val="FF0000"/>
                </a:solidFill>
                <a:latin typeface="迷你简毡笔黑" panose="03000509000000000000" pitchFamily="65" charset="-122"/>
                <a:ea typeface="迷你简毡笔黑" panose="03000509000000000000" pitchFamily="65" charset="-122"/>
              </a:rPr>
              <a:t>转运欧洲</a:t>
            </a:r>
            <a:endParaRPr lang="zh-CN" altLang="en-US" sz="2800" dirty="0">
              <a:solidFill>
                <a:srgbClr val="FF0000"/>
              </a:solidFill>
              <a:latin typeface="迷你简毡笔黑" panose="03000509000000000000" pitchFamily="65" charset="-122"/>
              <a:ea typeface="迷你简毡笔黑" panose="03000509000000000000" pitchFamily="65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8032" y="3363838"/>
            <a:ext cx="94685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tx2">
                    <a:lumMod val="50000"/>
                  </a:schemeClr>
                </a:solidFill>
                <a:latin typeface="迷你简毡笔黑" panose="03000509000000000000" pitchFamily="65" charset="-122"/>
                <a:ea typeface="迷你简毡笔黑" panose="03000509000000000000" pitchFamily="65" charset="-122"/>
              </a:rPr>
              <a:t>（中国文化</a:t>
            </a:r>
            <a:r>
              <a:rPr lang="en-US" altLang="zh-CN" sz="2400" dirty="0">
                <a:solidFill>
                  <a:schemeClr val="tx2">
                    <a:lumMod val="50000"/>
                  </a:schemeClr>
                </a:solidFill>
                <a:latin typeface="迷你简毡笔黑" panose="03000509000000000000" pitchFamily="65" charset="-122"/>
                <a:ea typeface="迷你简毡笔黑" panose="03000509000000000000" pitchFamily="65" charset="-122"/>
              </a:rPr>
              <a:t>—</a:t>
            </a:r>
            <a:r>
              <a:rPr lang="zh-CN" altLang="en-US" sz="2400" dirty="0" smtClean="0">
                <a:solidFill>
                  <a:schemeClr val="tx2">
                    <a:lumMod val="50000"/>
                  </a:schemeClr>
                </a:solidFill>
                <a:latin typeface="迷你简毡笔黑" panose="03000509000000000000" pitchFamily="65" charset="-122"/>
                <a:ea typeface="迷你简毡笔黑" panose="03000509000000000000" pitchFamily="65" charset="-122"/>
              </a:rPr>
              <a:t>印度文化</a:t>
            </a:r>
            <a:r>
              <a:rPr lang="en-US" altLang="zh-CN" sz="2400" dirty="0">
                <a:solidFill>
                  <a:schemeClr val="tx2">
                    <a:lumMod val="50000"/>
                  </a:schemeClr>
                </a:solidFill>
                <a:latin typeface="迷你简毡笔黑" panose="03000509000000000000" pitchFamily="65" charset="-122"/>
                <a:ea typeface="迷你简毡笔黑" panose="03000509000000000000" pitchFamily="65" charset="-122"/>
              </a:rPr>
              <a:t>—</a:t>
            </a:r>
            <a:r>
              <a:rPr lang="zh-CN" altLang="en-US" sz="2400" dirty="0" smtClean="0">
                <a:solidFill>
                  <a:schemeClr val="tx2">
                    <a:lumMod val="50000"/>
                  </a:schemeClr>
                </a:solidFill>
                <a:latin typeface="迷你简毡笔黑" panose="03000509000000000000" pitchFamily="65" charset="-122"/>
                <a:ea typeface="迷你简毡笔黑" panose="03000509000000000000" pitchFamily="65" charset="-122"/>
              </a:rPr>
              <a:t>波斯文化</a:t>
            </a:r>
            <a:r>
              <a:rPr lang="en-US" altLang="zh-CN" sz="2400" dirty="0">
                <a:solidFill>
                  <a:schemeClr val="tx2">
                    <a:lumMod val="50000"/>
                  </a:schemeClr>
                </a:solidFill>
                <a:latin typeface="迷你简毡笔黑" panose="03000509000000000000" pitchFamily="65" charset="-122"/>
                <a:ea typeface="迷你简毡笔黑" panose="03000509000000000000" pitchFamily="65" charset="-122"/>
              </a:rPr>
              <a:t>—</a:t>
            </a:r>
            <a:r>
              <a:rPr lang="zh-CN" altLang="en-US" sz="2400" dirty="0" smtClean="0">
                <a:solidFill>
                  <a:schemeClr val="tx2">
                    <a:lumMod val="50000"/>
                  </a:schemeClr>
                </a:solidFill>
                <a:latin typeface="迷你简毡笔黑" panose="03000509000000000000" pitchFamily="65" charset="-122"/>
                <a:ea typeface="迷你简毡笔黑" panose="03000509000000000000" pitchFamily="65" charset="-122"/>
              </a:rPr>
              <a:t>阿拉伯文化</a:t>
            </a:r>
            <a:r>
              <a:rPr lang="en-US" altLang="zh-CN" sz="2400" dirty="0" smtClean="0">
                <a:solidFill>
                  <a:schemeClr val="tx2">
                    <a:lumMod val="50000"/>
                  </a:schemeClr>
                </a:solidFill>
                <a:latin typeface="迷你简毡笔黑" panose="03000509000000000000" pitchFamily="65" charset="-122"/>
                <a:ea typeface="迷你简毡笔黑" panose="03000509000000000000" pitchFamily="65" charset="-122"/>
              </a:rPr>
              <a:t>—</a:t>
            </a:r>
            <a:r>
              <a:rPr lang="zh-CN" altLang="en-US" sz="2400" dirty="0" smtClean="0">
                <a:solidFill>
                  <a:schemeClr val="tx2">
                    <a:lumMod val="50000"/>
                  </a:schemeClr>
                </a:solidFill>
                <a:latin typeface="迷你简毡笔黑" panose="03000509000000000000" pitchFamily="65" charset="-122"/>
                <a:ea typeface="迷你简毡笔黑" panose="03000509000000000000" pitchFamily="65" charset="-122"/>
              </a:rPr>
              <a:t>古罗马文化）</a:t>
            </a:r>
            <a:endParaRPr lang="zh-CN" altLang="en-US" sz="2400" dirty="0">
              <a:solidFill>
                <a:schemeClr val="tx2">
                  <a:lumMod val="50000"/>
                </a:schemeClr>
              </a:solidFill>
              <a:latin typeface="迷你简毡笔黑" panose="03000509000000000000" pitchFamily="65" charset="-122"/>
              <a:ea typeface="迷你简毡笔黑" panose="03000509000000000000" pitchFamily="65" charset="-122"/>
            </a:endParaRPr>
          </a:p>
        </p:txBody>
      </p:sp>
      <p:pic>
        <p:nvPicPr>
          <p:cNvPr id="6" name="Picture 2" descr="http://www.86ps.com/UploadFiles/Article/2015-6/0601/02/16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829242">
            <a:off x="-136689" y="1719508"/>
            <a:ext cx="3906218" cy="2376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http://www.86ps.com/UploadFiles/Article/2015-6/0601/02/16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829242">
            <a:off x="-496729" y="2731646"/>
            <a:ext cx="3906218" cy="2376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文本框 7"/>
          <p:cNvSpPr txBox="1"/>
          <p:nvPr/>
        </p:nvSpPr>
        <p:spPr>
          <a:xfrm>
            <a:off x="7779296" y="4774168"/>
            <a:ext cx="16196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迷你简萝卜" panose="02010604000101010101" pitchFamily="2" charset="-122"/>
                <a:ea typeface="迷你简萝卜" panose="02010604000101010101" pitchFamily="2" charset="-122"/>
              </a:rPr>
              <a:t>刘猫猫出品</a:t>
            </a:r>
            <a:endParaRPr lang="zh-CN" altLang="en-US" dirty="0">
              <a:solidFill>
                <a:schemeClr val="bg1"/>
              </a:solidFill>
              <a:latin typeface="迷你简萝卜" panose="02010604000101010101" pitchFamily="2" charset="-122"/>
              <a:ea typeface="迷你简萝卜" panose="0201060400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64087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0.00625 C 0.00131 -0.00787 0.00248 -0.00973 0.00378 -0.01111 C 0.00495 -0.0125 0.00638 -0.0125 0.00756 -0.01389 C 0.0086 -0.01505 0.00899 -0.01806 0.01016 -0.01898 C 0.01472 -0.02223 0.01953 -0.02223 0.02422 -0.02431 C 0.02552 -0.02593 0.02657 -0.0294 0.028 -0.0294 C 0.03946 -0.0294 0.04766 0.00185 0.0586 0.00949 C 0.06485 0.02152 0.07045 0.01643 0.07904 0.01458 C 0.08907 0.0074 0.09805 -0.00648 0.10847 -0.01111 C 0.11172 -0.01482 0.11602 -0.01598 0.11862 -0.02153 C 0.11953 -0.02338 0.12006 -0.02593 0.1211 -0.02685 C 0.12227 -0.02848 0.12383 -0.02801 0.125 -0.0294 C 0.13334 -0.03704 0.1375 -0.04236 0.14545 -0.04769 C 0.15131 -0.05579 0.15808 -0.06181 0.16459 -0.06806 C 0.17266 -0.05741 0.16446 -0.0706 0.17084 -0.05278 C 0.17227 -0.04885 0.17448 -0.0463 0.17591 -0.04236 C 0.1862 -0.01528 0.178 -0.02755 0.18633 -0.01644 C 0.18933 0.00069 0.19466 -0.00857 0.2017 -0.01111 C 0.2069 -0.01852 0.20769 -0.0213 0.21446 -0.02431 C 0.21836 -0.03172 0.21914 -0.03473 0.22461 -0.03727 C 0.22839 -0.04236 0.23177 -0.04468 0.2362 -0.04769 C 0.23933 -0.05417 0.24336 -0.05695 0.24766 -0.06065 C 0.25013 -0.0625 0.25521 -0.06574 0.25521 -0.06551 C 0.25951 -0.06389 0.26394 -0.06389 0.2681 -0.06065 C 0.27201 -0.05741 0.2724 -0.04838 0.27435 -0.04236 C 0.27917 -0.02755 0.28633 -0.01574 0.29479 -0.01111 C 0.3 -0.01204 0.30508 -0.01204 0.31016 -0.01389 C 0.31211 -0.01459 0.31354 -0.01736 0.31524 -0.01898 C 0.32396 -0.02593 0.33256 -0.03079 0.34076 -0.03959 C 0.34258 -0.04167 0.34401 -0.0456 0.34584 -0.04769 C 0.34909 -0.05 0.35274 -0.05047 0.35612 -0.05278 C 0.35873 -0.05486 0.36107 -0.05834 0.36368 -0.06065 C 0.36993 -0.06528 0.37657 -0.06852 0.38282 -0.07385 C 0.38529 -0.07547 0.38802 -0.07685 0.39063 -0.07848 C 0.39193 -0.0794 0.3944 -0.08125 0.3944 -0.08079 C 0.39597 -0.0794 0.4017 -0.07408 0.40326 -0.07084 C 0.40677 -0.06389 0.40782 -0.05857 0.41224 -0.05278 C 0.41602 -0.03079 0.43073 -0.05417 0.43894 -0.05787 C 0.44479 -0.06389 0.45052 -0.0676 0.45677 -0.07084 C 0.46524 -0.08357 0.46745 -0.08125 0.47865 -0.07848 C 0.48412 -0.07107 0.4875 -0.05996 0.48998 -0.04769 C 0.49102 -0.04236 0.48998 -0.03357 0.49258 -0.03195 C 0.4944 -0.03148 0.49597 -0.0301 0.49779 -0.0294 C 0.49909 -0.03195 0.50013 -0.03496 0.50157 -0.03727 C 0.50391 -0.04121 0.50912 -0.04769 0.50912 -0.04746 C 0.51381 -0.04537 0.51433 -0.04699 0.51693 -0.03959 C 0.5194 -0.03287 0.52058 -0.02223 0.52448 -0.01898 C 0.52657 -0.01713 0.52878 -0.01736 0.53099 -0.01644 C 0.56159 -0.01736 0.59232 -0.01736 0.62292 -0.01898 C 0.63464 -0.01945 0.64571 -0.0294 0.65743 -0.03195 C 0.66433 -0.03519 0.67071 -0.0426 0.67774 -0.04491 C 0.69037 -0.04908 0.70326 -0.04792 0.71602 -0.05 C 0.74245 -0.05903 0.76836 -0.06667 0.79519 -0.07084 C 0.82136 -0.08218 0.84818 -0.08704 0.87422 -0.09931 C 0.91602 -0.11852 0.88841 -0.11158 0.91498 -0.11713 C 0.94466 -0.13912 0.97722 -0.1507 1.00847 -0.15602 C 1.02696 -0.16528 1.01029 -0.15648 1.02748 -0.16644 C 1.02917 -0.16736 1.03086 -0.16806 1.03256 -0.16898 C 1.03477 -0.16991 1.03907 -0.17153 1.03907 -0.17107 " pathEditMode="relative" rAng="0" ptsTypes="ffffffffffffffffffffffffffffffffffffffffffffffffffffffffffA">
                                      <p:cBhvr>
                                        <p:cTn id="1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953" y="-687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0.00625 C 0.00131 -0.00787 0.00248 -0.00973 0.00378 -0.01111 C 0.00495 -0.0125 0.00638 -0.0125 0.00756 -0.01389 C 0.0086 -0.01505 0.00899 -0.01806 0.01016 -0.01898 C 0.01472 -0.02223 0.01953 -0.02223 0.02422 -0.02431 C 0.02552 -0.02593 0.02657 -0.0294 0.028 -0.0294 C 0.03946 -0.0294 0.04766 0.00185 0.0586 0.00949 C 0.06485 0.02152 0.07045 0.01643 0.07904 0.01458 C 0.08907 0.0074 0.09805 -0.00648 0.10847 -0.01111 C 0.11172 -0.01482 0.11602 -0.01598 0.11862 -0.02153 C 0.11953 -0.02338 0.12006 -0.02593 0.1211 -0.02685 C 0.12227 -0.02848 0.12383 -0.02801 0.125 -0.0294 C 0.13334 -0.03704 0.1375 -0.04236 0.14545 -0.04769 C 0.15131 -0.05579 0.15808 -0.06181 0.16459 -0.06806 C 0.17266 -0.05741 0.16446 -0.0706 0.17084 -0.05278 C 0.17227 -0.04885 0.17448 -0.0463 0.17591 -0.04236 C 0.1862 -0.01528 0.178 -0.02755 0.18633 -0.01644 C 0.18933 0.00069 0.19466 -0.00857 0.2017 -0.01111 C 0.2069 -0.01852 0.20769 -0.0213 0.21446 -0.02431 C 0.21836 -0.03172 0.21914 -0.03473 0.22461 -0.03727 C 0.22839 -0.04236 0.23177 -0.04468 0.2362 -0.04769 C 0.23933 -0.05417 0.24336 -0.05695 0.24766 -0.06065 C 0.25013 -0.0625 0.25521 -0.06574 0.25521 -0.06551 C 0.25951 -0.06389 0.26394 -0.06389 0.2681 -0.06065 C 0.27201 -0.05741 0.2724 -0.04838 0.27435 -0.04236 C 0.27917 -0.02755 0.28633 -0.01574 0.29479 -0.01111 C 0.3 -0.01204 0.30508 -0.01204 0.31016 -0.01389 C 0.31211 -0.01459 0.31354 -0.01736 0.31524 -0.01898 C 0.32396 -0.02593 0.33256 -0.03079 0.34076 -0.03959 C 0.34258 -0.04167 0.34401 -0.0456 0.34584 -0.04769 C 0.34909 -0.05 0.35274 -0.05047 0.35612 -0.05278 C 0.35873 -0.05486 0.36107 -0.05834 0.36368 -0.06065 C 0.36993 -0.06528 0.37657 -0.06852 0.38282 -0.07385 C 0.38529 -0.07547 0.38802 -0.07685 0.39063 -0.07848 C 0.39193 -0.0794 0.3944 -0.08125 0.3944 -0.08079 C 0.39597 -0.0794 0.4017 -0.07408 0.40326 -0.07084 C 0.40677 -0.06389 0.40782 -0.05857 0.41224 -0.05278 C 0.41602 -0.03079 0.43073 -0.05417 0.43894 -0.05787 C 0.44479 -0.06389 0.45052 -0.0676 0.45677 -0.07084 C 0.46524 -0.08357 0.46745 -0.08125 0.47865 -0.07848 C 0.48412 -0.07107 0.4875 -0.05996 0.48998 -0.04769 C 0.49102 -0.04236 0.48998 -0.03357 0.49258 -0.03195 C 0.4944 -0.03148 0.49597 -0.0301 0.49779 -0.0294 C 0.49909 -0.03195 0.50013 -0.03496 0.50157 -0.03727 C 0.50391 -0.04121 0.50912 -0.04769 0.50912 -0.04746 C 0.51381 -0.04537 0.51433 -0.04699 0.51693 -0.03959 C 0.5194 -0.03287 0.52058 -0.02223 0.52448 -0.01898 C 0.52657 -0.01713 0.52878 -0.01736 0.53099 -0.01644 C 0.56159 -0.01736 0.59232 -0.01736 0.62292 -0.01898 C 0.63464 -0.01945 0.64571 -0.0294 0.65743 -0.03195 C 0.66433 -0.03519 0.67071 -0.0426 0.67774 -0.04491 C 0.69037 -0.04908 0.70326 -0.04792 0.71602 -0.05 C 0.74245 -0.05903 0.76836 -0.06667 0.79519 -0.07084 C 0.82136 -0.08218 0.84818 -0.08704 0.87422 -0.09931 C 0.91602 -0.11852 0.88841 -0.11158 0.91498 -0.11713 C 0.94466 -0.13912 0.97722 -0.1507 1.00847 -0.15602 C 1.02696 -0.16528 1.01029 -0.15648 1.02748 -0.16644 C 1.02917 -0.16736 1.03086 -0.16806 1.03256 -0.16898 C 1.03477 -0.16991 1.03907 -0.17153 1.03907 -0.17107 " pathEditMode="relative" rAng="0" ptsTypes="ffffffffffffffffffffffffffffffffffffffffffffffffffffffffffA">
                                      <p:cBhvr>
                                        <p:cTn id="2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953" y="-687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709" name="Group 61"/>
          <p:cNvGrpSpPr>
            <a:grpSpLocks/>
          </p:cNvGrpSpPr>
          <p:nvPr/>
        </p:nvGrpSpPr>
        <p:grpSpPr bwMode="auto">
          <a:xfrm>
            <a:off x="5141627" y="2161868"/>
            <a:ext cx="1524000" cy="1090613"/>
            <a:chOff x="3984" y="1680"/>
            <a:chExt cx="960" cy="916"/>
          </a:xfrm>
        </p:grpSpPr>
        <p:pic>
          <p:nvPicPr>
            <p:cNvPr id="27653" name="Picture 5" descr="井1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333" t="19252" r="8333"/>
            <a:stretch>
              <a:fillRect/>
            </a:stretch>
          </p:blipFill>
          <p:spPr bwMode="auto">
            <a:xfrm>
              <a:off x="3984" y="1680"/>
              <a:ext cx="960" cy="60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7654" name="Text Box 6"/>
            <p:cNvSpPr txBox="1">
              <a:spLocks noChangeArrowheads="1"/>
            </p:cNvSpPr>
            <p:nvPr/>
          </p:nvSpPr>
          <p:spPr bwMode="auto">
            <a:xfrm>
              <a:off x="4169" y="2208"/>
              <a:ext cx="732" cy="3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eaLnBrk="0" hangingPunct="0"/>
              <a:r>
                <a:rPr lang="zh-CN" altLang="en-US" sz="24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黑体-繁" panose="020B0604000101010104" pitchFamily="34" charset="-122"/>
                  <a:ea typeface="黑体-繁" panose="020B0604000101010104" pitchFamily="34" charset="-122"/>
                </a:rPr>
                <a:t>凿井  </a:t>
              </a:r>
            </a:p>
          </p:txBody>
        </p:sp>
      </p:grpSp>
      <p:grpSp>
        <p:nvGrpSpPr>
          <p:cNvPr id="27725" name="Group 77"/>
          <p:cNvGrpSpPr>
            <a:grpSpLocks/>
          </p:cNvGrpSpPr>
          <p:nvPr/>
        </p:nvGrpSpPr>
        <p:grpSpPr bwMode="auto">
          <a:xfrm>
            <a:off x="5003515" y="3829051"/>
            <a:ext cx="2016125" cy="1076325"/>
            <a:chOff x="4089" y="3024"/>
            <a:chExt cx="1270" cy="904"/>
          </a:xfrm>
        </p:grpSpPr>
        <p:pic>
          <p:nvPicPr>
            <p:cNvPr id="27659" name="Picture 11" descr="马王堆汉墓出土的长寿绣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76" y="3024"/>
              <a:ext cx="960" cy="56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7660" name="Text Box 12"/>
            <p:cNvSpPr txBox="1">
              <a:spLocks noChangeArrowheads="1"/>
            </p:cNvSpPr>
            <p:nvPr/>
          </p:nvSpPr>
          <p:spPr bwMode="auto">
            <a:xfrm>
              <a:off x="4089" y="3540"/>
              <a:ext cx="1270" cy="3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eaLnBrk="0" hangingPunct="0"/>
              <a:r>
                <a:rPr lang="zh-CN" altLang="en-US" sz="24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黑体-繁" panose="020B0604000101010104" pitchFamily="34" charset="-122"/>
                  <a:ea typeface="黑体-繁" panose="020B0604000101010104" pitchFamily="34" charset="-122"/>
                </a:rPr>
                <a:t>丝和丝织品 </a:t>
              </a:r>
            </a:p>
          </p:txBody>
        </p:sp>
      </p:grpSp>
      <p:grpSp>
        <p:nvGrpSpPr>
          <p:cNvPr id="27715" name="Group 67"/>
          <p:cNvGrpSpPr>
            <a:grpSpLocks/>
          </p:cNvGrpSpPr>
          <p:nvPr/>
        </p:nvGrpSpPr>
        <p:grpSpPr bwMode="auto">
          <a:xfrm>
            <a:off x="7308304" y="1990418"/>
            <a:ext cx="1524000" cy="1262063"/>
            <a:chOff x="1584" y="2928"/>
            <a:chExt cx="960" cy="1060"/>
          </a:xfrm>
        </p:grpSpPr>
        <p:pic>
          <p:nvPicPr>
            <p:cNvPr id="27692" name="Picture 44" descr="U9799P1387DT20130812084136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84" y="2928"/>
              <a:ext cx="960" cy="67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7693" name="Text Box 45"/>
            <p:cNvSpPr txBox="1">
              <a:spLocks noChangeArrowheads="1"/>
            </p:cNvSpPr>
            <p:nvPr/>
          </p:nvSpPr>
          <p:spPr bwMode="auto">
            <a:xfrm>
              <a:off x="1872" y="3600"/>
              <a:ext cx="576" cy="3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4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黑体-繁" panose="020B0604000101010104" pitchFamily="34" charset="-122"/>
                  <a:ea typeface="黑体-繁" panose="020B0604000101010104" pitchFamily="34" charset="-122"/>
                </a:rPr>
                <a:t>大蒜</a:t>
              </a:r>
            </a:p>
          </p:txBody>
        </p:sp>
      </p:grpSp>
      <p:grpSp>
        <p:nvGrpSpPr>
          <p:cNvPr id="27711" name="Group 63"/>
          <p:cNvGrpSpPr>
            <a:grpSpLocks/>
          </p:cNvGrpSpPr>
          <p:nvPr/>
        </p:nvGrpSpPr>
        <p:grpSpPr bwMode="auto">
          <a:xfrm>
            <a:off x="381000" y="1943103"/>
            <a:ext cx="1600200" cy="1433513"/>
            <a:chOff x="432" y="2784"/>
            <a:chExt cx="1008" cy="1204"/>
          </a:xfrm>
        </p:grpSpPr>
        <p:pic>
          <p:nvPicPr>
            <p:cNvPr id="27673" name="Picture 25" descr="胡萝卜1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2" y="2784"/>
              <a:ext cx="960" cy="87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7710" name="Text Box 62"/>
            <p:cNvSpPr txBox="1">
              <a:spLocks noChangeArrowheads="1"/>
            </p:cNvSpPr>
            <p:nvPr/>
          </p:nvSpPr>
          <p:spPr bwMode="auto">
            <a:xfrm>
              <a:off x="576" y="3600"/>
              <a:ext cx="864" cy="3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4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黑体-繁" panose="020B0604000101010104" pitchFamily="34" charset="-122"/>
                  <a:ea typeface="黑体-繁" panose="020B0604000101010104" pitchFamily="34" charset="-122"/>
                </a:rPr>
                <a:t>胡萝卜</a:t>
              </a:r>
            </a:p>
          </p:txBody>
        </p:sp>
      </p:grpSp>
      <p:grpSp>
        <p:nvGrpSpPr>
          <p:cNvPr id="27721" name="Group 73"/>
          <p:cNvGrpSpPr>
            <a:grpSpLocks/>
          </p:cNvGrpSpPr>
          <p:nvPr/>
        </p:nvGrpSpPr>
        <p:grpSpPr bwMode="auto">
          <a:xfrm>
            <a:off x="2644296" y="3781879"/>
            <a:ext cx="1981200" cy="1147763"/>
            <a:chOff x="2736" y="3024"/>
            <a:chExt cx="1248" cy="964"/>
          </a:xfrm>
        </p:grpSpPr>
        <p:pic>
          <p:nvPicPr>
            <p:cNvPr id="27717" name="Picture 69" descr="3"/>
            <p:cNvPicPr>
              <a:picLocks noChangeAspect="1" noChangeArrowheads="1"/>
            </p:cNvPicPr>
            <p:nvPr/>
          </p:nvPicPr>
          <p:blipFill>
            <a:blip r:embed="rId6">
              <a:lum contrast="18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36" y="3024"/>
              <a:ext cx="960" cy="6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718" name="Text Box 70"/>
            <p:cNvSpPr txBox="1">
              <a:spLocks noChangeArrowheads="1"/>
            </p:cNvSpPr>
            <p:nvPr/>
          </p:nvSpPr>
          <p:spPr bwMode="auto">
            <a:xfrm>
              <a:off x="2987" y="3600"/>
              <a:ext cx="997" cy="3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4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黑体-繁" panose="020B0604000101010104" pitchFamily="34" charset="-122"/>
                  <a:ea typeface="黑体-繁" panose="020B0604000101010104" pitchFamily="34" charset="-122"/>
                </a:rPr>
                <a:t>良种马</a:t>
              </a:r>
            </a:p>
          </p:txBody>
        </p:sp>
      </p:grpSp>
      <p:grpSp>
        <p:nvGrpSpPr>
          <p:cNvPr id="27729" name="Group 81"/>
          <p:cNvGrpSpPr>
            <a:grpSpLocks/>
          </p:cNvGrpSpPr>
          <p:nvPr/>
        </p:nvGrpSpPr>
        <p:grpSpPr bwMode="auto">
          <a:xfrm>
            <a:off x="7511009" y="3829051"/>
            <a:ext cx="1371600" cy="1204913"/>
            <a:chOff x="4128" y="768"/>
            <a:chExt cx="864" cy="1012"/>
          </a:xfrm>
        </p:grpSpPr>
        <p:sp>
          <p:nvSpPr>
            <p:cNvPr id="27657" name="Text Box 9"/>
            <p:cNvSpPr txBox="1">
              <a:spLocks noChangeArrowheads="1"/>
            </p:cNvSpPr>
            <p:nvPr/>
          </p:nvSpPr>
          <p:spPr bwMode="auto">
            <a:xfrm>
              <a:off x="4320" y="1392"/>
              <a:ext cx="653" cy="3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4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黑体-繁" panose="020B0604000101010104" pitchFamily="34" charset="-122"/>
                  <a:ea typeface="黑体-繁" panose="020B0604000101010104" pitchFamily="34" charset="-122"/>
                </a:rPr>
                <a:t>冶铁  </a:t>
              </a:r>
            </a:p>
          </p:txBody>
        </p:sp>
        <p:pic>
          <p:nvPicPr>
            <p:cNvPr id="27727" name="Picture 79" descr="1"/>
            <p:cNvPicPr>
              <a:picLocks noChangeAspect="1" noChangeArrowheads="1"/>
            </p:cNvPicPr>
            <p:nvPr/>
          </p:nvPicPr>
          <p:blipFill>
            <a:blip r:embed="rId7">
              <a:clrChange>
                <a:clrFrom>
                  <a:srgbClr val="BBD9BF"/>
                </a:clrFrom>
                <a:clrTo>
                  <a:srgbClr val="BBD9BF">
                    <a:alpha val="0"/>
                  </a:srgbClr>
                </a:clrTo>
              </a:clrChange>
              <a:lum contrast="54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28" y="768"/>
              <a:ext cx="864" cy="6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42" name="组合 41"/>
          <p:cNvGrpSpPr/>
          <p:nvPr/>
        </p:nvGrpSpPr>
        <p:grpSpPr>
          <a:xfrm>
            <a:off x="2734929" y="1762605"/>
            <a:ext cx="1396259" cy="1685801"/>
            <a:chOff x="2541534" y="123478"/>
            <a:chExt cx="1396259" cy="1685801"/>
          </a:xfrm>
        </p:grpSpPr>
        <p:pic>
          <p:nvPicPr>
            <p:cNvPr id="43" name="Picture 4" descr="http://f1.diyitui.com/bc/f6/62/79/e4/78/e0/db/5b/38/4d/7a/f4/b2/ef/e3.jpg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41534" y="123478"/>
              <a:ext cx="1396259" cy="1396259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4" name="TextBox 43"/>
            <p:cNvSpPr txBox="1"/>
            <p:nvPr/>
          </p:nvSpPr>
          <p:spPr>
            <a:xfrm>
              <a:off x="2750096" y="1347614"/>
              <a:ext cx="112791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黑体-繁" panose="020B0604000101010104" pitchFamily="34" charset="-122"/>
                  <a:ea typeface="黑体-繁" panose="020B0604000101010104" pitchFamily="34" charset="-122"/>
                </a:rPr>
                <a:t>葡萄</a:t>
              </a:r>
              <a:endParaRPr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黑体-繁" panose="020B0604000101010104" pitchFamily="34" charset="-122"/>
                <a:ea typeface="黑体-繁" panose="020B0604000101010104" pitchFamily="34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594308" y="3497160"/>
            <a:ext cx="1241388" cy="1544841"/>
            <a:chOff x="594308" y="3497160"/>
            <a:chExt cx="1241388" cy="1544841"/>
          </a:xfrm>
        </p:grpSpPr>
        <p:sp>
          <p:nvSpPr>
            <p:cNvPr id="27731" name="Text Box 83"/>
            <p:cNvSpPr txBox="1">
              <a:spLocks noChangeArrowheads="1"/>
            </p:cNvSpPr>
            <p:nvPr/>
          </p:nvSpPr>
          <p:spPr bwMode="auto">
            <a:xfrm>
              <a:off x="616496" y="4580336"/>
              <a:ext cx="1219200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400" b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黑体-繁" panose="020B0604000101010104" pitchFamily="34" charset="-122"/>
                  <a:ea typeface="黑体-繁" panose="020B0604000101010104" pitchFamily="34" charset="-122"/>
                </a:rPr>
                <a:t>瓷器</a:t>
              </a:r>
              <a:endParaRPr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黑体-繁" panose="020B0604000101010104" pitchFamily="34" charset="-122"/>
                <a:ea typeface="黑体-繁" panose="020B0604000101010104" pitchFamily="34" charset="-122"/>
              </a:endParaRPr>
            </a:p>
          </p:txBody>
        </p:sp>
        <p:pic>
          <p:nvPicPr>
            <p:cNvPr id="2050" name="Picture 2" descr="http://www.kfzimg.com/G00/M00/53/60/oYYBAFM725iAJL1lAAJp_Rs_LFw514_b.jpg"/>
            <p:cNvPicPr>
              <a:picLocks noChangeAspect="1" noChangeArrowheads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8154" t="-731" r="28207" b="731"/>
            <a:stretch/>
          </p:blipFill>
          <p:spPr bwMode="auto">
            <a:xfrm>
              <a:off x="594308" y="3497160"/>
              <a:ext cx="701092" cy="10942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5" name="组合 4"/>
          <p:cNvGrpSpPr/>
          <p:nvPr/>
        </p:nvGrpSpPr>
        <p:grpSpPr>
          <a:xfrm>
            <a:off x="0" y="0"/>
            <a:ext cx="9107488" cy="1419622"/>
            <a:chOff x="419780" y="-2674332"/>
            <a:chExt cx="9144000" cy="1596689"/>
          </a:xfrm>
        </p:grpSpPr>
        <p:sp>
          <p:nvSpPr>
            <p:cNvPr id="3" name="矩形标注 2"/>
            <p:cNvSpPr/>
            <p:nvPr/>
          </p:nvSpPr>
          <p:spPr>
            <a:xfrm>
              <a:off x="419780" y="-2674332"/>
              <a:ext cx="9144000" cy="1596689"/>
            </a:xfrm>
            <a:prstGeom prst="wedgeRectCallout">
              <a:avLst>
                <a:gd name="adj1" fmla="val -19388"/>
                <a:gd name="adj2" fmla="val 65414"/>
              </a:avLst>
            </a:prstGeom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Text Box 98"/>
            <p:cNvSpPr txBox="1">
              <a:spLocks noChangeArrowheads="1"/>
            </p:cNvSpPr>
            <p:nvPr/>
          </p:nvSpPr>
          <p:spPr bwMode="auto">
            <a:xfrm>
              <a:off x="419780" y="-2674332"/>
              <a:ext cx="9144000" cy="12455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ts val="3800"/>
                </a:lnSpc>
                <a:spcBef>
                  <a:spcPct val="50000"/>
                </a:spcBef>
              </a:pPr>
              <a:r>
                <a:rPr lang="en-US" altLang="zh-CN" sz="32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黑体-繁" panose="020B0604000101010104" pitchFamily="34" charset="-122"/>
                  <a:ea typeface="黑体-繁" panose="020B0604000101010104" pitchFamily="34" charset="-122"/>
                </a:rPr>
                <a:t>  </a:t>
              </a:r>
              <a:r>
                <a:rPr lang="zh-CN" altLang="en-US" sz="36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黑体-繁" panose="020B0604000101010104" pitchFamily="34" charset="-122"/>
                  <a:ea typeface="黑体-繁" panose="020B0604000101010104" pitchFamily="34" charset="-122"/>
                </a:rPr>
                <a:t>请你分辨</a:t>
              </a:r>
              <a:r>
                <a:rPr lang="zh-CN" altLang="en-US" sz="36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黑体-繁" panose="020B0604000101010104" pitchFamily="34" charset="-122"/>
                  <a:ea typeface="黑体-繁" panose="020B0604000101010104" pitchFamily="34" charset="-122"/>
                </a:rPr>
                <a:t>下列物品：</a:t>
              </a:r>
              <a:endParaRPr lang="en-US" altLang="zh-CN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-繁" panose="020B0604000101010104" pitchFamily="34" charset="-122"/>
                <a:ea typeface="黑体-繁" panose="020B0604000101010104" pitchFamily="34" charset="-122"/>
              </a:endParaRPr>
            </a:p>
            <a:p>
              <a:pPr>
                <a:lnSpc>
                  <a:spcPts val="3800"/>
                </a:lnSpc>
                <a:spcBef>
                  <a:spcPct val="50000"/>
                </a:spcBef>
              </a:pPr>
              <a:r>
                <a:rPr lang="zh-CN" altLang="en-US" sz="28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黑体-繁" panose="020B0604000101010104" pitchFamily="34" charset="-122"/>
                  <a:ea typeface="黑体-繁" panose="020B0604000101010104" pitchFamily="34" charset="-122"/>
                </a:rPr>
                <a:t>哪些</a:t>
              </a:r>
              <a:r>
                <a:rPr lang="zh-CN" altLang="en-US" sz="28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黑体-繁" panose="020B0604000101010104" pitchFamily="34" charset="-122"/>
                  <a:ea typeface="黑体-繁" panose="020B0604000101010104" pitchFamily="34" charset="-122"/>
                </a:rPr>
                <a:t>是从中原传入西域，哪些是从西域传入中原？</a:t>
              </a:r>
            </a:p>
          </p:txBody>
        </p:sp>
      </p:grpSp>
      <p:sp>
        <p:nvSpPr>
          <p:cNvPr id="4" name="TextBox 3"/>
          <p:cNvSpPr txBox="1"/>
          <p:nvPr/>
        </p:nvSpPr>
        <p:spPr>
          <a:xfrm rot="21114896">
            <a:off x="4826748" y="2086032"/>
            <a:ext cx="2448272" cy="646331"/>
          </a:xfrm>
          <a:prstGeom prst="rect">
            <a:avLst/>
          </a:prstGeom>
          <a:solidFill>
            <a:srgbClr val="FFFFFF">
              <a:alpha val="34118"/>
            </a:srgbClr>
          </a:solidFill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latin typeface="文鼎习字体" panose="020B0602010101010101" pitchFamily="33" charset="-122"/>
                <a:ea typeface="文鼎习字体" panose="020B0602010101010101" pitchFamily="33" charset="-122"/>
              </a:rPr>
              <a:t>中国制造</a:t>
            </a:r>
            <a:endParaRPr lang="zh-CN" altLang="en-US" sz="3600" dirty="0">
              <a:solidFill>
                <a:srgbClr val="FF0000"/>
              </a:solidFill>
              <a:latin typeface="文鼎习字体" panose="020B0602010101010101" pitchFamily="33" charset="-122"/>
              <a:ea typeface="文鼎习字体" panose="020B0602010101010101" pitchFamily="33" charset="-122"/>
            </a:endParaRPr>
          </a:p>
        </p:txBody>
      </p:sp>
      <p:sp>
        <p:nvSpPr>
          <p:cNvPr id="50" name="TextBox 49"/>
          <p:cNvSpPr txBox="1"/>
          <p:nvPr/>
        </p:nvSpPr>
        <p:spPr>
          <a:xfrm rot="21114896">
            <a:off x="7131004" y="3844696"/>
            <a:ext cx="2448272" cy="646331"/>
          </a:xfrm>
          <a:prstGeom prst="rect">
            <a:avLst/>
          </a:prstGeom>
          <a:solidFill>
            <a:srgbClr val="FFFFFF">
              <a:alpha val="34118"/>
            </a:srgbClr>
          </a:solidFill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latin typeface="文鼎习字体" panose="020B0602010101010101" pitchFamily="33" charset="-122"/>
                <a:ea typeface="文鼎习字体" panose="020B0602010101010101" pitchFamily="33" charset="-122"/>
              </a:rPr>
              <a:t>中国制造</a:t>
            </a:r>
            <a:endParaRPr lang="zh-CN" altLang="en-US" sz="3600" dirty="0">
              <a:solidFill>
                <a:srgbClr val="FF0000"/>
              </a:solidFill>
              <a:latin typeface="文鼎习字体" panose="020B0602010101010101" pitchFamily="33" charset="-122"/>
              <a:ea typeface="文鼎习字体" panose="020B0602010101010101" pitchFamily="33" charset="-122"/>
            </a:endParaRPr>
          </a:p>
        </p:txBody>
      </p:sp>
      <p:sp>
        <p:nvSpPr>
          <p:cNvPr id="51" name="TextBox 50"/>
          <p:cNvSpPr txBox="1"/>
          <p:nvPr/>
        </p:nvSpPr>
        <p:spPr>
          <a:xfrm rot="21114896">
            <a:off x="4821308" y="3844696"/>
            <a:ext cx="2448272" cy="646331"/>
          </a:xfrm>
          <a:prstGeom prst="rect">
            <a:avLst/>
          </a:prstGeom>
          <a:solidFill>
            <a:srgbClr val="FFFFFF">
              <a:alpha val="34118"/>
            </a:srgbClr>
          </a:solidFill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latin typeface="文鼎习字体" panose="020B0602010101010101" pitchFamily="33" charset="-122"/>
                <a:ea typeface="文鼎习字体" panose="020B0602010101010101" pitchFamily="33" charset="-122"/>
              </a:rPr>
              <a:t>中国制造</a:t>
            </a:r>
            <a:endParaRPr lang="zh-CN" altLang="en-US" sz="3600" dirty="0">
              <a:solidFill>
                <a:srgbClr val="FF0000"/>
              </a:solidFill>
              <a:latin typeface="文鼎习字体" panose="020B0602010101010101" pitchFamily="33" charset="-122"/>
              <a:ea typeface="文鼎习字体" panose="020B0602010101010101" pitchFamily="33" charset="-122"/>
            </a:endParaRPr>
          </a:p>
        </p:txBody>
      </p:sp>
      <p:sp>
        <p:nvSpPr>
          <p:cNvPr id="52" name="TextBox 51"/>
          <p:cNvSpPr txBox="1"/>
          <p:nvPr/>
        </p:nvSpPr>
        <p:spPr>
          <a:xfrm rot="21114896">
            <a:off x="-444" y="3772688"/>
            <a:ext cx="2448272" cy="646331"/>
          </a:xfrm>
          <a:prstGeom prst="rect">
            <a:avLst/>
          </a:prstGeom>
          <a:solidFill>
            <a:srgbClr val="FFFFFF">
              <a:alpha val="34118"/>
            </a:srgbClr>
          </a:solidFill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latin typeface="文鼎习字体" panose="020B0602010101010101" pitchFamily="33" charset="-122"/>
                <a:ea typeface="文鼎习字体" panose="020B0602010101010101" pitchFamily="33" charset="-122"/>
              </a:rPr>
              <a:t>中国制造</a:t>
            </a:r>
            <a:endParaRPr lang="zh-CN" altLang="en-US" sz="3600" dirty="0">
              <a:solidFill>
                <a:srgbClr val="FF0000"/>
              </a:solidFill>
              <a:latin typeface="文鼎习字体" panose="020B0602010101010101" pitchFamily="33" charset="-122"/>
              <a:ea typeface="文鼎习字体" panose="020B0602010101010101" pitchFamily="33" charset="-122"/>
            </a:endParaRPr>
          </a:p>
        </p:txBody>
      </p:sp>
      <p:sp>
        <p:nvSpPr>
          <p:cNvPr id="53" name="TextBox 52"/>
          <p:cNvSpPr txBox="1"/>
          <p:nvPr/>
        </p:nvSpPr>
        <p:spPr>
          <a:xfrm rot="21114896">
            <a:off x="205213" y="2176935"/>
            <a:ext cx="2448272" cy="646331"/>
          </a:xfrm>
          <a:prstGeom prst="rect">
            <a:avLst/>
          </a:prstGeom>
          <a:solidFill>
            <a:srgbClr val="FFFFFF">
              <a:alpha val="34118"/>
            </a:srgbClr>
          </a:solidFill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文鼎习字体" panose="020B0602010101010101" pitchFamily="33" charset="-122"/>
                <a:ea typeface="文鼎习字体" panose="020B0602010101010101" pitchFamily="33" charset="-122"/>
              </a:rPr>
              <a:t>外来引进</a:t>
            </a:r>
            <a:endParaRPr lang="zh-CN" altLang="en-US" sz="3600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文鼎习字体" panose="020B0602010101010101" pitchFamily="33" charset="-122"/>
              <a:ea typeface="文鼎习字体" panose="020B0602010101010101" pitchFamily="33" charset="-122"/>
            </a:endParaRPr>
          </a:p>
        </p:txBody>
      </p:sp>
      <p:sp>
        <p:nvSpPr>
          <p:cNvPr id="54" name="TextBox 53"/>
          <p:cNvSpPr txBox="1"/>
          <p:nvPr/>
        </p:nvSpPr>
        <p:spPr>
          <a:xfrm rot="21114896">
            <a:off x="7131004" y="2065720"/>
            <a:ext cx="2448272" cy="646331"/>
          </a:xfrm>
          <a:prstGeom prst="rect">
            <a:avLst/>
          </a:prstGeom>
          <a:solidFill>
            <a:srgbClr val="FFFFFF">
              <a:alpha val="34118"/>
            </a:srgbClr>
          </a:solidFill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文鼎习字体" panose="020B0602010101010101" pitchFamily="33" charset="-122"/>
                <a:ea typeface="文鼎习字体" panose="020B0602010101010101" pitchFamily="33" charset="-122"/>
              </a:rPr>
              <a:t>外来引进</a:t>
            </a:r>
            <a:endParaRPr lang="zh-CN" altLang="en-US" sz="3600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文鼎习字体" panose="020B0602010101010101" pitchFamily="33" charset="-122"/>
              <a:ea typeface="文鼎习字体" panose="020B0602010101010101" pitchFamily="33" charset="-122"/>
            </a:endParaRPr>
          </a:p>
        </p:txBody>
      </p:sp>
      <p:sp>
        <p:nvSpPr>
          <p:cNvPr id="55" name="TextBox 54"/>
          <p:cNvSpPr txBox="1"/>
          <p:nvPr/>
        </p:nvSpPr>
        <p:spPr>
          <a:xfrm rot="21114896">
            <a:off x="2283310" y="2248610"/>
            <a:ext cx="2448272" cy="646331"/>
          </a:xfrm>
          <a:prstGeom prst="rect">
            <a:avLst/>
          </a:prstGeom>
          <a:solidFill>
            <a:srgbClr val="FFFFFF">
              <a:alpha val="34118"/>
            </a:srgbClr>
          </a:solidFill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文鼎习字体" panose="020B0602010101010101" pitchFamily="33" charset="-122"/>
                <a:ea typeface="文鼎习字体" panose="020B0602010101010101" pitchFamily="33" charset="-122"/>
              </a:rPr>
              <a:t>外来引进</a:t>
            </a:r>
            <a:endParaRPr lang="zh-CN" altLang="en-US" sz="3600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文鼎习字体" panose="020B0602010101010101" pitchFamily="33" charset="-122"/>
              <a:ea typeface="文鼎习字体" panose="020B0602010101010101" pitchFamily="33" charset="-122"/>
            </a:endParaRPr>
          </a:p>
        </p:txBody>
      </p:sp>
      <p:sp>
        <p:nvSpPr>
          <p:cNvPr id="56" name="TextBox 55"/>
          <p:cNvSpPr txBox="1"/>
          <p:nvPr/>
        </p:nvSpPr>
        <p:spPr>
          <a:xfrm rot="21114896">
            <a:off x="2450484" y="3789410"/>
            <a:ext cx="2448272" cy="646331"/>
          </a:xfrm>
          <a:prstGeom prst="rect">
            <a:avLst/>
          </a:prstGeom>
          <a:solidFill>
            <a:srgbClr val="FFFFFF">
              <a:alpha val="34118"/>
            </a:srgbClr>
          </a:solidFill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文鼎习字体" panose="020B0602010101010101" pitchFamily="33" charset="-122"/>
                <a:ea typeface="文鼎习字体" panose="020B0602010101010101" pitchFamily="33" charset="-122"/>
              </a:rPr>
              <a:t>外来引进</a:t>
            </a:r>
            <a:endParaRPr lang="zh-CN" altLang="en-US" sz="3600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文鼎习字体" panose="020B0602010101010101" pitchFamily="33" charset="-122"/>
              <a:ea typeface="文鼎习字体" panose="020B0602010101010101" pitchFamily="33" charset="-122"/>
            </a:endParaRPr>
          </a:p>
        </p:txBody>
      </p:sp>
      <p:sp>
        <p:nvSpPr>
          <p:cNvPr id="58" name="Text Box 3"/>
          <p:cNvSpPr txBox="1">
            <a:spLocks noChangeArrowheads="1"/>
          </p:cNvSpPr>
          <p:nvPr/>
        </p:nvSpPr>
        <p:spPr bwMode="auto">
          <a:xfrm>
            <a:off x="-55633" y="2587"/>
            <a:ext cx="9180512" cy="1417035"/>
          </a:xfrm>
          <a:prstGeom prst="rect">
            <a:avLst/>
          </a:prstGeom>
          <a:ln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>
            <a:noAutofit/>
          </a:bodyPr>
          <a:lstStyle/>
          <a:p>
            <a:pPr eaLnBrk="0" hangingPunct="0">
              <a:lnSpc>
                <a:spcPts val="5080"/>
              </a:lnSpc>
              <a:defRPr/>
            </a:pPr>
            <a:r>
              <a:rPr lang="zh-CN" altLang="en-US" sz="4800" dirty="0" smtClean="0">
                <a:solidFill>
                  <a:schemeClr val="bg1"/>
                </a:solidFill>
                <a:latin typeface="迷你简毡笔黑" panose="03000509000000000000" pitchFamily="65" charset="-122"/>
                <a:ea typeface="迷你简毡笔黑" panose="03000509000000000000" pitchFamily="65" charset="-122"/>
              </a:rPr>
              <a:t>二、历史影响：</a:t>
            </a:r>
            <a:endParaRPr lang="en-US" altLang="zh-CN" sz="4800" dirty="0" smtClean="0">
              <a:solidFill>
                <a:schemeClr val="bg1"/>
              </a:solidFill>
              <a:latin typeface="迷你简毡笔黑" panose="03000509000000000000" pitchFamily="65" charset="-122"/>
              <a:ea typeface="迷你简毡笔黑" panose="03000509000000000000" pitchFamily="65" charset="-122"/>
            </a:endParaRPr>
          </a:p>
          <a:p>
            <a:pPr eaLnBrk="0" hangingPunct="0">
              <a:lnSpc>
                <a:spcPts val="5080"/>
              </a:lnSpc>
              <a:defRPr/>
            </a:pPr>
            <a:r>
              <a:rPr lang="zh-CN" altLang="en-US" sz="3200" dirty="0" smtClean="0">
                <a:solidFill>
                  <a:schemeClr val="bg1"/>
                </a:solidFill>
                <a:latin typeface="迷你简毡笔黑" panose="03000509000000000000" pitchFamily="65" charset="-122"/>
                <a:ea typeface="迷你简毡笔黑" panose="03000509000000000000" pitchFamily="65" charset="-122"/>
              </a:rPr>
              <a:t>              丰富</a:t>
            </a:r>
            <a:r>
              <a:rPr lang="zh-CN" altLang="en-US" sz="3200" dirty="0">
                <a:solidFill>
                  <a:schemeClr val="bg1"/>
                </a:solidFill>
                <a:latin typeface="迷你简毡笔黑" panose="03000509000000000000" pitchFamily="65" charset="-122"/>
                <a:ea typeface="迷你简毡笔黑" panose="03000509000000000000" pitchFamily="65" charset="-122"/>
              </a:rPr>
              <a:t>的经济交流</a:t>
            </a:r>
            <a:endParaRPr lang="en-US" altLang="zh-CN" sz="3200" dirty="0">
              <a:solidFill>
                <a:schemeClr val="bg1"/>
              </a:solidFill>
              <a:latin typeface="迷你简毡笔黑" panose="03000509000000000000" pitchFamily="65" charset="-122"/>
              <a:ea typeface="迷你简毡笔黑" panose="03000509000000000000" pitchFamily="65" charset="-122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5030726" y="1204466"/>
            <a:ext cx="2811649" cy="1116278"/>
            <a:chOff x="1189329" y="5100230"/>
            <a:chExt cx="3842400" cy="1743910"/>
          </a:xfrm>
        </p:grpSpPr>
        <p:pic>
          <p:nvPicPr>
            <p:cNvPr id="39" name="图片 38"/>
            <p:cNvPicPr>
              <a:picLocks noChangeAspect="1"/>
            </p:cNvPicPr>
            <p:nvPr/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0000" b="49143"/>
            <a:stretch/>
          </p:blipFill>
          <p:spPr>
            <a:xfrm>
              <a:off x="1189329" y="5100230"/>
              <a:ext cx="1714500" cy="1743910"/>
            </a:xfrm>
            <a:prstGeom prst="rect">
              <a:avLst/>
            </a:prstGeom>
          </p:spPr>
        </p:pic>
        <p:sp>
          <p:nvSpPr>
            <p:cNvPr id="40" name="TextBox 39"/>
            <p:cNvSpPr txBox="1"/>
            <p:nvPr/>
          </p:nvSpPr>
          <p:spPr>
            <a:xfrm>
              <a:off x="2694303" y="5986045"/>
              <a:ext cx="2337426" cy="7212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rgbClr val="FB8C1D"/>
                  </a:solidFill>
                  <a:latin typeface="迷你简萝卜" panose="02010604000101010101" pitchFamily="2" charset="-122"/>
                  <a:ea typeface="迷你简萝卜" panose="02010604000101010101" pitchFamily="2" charset="-122"/>
                </a:rPr>
                <a:t>暂停</a:t>
              </a:r>
              <a:r>
                <a:rPr lang="zh-CN" altLang="en-US" sz="2400" dirty="0" smtClean="0">
                  <a:solidFill>
                    <a:srgbClr val="FB8C1D"/>
                  </a:solidFill>
                  <a:latin typeface="迷你简剪纸" panose="03000509000000000000" pitchFamily="65" charset="-122"/>
                  <a:ea typeface="迷你简剪纸" panose="03000509000000000000" pitchFamily="65" charset="-122"/>
                </a:rPr>
                <a:t>半</a:t>
              </a:r>
              <a:r>
                <a:rPr lang="zh-CN" altLang="en-US" sz="2400" dirty="0" smtClean="0">
                  <a:solidFill>
                    <a:srgbClr val="FB8C1D"/>
                  </a:solidFill>
                  <a:latin typeface="迷你简萝卜" panose="02010604000101010101" pitchFamily="2" charset="-122"/>
                  <a:ea typeface="迷你简萝卜" panose="02010604000101010101" pitchFamily="2" charset="-122"/>
                </a:rPr>
                <a:t>分钟</a:t>
              </a:r>
              <a:endParaRPr lang="zh-CN" altLang="en-US" sz="2400" dirty="0">
                <a:solidFill>
                  <a:srgbClr val="FB8C1D"/>
                </a:solidFill>
                <a:latin typeface="迷你简萝卜" panose="02010604000101010101" pitchFamily="2" charset="-122"/>
                <a:ea typeface="迷你简萝卜" panose="0201060400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041546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41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500"/>
                            </p:stCondLst>
                            <p:childTnLst>
                              <p:par>
                                <p:cTn id="4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000"/>
                            </p:stCondLst>
                            <p:childTnLst>
                              <p:par>
                                <p:cTn id="6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500"/>
                            </p:stCondLst>
                            <p:childTnLst>
                              <p:par>
                                <p:cTn id="7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8" grpId="0" animBg="1"/>
    </p:bldLst>
  </p:timing>
</p:sld>
</file>

<file path=ppt/theme/theme1.xml><?xml version="1.0" encoding="utf-8"?>
<a:theme xmlns:a="http://schemas.openxmlformats.org/drawingml/2006/main" name="Camel Bells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3_Camel Bells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Camel Bells</Template>
  <TotalTime>3037</TotalTime>
  <Words>620</Words>
  <Application>Microsoft Office PowerPoint</Application>
  <PresentationFormat>全屏显示(16:9)</PresentationFormat>
  <Paragraphs>132</Paragraphs>
  <Slides>20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21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20</vt:i4>
      </vt:variant>
    </vt:vector>
  </HeadingPairs>
  <TitlesOfParts>
    <vt:vector size="43" baseType="lpstr">
      <vt:lpstr>Calista</vt:lpstr>
      <vt:lpstr>Hakuu</vt:lpstr>
      <vt:lpstr>创艺简中圆</vt:lpstr>
      <vt:lpstr>方正静蕾简体</vt:lpstr>
      <vt:lpstr>方正字迹－曾正国行楷简体</vt:lpstr>
      <vt:lpstr>黑体-繁</vt:lpstr>
      <vt:lpstr>华文行楷</vt:lpstr>
      <vt:lpstr>华文琥珀</vt:lpstr>
      <vt:lpstr>华文楷体</vt:lpstr>
      <vt:lpstr>李旭科书法</vt:lpstr>
      <vt:lpstr>迷你简黑棋</vt:lpstr>
      <vt:lpstr>迷你简剪纸</vt:lpstr>
      <vt:lpstr>迷你简萝卜</vt:lpstr>
      <vt:lpstr>迷你简毡笔黑</vt:lpstr>
      <vt:lpstr>喵小姐简</vt:lpstr>
      <vt:lpstr>宋体</vt:lpstr>
      <vt:lpstr>文鼎火柴体</vt:lpstr>
      <vt:lpstr>文鼎习字体</vt:lpstr>
      <vt:lpstr>Arial</vt:lpstr>
      <vt:lpstr>Calibri</vt:lpstr>
      <vt:lpstr>Wingdings</vt:lpstr>
      <vt:lpstr>Camel Bells</vt:lpstr>
      <vt:lpstr>3_Camel Bells</vt:lpstr>
      <vt:lpstr>PowerPoint 演示文稿</vt:lpstr>
      <vt:lpstr>PowerPoint 演示文稿</vt:lpstr>
      <vt:lpstr>丝绸之路</vt:lpstr>
      <vt:lpstr>一、主要路线</vt:lpstr>
      <vt:lpstr>漫漫丝路长</vt:lpstr>
      <vt:lpstr>PowerPoint 演示文稿</vt:lpstr>
      <vt:lpstr>PowerPoint 演示文稿</vt:lpstr>
      <vt:lpstr>一、主要路线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想了解更多丝路故事请点我！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跟着玄奘去西游</dc:title>
  <dc:creator>for_yang@qq.com</dc:creator>
  <cp:lastModifiedBy>pc</cp:lastModifiedBy>
  <cp:revision>256</cp:revision>
  <dcterms:created xsi:type="dcterms:W3CDTF">2013-04-14T06:41:43Z</dcterms:created>
  <dcterms:modified xsi:type="dcterms:W3CDTF">2017-07-13T01:05:57Z</dcterms:modified>
</cp:coreProperties>
</file>