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7" r:id="rId3"/>
    <p:sldMasterId id="2147483718" r:id="rId4"/>
    <p:sldMasterId id="2147483742" r:id="rId5"/>
    <p:sldMasterId id="2147483754" r:id="rId6"/>
    <p:sldMasterId id="2147483789" r:id="rId7"/>
    <p:sldMasterId id="2147483802" r:id="rId8"/>
    <p:sldMasterId id="2147483814" r:id="rId9"/>
    <p:sldMasterId id="2147483826" r:id="rId10"/>
    <p:sldMasterId id="2147483839" r:id="rId11"/>
    <p:sldMasterId id="2147483851" r:id="rId12"/>
  </p:sldMasterIdLst>
  <p:notesMasterIdLst>
    <p:notesMasterId r:id="rId54"/>
  </p:notesMasterIdLst>
  <p:sldIdLst>
    <p:sldId id="257" r:id="rId13"/>
    <p:sldId id="258" r:id="rId14"/>
    <p:sldId id="259" r:id="rId15"/>
    <p:sldId id="261" r:id="rId16"/>
    <p:sldId id="263" r:id="rId17"/>
    <p:sldId id="264" r:id="rId18"/>
    <p:sldId id="267" r:id="rId19"/>
    <p:sldId id="268" r:id="rId20"/>
    <p:sldId id="269" r:id="rId21"/>
    <p:sldId id="270" r:id="rId22"/>
    <p:sldId id="271" r:id="rId23"/>
    <p:sldId id="260" r:id="rId24"/>
    <p:sldId id="266" r:id="rId25"/>
    <p:sldId id="265" r:id="rId26"/>
    <p:sldId id="272" r:id="rId27"/>
    <p:sldId id="274" r:id="rId28"/>
    <p:sldId id="275" r:id="rId29"/>
    <p:sldId id="277" r:id="rId30"/>
    <p:sldId id="279" r:id="rId31"/>
    <p:sldId id="281" r:id="rId32"/>
    <p:sldId id="282" r:id="rId33"/>
    <p:sldId id="284" r:id="rId34"/>
    <p:sldId id="286" r:id="rId35"/>
    <p:sldId id="287" r:id="rId36"/>
    <p:sldId id="288" r:id="rId37"/>
    <p:sldId id="302" r:id="rId38"/>
    <p:sldId id="289" r:id="rId39"/>
    <p:sldId id="290" r:id="rId40"/>
    <p:sldId id="300" r:id="rId41"/>
    <p:sldId id="304" r:id="rId42"/>
    <p:sldId id="291" r:id="rId43"/>
    <p:sldId id="293" r:id="rId44"/>
    <p:sldId id="294" r:id="rId45"/>
    <p:sldId id="285" r:id="rId46"/>
    <p:sldId id="297" r:id="rId47"/>
    <p:sldId id="305" r:id="rId48"/>
    <p:sldId id="311" r:id="rId49"/>
    <p:sldId id="306" r:id="rId50"/>
    <p:sldId id="307" r:id="rId51"/>
    <p:sldId id="308" r:id="rId52"/>
    <p:sldId id="309" r:id="rId5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15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ADC38-A548-4DBD-AE28-160E81E37820}" type="datetimeFigureOut">
              <a:rPr lang="zh-CN" altLang="en-US" smtClean="0"/>
              <a:t>2019/3/7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E0F80B-6C12-4E01-B5B4-395338757FA9}" type="slidenum">
              <a:rPr lang="zh-CN" altLang="en-US" smtClean="0"/>
              <a:t>‹#›</a:t>
            </a:fld>
            <a:endParaRPr lang="zh-CN" altLang="en-US"/>
          </a:p>
        </p:txBody>
      </p:sp>
    </p:spTree>
    <p:extLst>
      <p:ext uri="{BB962C8B-B14F-4D97-AF65-F5344CB8AC3E}">
        <p14:creationId xmlns:p14="http://schemas.microsoft.com/office/powerpoint/2010/main" val="89083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F9520-9671-45AD-952F-174BFC237814}" type="slidenum">
              <a:rPr lang="zh-CN" altLang="en-US">
                <a:solidFill>
                  <a:prstClr val="black"/>
                </a:solidFill>
              </a:rPr>
              <a:pPr/>
              <a:t>11</a:t>
            </a:fld>
            <a:endParaRPr lang="en-US" altLang="zh-CN">
              <a:solidFill>
                <a:prstClr val="black"/>
              </a:solidFill>
            </a:endParaRPr>
          </a:p>
        </p:txBody>
      </p:sp>
      <p:sp>
        <p:nvSpPr>
          <p:cNvPr id="60418" name="Rectangle 2"/>
          <p:cNvSpPr>
            <a:spLocks noGrp="1" noRot="1" noChangeAspect="1" noChangeArrowheads="1" noTextEdit="1"/>
          </p:cNvSpPr>
          <p:nvPr>
            <p:ph type="sldImg"/>
          </p:nvPr>
        </p:nvSpPr>
        <p:spPr>
          <a:xfrm>
            <a:off x="1143000" y="685800"/>
            <a:ext cx="4572000" cy="3429000"/>
          </a:xfrm>
        </p:spPr>
      </p:sp>
      <p:sp>
        <p:nvSpPr>
          <p:cNvPr id="60419" name="Rectangle 3"/>
          <p:cNvSpPr>
            <a:spLocks noGrp="1" noRot="1" noChangeArrowheads="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xfrm>
            <a:off x="1143000" y="685800"/>
            <a:ext cx="4572000" cy="3429000"/>
          </a:xfrm>
        </p:spPr>
      </p:sp>
      <p:sp>
        <p:nvSpPr>
          <p:cNvPr id="43011" name="备注占位符 2"/>
          <p:cNvSpPr>
            <a:spLocks noGrp="1"/>
          </p:cNvSpPr>
          <p:nvPr>
            <p:ph type="body" idx="1"/>
          </p:nvPr>
        </p:nvSpPr>
        <p:spPr/>
        <p:txBody>
          <a:bodyPr wrap="square" lIns="91440" tIns="45720" rIns="91440" bIns="45720" anchor="t"/>
          <a:lstStyle/>
          <a:p>
            <a:pPr lvl="0"/>
            <a:r>
              <a:rPr lang="zh-CN" altLang="en-US" b="1" dirty="0"/>
              <a:t>请选出你心中的最佳发明 ，并 说明理由。浏览第一次工业革命 成果 ，发明主要出现在哪个国家？为什么？</a:t>
            </a:r>
            <a:r>
              <a:rPr lang="zh-CN" altLang="en-US" dirty="0"/>
              <a:t>思考</a:t>
            </a:r>
            <a:r>
              <a:rPr lang="en-US" altLang="zh-CN" dirty="0"/>
              <a:t>3</a:t>
            </a:r>
            <a:r>
              <a:rPr lang="zh-CN" altLang="en-US" dirty="0"/>
              <a:t>：请根据</a:t>
            </a:r>
            <a:r>
              <a:rPr lang="en-US" altLang="zh-CN" dirty="0"/>
              <a:t>《</a:t>
            </a:r>
            <a:r>
              <a:rPr lang="zh-CN" altLang="en-US" dirty="0"/>
              <a:t>工业革命发明成果一览表</a:t>
            </a:r>
            <a:r>
              <a:rPr lang="en-US" altLang="zh-CN" dirty="0"/>
              <a:t>》</a:t>
            </a:r>
            <a:r>
              <a:rPr lang="zh-CN" altLang="en-US" dirty="0"/>
              <a:t>判断第一届世博会可能参展的英国先进工业品。</a:t>
            </a:r>
            <a:endParaRPr lang="zh-CN" altLang="en-US" b="1" dirty="0"/>
          </a:p>
          <a:p>
            <a:pPr lvl="0"/>
            <a:endParaRPr lang="zh-CN" altLang="en-US" b="1" dirty="0"/>
          </a:p>
          <a:p>
            <a:pPr lvl="0"/>
            <a:endParaRPr lang="zh-CN" altLang="en-US" dirty="0"/>
          </a:p>
          <a:p>
            <a:pPr lvl="0"/>
            <a:endParaRPr lang="zh-CN" altLang="en-US" dirty="0"/>
          </a:p>
        </p:txBody>
      </p:sp>
      <p:sp>
        <p:nvSpPr>
          <p:cNvPr id="43012" name="灯片编号占位符 3"/>
          <p:cNvSpPr txBox="1">
            <a:spLocks noGrp="1"/>
          </p:cNvSpPr>
          <p:nvPr>
            <p:ph type="sldNum" sz="quarter"/>
          </p:nvPr>
        </p:nvSpPr>
        <p:spPr>
          <a:xfrm>
            <a:off x="3886893" y="8687164"/>
            <a:ext cx="2971108" cy="456836"/>
          </a:xfrm>
          <a:prstGeom prst="rect">
            <a:avLst/>
          </a:prstGeom>
          <a:noFill/>
          <a:ln w="9525">
            <a:noFill/>
          </a:ln>
        </p:spPr>
        <p:txBody>
          <a:bodyPr anchor="b"/>
          <a:lstStyle/>
          <a:p>
            <a:fld id="{9A0DB2DC-4C9A-4742-B13C-FB6460FD3503}" type="slidenum">
              <a:rPr lang="en-US" altLang="zh-CN" dirty="0">
                <a:solidFill>
                  <a:prstClr val="black"/>
                </a:solidFill>
                <a:latin typeface="Times New Roman" panose="02020603050405020304" pitchFamily="18" charset="0"/>
              </a:rPr>
              <a:pPr/>
              <a:t>22</a:t>
            </a:fld>
            <a:endParaRPr lang="en-US" altLang="zh-CN" dirty="0">
              <a:solidFill>
                <a:prstClr val="black"/>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xfrm>
            <a:off x="1143000" y="685800"/>
            <a:ext cx="4572000" cy="3429000"/>
          </a:xfrm>
        </p:spPr>
      </p:sp>
      <p:sp>
        <p:nvSpPr>
          <p:cNvPr id="27651" name="备注占位符 2"/>
          <p:cNvSpPr>
            <a:spLocks noGrp="1"/>
          </p:cNvSpPr>
          <p:nvPr>
            <p:ph type="body" idx="1"/>
          </p:nvPr>
        </p:nvSpPr>
        <p:spPr/>
        <p:txBody>
          <a:bodyPr anchor="t"/>
          <a:lstStyle/>
          <a:p>
            <a:r>
              <a:rPr lang="zh-CN" altLang="en-US"/>
              <a:t>那时，那地，历史是具体的，相互联系的，一定时期的思想文化是一定时期政治经济的反映。</a:t>
            </a:r>
          </a:p>
        </p:txBody>
      </p:sp>
      <p:sp>
        <p:nvSpPr>
          <p:cNvPr id="27652" name="灯片编号占位符 3"/>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fontAlgn="base">
              <a:spcBef>
                <a:spcPct val="0"/>
              </a:spcBef>
              <a:spcAft>
                <a:spcPct val="0"/>
              </a:spcAft>
            </a:pPr>
            <a:fld id="{52FABA6B-23D0-4C2E-877E-EBEF012BAE7A}" type="slidenum">
              <a:rPr lang="zh-CN" altLang="en-US" sz="1200">
                <a:solidFill>
                  <a:srgbClr val="000000"/>
                </a:solidFill>
              </a:rPr>
              <a:pPr algn="r" fontAlgn="base">
                <a:spcBef>
                  <a:spcPct val="0"/>
                </a:spcBef>
                <a:spcAft>
                  <a:spcPct val="0"/>
                </a:spcAft>
              </a:pPr>
              <a:t>32</a:t>
            </a:fld>
            <a:endParaRPr lang="en-US" altLang="zh-CN" sz="1200">
              <a:solidFill>
                <a:srgbClr val="000000"/>
              </a:solidFill>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47"/>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15104B4-5D9B-476C-B585-A88A74B7C92E}" type="datetimeFigureOut">
              <a:rPr lang="zh-CN" altLang="en-US" smtClean="0"/>
              <a:t>2019/3/7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B05B7F-5EEC-45FC-8607-32231382F05A}" type="slidenum">
              <a:rPr lang="zh-CN" altLang="en-US" smtClean="0"/>
              <a:t>‹#›</a:t>
            </a:fld>
            <a:endParaRPr lang="zh-CN" altLang="en-US"/>
          </a:p>
        </p:txBody>
      </p:sp>
    </p:spTree>
    <p:extLst>
      <p:ext uri="{BB962C8B-B14F-4D97-AF65-F5344CB8AC3E}">
        <p14:creationId xmlns:p14="http://schemas.microsoft.com/office/powerpoint/2010/main" val="289532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5104B4-5D9B-476C-B585-A88A74B7C92E}" type="datetimeFigureOut">
              <a:rPr lang="zh-CN" altLang="en-US" smtClean="0"/>
              <a:t>2019/3/7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B05B7F-5EEC-45FC-8607-32231382F05A}" type="slidenum">
              <a:rPr lang="zh-CN" altLang="en-US" smtClean="0"/>
              <a:t>‹#›</a:t>
            </a:fld>
            <a:endParaRPr lang="zh-CN" altLang="en-US"/>
          </a:p>
        </p:txBody>
      </p:sp>
    </p:spTree>
    <p:extLst>
      <p:ext uri="{BB962C8B-B14F-4D97-AF65-F5344CB8AC3E}">
        <p14:creationId xmlns:p14="http://schemas.microsoft.com/office/powerpoint/2010/main" val="36599616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dirty="0">
              <a:solidFill>
                <a:srgbClr val="000000"/>
              </a:solidFill>
            </a:endParaRPr>
          </a:p>
        </p:txBody>
      </p:sp>
      <p:sp>
        <p:nvSpPr>
          <p:cNvPr id="5" name="页脚占位符 4"/>
          <p:cNvSpPr>
            <a:spLocks noGrp="1"/>
          </p:cNvSpPr>
          <p:nvPr>
            <p:ph type="ftr" sz="quarter" idx="11"/>
          </p:nvPr>
        </p:nvSpPr>
        <p:spPr/>
        <p:txBody>
          <a:bodyPr/>
          <a:lstStyle/>
          <a:p>
            <a:endParaRPr lang="zh-CN" altLang="en-US" dirty="0">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4042678773"/>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61"/>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8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dirty="0">
              <a:solidFill>
                <a:srgbClr val="000000"/>
              </a:solidFill>
            </a:endParaRPr>
          </a:p>
        </p:txBody>
      </p:sp>
      <p:sp>
        <p:nvSpPr>
          <p:cNvPr id="5" name="页脚占位符 4"/>
          <p:cNvSpPr>
            <a:spLocks noGrp="1"/>
          </p:cNvSpPr>
          <p:nvPr>
            <p:ph type="ftr" sz="quarter" idx="11"/>
          </p:nvPr>
        </p:nvSpPr>
        <p:spPr/>
        <p:txBody>
          <a:bodyPr/>
          <a:lstStyle/>
          <a:p>
            <a:endParaRPr lang="zh-CN" altLang="en-US" dirty="0">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1871264605"/>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2147888"/>
            <a:ext cx="3808476"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9724" y="2147888"/>
            <a:ext cx="3808476"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dirty="0">
              <a:solidFill>
                <a:srgbClr val="000000"/>
              </a:solidFill>
            </a:endParaRPr>
          </a:p>
        </p:txBody>
      </p:sp>
      <p:sp>
        <p:nvSpPr>
          <p:cNvPr id="6" name="页脚占位符 5"/>
          <p:cNvSpPr>
            <a:spLocks noGrp="1"/>
          </p:cNvSpPr>
          <p:nvPr>
            <p:ph type="ftr" sz="quarter" idx="11"/>
          </p:nvPr>
        </p:nvSpPr>
        <p:spPr/>
        <p:txBody>
          <a:bodyPr/>
          <a:lstStyle/>
          <a:p>
            <a:endParaRPr lang="zh-CN" altLang="en-US" dirty="0">
              <a:solidFill>
                <a:srgbClr val="000000"/>
              </a:solidFill>
            </a:endParaRPr>
          </a:p>
        </p:txBody>
      </p:sp>
      <p:sp>
        <p:nvSpPr>
          <p:cNvPr id="7" name="灯片编号占位符 6"/>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4037262859"/>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93"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93"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dirty="0">
              <a:solidFill>
                <a:srgbClr val="000000"/>
              </a:solidFill>
            </a:endParaRPr>
          </a:p>
        </p:txBody>
      </p:sp>
      <p:sp>
        <p:nvSpPr>
          <p:cNvPr id="8" name="页脚占位符 7"/>
          <p:cNvSpPr>
            <a:spLocks noGrp="1"/>
          </p:cNvSpPr>
          <p:nvPr>
            <p:ph type="ftr" sz="quarter" idx="11"/>
          </p:nvPr>
        </p:nvSpPr>
        <p:spPr/>
        <p:txBody>
          <a:bodyPr/>
          <a:lstStyle/>
          <a:p>
            <a:endParaRPr lang="zh-CN" altLang="en-US" dirty="0">
              <a:solidFill>
                <a:srgbClr val="000000"/>
              </a:solidFill>
            </a:endParaRPr>
          </a:p>
        </p:txBody>
      </p:sp>
      <p:sp>
        <p:nvSpPr>
          <p:cNvPr id="9" name="灯片编号占位符 8"/>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826993045"/>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dirty="0">
              <a:solidFill>
                <a:srgbClr val="000000"/>
              </a:solidFill>
            </a:endParaRPr>
          </a:p>
        </p:txBody>
      </p:sp>
      <p:sp>
        <p:nvSpPr>
          <p:cNvPr id="4" name="页脚占位符 3"/>
          <p:cNvSpPr>
            <a:spLocks noGrp="1"/>
          </p:cNvSpPr>
          <p:nvPr>
            <p:ph type="ftr" sz="quarter" idx="11"/>
          </p:nvPr>
        </p:nvSpPr>
        <p:spPr/>
        <p:txBody>
          <a:bodyPr/>
          <a:lstStyle/>
          <a:p>
            <a:endParaRPr lang="zh-CN" altLang="en-US" dirty="0">
              <a:solidFill>
                <a:srgbClr val="000000"/>
              </a:solidFill>
            </a:endParaRPr>
          </a:p>
        </p:txBody>
      </p:sp>
      <p:sp>
        <p:nvSpPr>
          <p:cNvPr id="5" name="灯片编号占位符 4"/>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3834546249"/>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dirty="0">
              <a:solidFill>
                <a:srgbClr val="000000"/>
              </a:solidFill>
            </a:endParaRPr>
          </a:p>
        </p:txBody>
      </p:sp>
      <p:sp>
        <p:nvSpPr>
          <p:cNvPr id="3" name="页脚占位符 2"/>
          <p:cNvSpPr>
            <a:spLocks noGrp="1"/>
          </p:cNvSpPr>
          <p:nvPr>
            <p:ph type="ftr" sz="quarter" idx="11"/>
          </p:nvPr>
        </p:nvSpPr>
        <p:spPr/>
        <p:txBody>
          <a:bodyPr/>
          <a:lstStyle/>
          <a:p>
            <a:endParaRPr lang="zh-CN" altLang="en-US" dirty="0">
              <a:solidFill>
                <a:srgbClr val="000000"/>
              </a:solidFill>
            </a:endParaRPr>
          </a:p>
        </p:txBody>
      </p:sp>
      <p:sp>
        <p:nvSpPr>
          <p:cNvPr id="4" name="灯片编号占位符 3"/>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3987276915"/>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4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dirty="0">
              <a:solidFill>
                <a:srgbClr val="000000"/>
              </a:solidFill>
            </a:endParaRPr>
          </a:p>
        </p:txBody>
      </p:sp>
      <p:sp>
        <p:nvSpPr>
          <p:cNvPr id="6" name="页脚占位符 5"/>
          <p:cNvSpPr>
            <a:spLocks noGrp="1"/>
          </p:cNvSpPr>
          <p:nvPr>
            <p:ph type="ftr" sz="quarter" idx="11"/>
          </p:nvPr>
        </p:nvSpPr>
        <p:spPr/>
        <p:txBody>
          <a:bodyPr/>
          <a:lstStyle/>
          <a:p>
            <a:endParaRPr lang="zh-CN" altLang="en-US" dirty="0">
              <a:solidFill>
                <a:srgbClr val="000000"/>
              </a:solidFill>
            </a:endParaRPr>
          </a:p>
        </p:txBody>
      </p:sp>
      <p:sp>
        <p:nvSpPr>
          <p:cNvPr id="7" name="灯片编号占位符 6"/>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1572251000"/>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dirty="0">
              <a:solidFill>
                <a:srgbClr val="000000"/>
              </a:solidFill>
            </a:endParaRPr>
          </a:p>
        </p:txBody>
      </p:sp>
      <p:sp>
        <p:nvSpPr>
          <p:cNvPr id="6" name="页脚占位符 5"/>
          <p:cNvSpPr>
            <a:spLocks noGrp="1"/>
          </p:cNvSpPr>
          <p:nvPr>
            <p:ph type="ftr" sz="quarter" idx="11"/>
          </p:nvPr>
        </p:nvSpPr>
        <p:spPr/>
        <p:txBody>
          <a:bodyPr/>
          <a:lstStyle/>
          <a:p>
            <a:endParaRPr lang="zh-CN" altLang="en-US" dirty="0">
              <a:solidFill>
                <a:srgbClr val="000000"/>
              </a:solidFill>
            </a:endParaRPr>
          </a:p>
        </p:txBody>
      </p:sp>
      <p:sp>
        <p:nvSpPr>
          <p:cNvPr id="7" name="灯片编号占位符 6"/>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2259509211"/>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dirty="0">
              <a:solidFill>
                <a:srgbClr val="000000"/>
              </a:solidFill>
            </a:endParaRPr>
          </a:p>
        </p:txBody>
      </p:sp>
      <p:sp>
        <p:nvSpPr>
          <p:cNvPr id="5" name="页脚占位符 4"/>
          <p:cNvSpPr>
            <a:spLocks noGrp="1"/>
          </p:cNvSpPr>
          <p:nvPr>
            <p:ph type="ftr" sz="quarter" idx="11"/>
          </p:nvPr>
        </p:nvSpPr>
        <p:spPr/>
        <p:txBody>
          <a:bodyPr/>
          <a:lstStyle/>
          <a:p>
            <a:endParaRPr lang="zh-CN" altLang="en-US" dirty="0">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1116930146"/>
      </p:ext>
    </p:extLst>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930283"/>
            <a:ext cx="1943100" cy="53324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11" y="930283"/>
            <a:ext cx="5716657" cy="53324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dirty="0">
              <a:solidFill>
                <a:srgbClr val="000000"/>
              </a:solidFill>
            </a:endParaRPr>
          </a:p>
        </p:txBody>
      </p:sp>
      <p:sp>
        <p:nvSpPr>
          <p:cNvPr id="5" name="页脚占位符 4"/>
          <p:cNvSpPr>
            <a:spLocks noGrp="1"/>
          </p:cNvSpPr>
          <p:nvPr>
            <p:ph type="ftr" sz="quarter" idx="11"/>
          </p:nvPr>
        </p:nvSpPr>
        <p:spPr/>
        <p:txBody>
          <a:bodyPr/>
          <a:lstStyle/>
          <a:p>
            <a:endParaRPr lang="zh-CN" altLang="en-US" dirty="0">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3344381715"/>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60"/>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60"/>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5104B4-5D9B-476C-B585-A88A74B7C92E}" type="datetimeFigureOut">
              <a:rPr lang="zh-CN" altLang="en-US" smtClean="0"/>
              <a:t>2019/3/7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B05B7F-5EEC-45FC-8607-32231382F05A}" type="slidenum">
              <a:rPr lang="zh-CN" altLang="en-US" smtClean="0"/>
              <a:t>‹#›</a:t>
            </a:fld>
            <a:endParaRPr lang="zh-CN" altLang="en-US"/>
          </a:p>
        </p:txBody>
      </p:sp>
    </p:spTree>
    <p:extLst>
      <p:ext uri="{BB962C8B-B14F-4D97-AF65-F5344CB8AC3E}">
        <p14:creationId xmlns:p14="http://schemas.microsoft.com/office/powerpoint/2010/main" val="376164303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endParaRPr lang="zh-CN" altLang="en-US" dirty="0">
              <a:solidFill>
                <a:srgbClr val="000000"/>
              </a:solidFill>
            </a:endParaRPr>
          </a:p>
        </p:txBody>
      </p:sp>
      <p:sp>
        <p:nvSpPr>
          <p:cNvPr id="5" name="页脚占位符 4"/>
          <p:cNvSpPr>
            <a:spLocks noGrp="1"/>
          </p:cNvSpPr>
          <p:nvPr>
            <p:ph type="ftr" sz="quarter" idx="11"/>
          </p:nvPr>
        </p:nvSpPr>
        <p:spPr/>
        <p:txBody>
          <a:bodyPr/>
          <a:lstStyle/>
          <a:p>
            <a:endParaRPr lang="zh-CN" altLang="en-US" dirty="0">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772946927"/>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2019/3/7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58546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2019/3/7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20387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61"/>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2019/3/7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589764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2019/3/7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66526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2"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2019/3/7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11888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2019/3/7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67281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2019/3/7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55838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4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2019/3/7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70495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4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2019/3/7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290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73"/>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1412F208-F210-442E-AD71-21927F8F05B9}"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030571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2019/3/7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92527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2019/3/7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60930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dirty="0">
              <a:solidFill>
                <a:srgbClr val="000000"/>
              </a:solidFill>
            </a:endParaRPr>
          </a:p>
        </p:txBody>
      </p:sp>
      <p:sp>
        <p:nvSpPr>
          <p:cNvPr id="5" name="页脚占位符 4"/>
          <p:cNvSpPr>
            <a:spLocks noGrp="1"/>
          </p:cNvSpPr>
          <p:nvPr>
            <p:ph type="ftr" sz="quarter" idx="11"/>
          </p:nvPr>
        </p:nvSpPr>
        <p:spPr/>
        <p:txBody>
          <a:bodyPr/>
          <a:lstStyle/>
          <a:p>
            <a:endParaRPr lang="zh-CN" altLang="en-US" dirty="0">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26441903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dirty="0">
              <a:solidFill>
                <a:srgbClr val="000000"/>
              </a:solidFill>
            </a:endParaRPr>
          </a:p>
        </p:txBody>
      </p:sp>
      <p:sp>
        <p:nvSpPr>
          <p:cNvPr id="5" name="页脚占位符 4"/>
          <p:cNvSpPr>
            <a:spLocks noGrp="1"/>
          </p:cNvSpPr>
          <p:nvPr>
            <p:ph type="ftr" sz="quarter" idx="11"/>
          </p:nvPr>
        </p:nvSpPr>
        <p:spPr/>
        <p:txBody>
          <a:bodyPr/>
          <a:lstStyle/>
          <a:p>
            <a:endParaRPr lang="zh-CN" altLang="en-US" dirty="0">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14043121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51"/>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dirty="0">
              <a:solidFill>
                <a:srgbClr val="000000"/>
              </a:solidFill>
            </a:endParaRPr>
          </a:p>
        </p:txBody>
      </p:sp>
      <p:sp>
        <p:nvSpPr>
          <p:cNvPr id="5" name="页脚占位符 4"/>
          <p:cNvSpPr>
            <a:spLocks noGrp="1"/>
          </p:cNvSpPr>
          <p:nvPr>
            <p:ph type="ftr" sz="quarter" idx="11"/>
          </p:nvPr>
        </p:nvSpPr>
        <p:spPr/>
        <p:txBody>
          <a:bodyPr/>
          <a:lstStyle/>
          <a:p>
            <a:endParaRPr lang="zh-CN" altLang="en-US" dirty="0">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23086802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6"/>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dirty="0">
              <a:solidFill>
                <a:srgbClr val="000000"/>
              </a:solidFill>
            </a:endParaRPr>
          </a:p>
        </p:txBody>
      </p:sp>
      <p:sp>
        <p:nvSpPr>
          <p:cNvPr id="6" name="页脚占位符 5"/>
          <p:cNvSpPr>
            <a:spLocks noGrp="1"/>
          </p:cNvSpPr>
          <p:nvPr>
            <p:ph type="ftr" sz="quarter" idx="11"/>
          </p:nvPr>
        </p:nvSpPr>
        <p:spPr/>
        <p:txBody>
          <a:bodyPr/>
          <a:lstStyle/>
          <a:p>
            <a:endParaRPr lang="zh-CN" altLang="en-US" dirty="0">
              <a:solidFill>
                <a:srgbClr val="000000"/>
              </a:solidFill>
            </a:endParaRPr>
          </a:p>
        </p:txBody>
      </p:sp>
      <p:sp>
        <p:nvSpPr>
          <p:cNvPr id="7" name="灯片编号占位符 6"/>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226029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8"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8"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dirty="0">
              <a:solidFill>
                <a:srgbClr val="000000"/>
              </a:solidFill>
            </a:endParaRPr>
          </a:p>
        </p:txBody>
      </p:sp>
      <p:sp>
        <p:nvSpPr>
          <p:cNvPr id="8" name="页脚占位符 7"/>
          <p:cNvSpPr>
            <a:spLocks noGrp="1"/>
          </p:cNvSpPr>
          <p:nvPr>
            <p:ph type="ftr" sz="quarter" idx="11"/>
          </p:nvPr>
        </p:nvSpPr>
        <p:spPr/>
        <p:txBody>
          <a:bodyPr/>
          <a:lstStyle/>
          <a:p>
            <a:endParaRPr lang="zh-CN" altLang="en-US" dirty="0">
              <a:solidFill>
                <a:srgbClr val="000000"/>
              </a:solidFill>
            </a:endParaRPr>
          </a:p>
        </p:txBody>
      </p:sp>
      <p:sp>
        <p:nvSpPr>
          <p:cNvPr id="9" name="灯片编号占位符 8"/>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23327111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dirty="0">
              <a:solidFill>
                <a:srgbClr val="000000"/>
              </a:solidFill>
            </a:endParaRPr>
          </a:p>
        </p:txBody>
      </p:sp>
      <p:sp>
        <p:nvSpPr>
          <p:cNvPr id="4" name="页脚占位符 3"/>
          <p:cNvSpPr>
            <a:spLocks noGrp="1"/>
          </p:cNvSpPr>
          <p:nvPr>
            <p:ph type="ftr" sz="quarter" idx="11"/>
          </p:nvPr>
        </p:nvSpPr>
        <p:spPr/>
        <p:txBody>
          <a:bodyPr/>
          <a:lstStyle/>
          <a:p>
            <a:endParaRPr lang="zh-CN" altLang="en-US" dirty="0">
              <a:solidFill>
                <a:srgbClr val="000000"/>
              </a:solidFill>
            </a:endParaRPr>
          </a:p>
        </p:txBody>
      </p:sp>
      <p:sp>
        <p:nvSpPr>
          <p:cNvPr id="5" name="灯片编号占位符 4"/>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34518041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dirty="0">
              <a:solidFill>
                <a:srgbClr val="000000"/>
              </a:solidFill>
            </a:endParaRPr>
          </a:p>
        </p:txBody>
      </p:sp>
      <p:sp>
        <p:nvSpPr>
          <p:cNvPr id="3" name="页脚占位符 2"/>
          <p:cNvSpPr>
            <a:spLocks noGrp="1"/>
          </p:cNvSpPr>
          <p:nvPr>
            <p:ph type="ftr" sz="quarter" idx="11"/>
          </p:nvPr>
        </p:nvSpPr>
        <p:spPr/>
        <p:txBody>
          <a:bodyPr/>
          <a:lstStyle/>
          <a:p>
            <a:endParaRPr lang="zh-CN" altLang="en-US" dirty="0">
              <a:solidFill>
                <a:srgbClr val="000000"/>
              </a:solidFill>
            </a:endParaRPr>
          </a:p>
        </p:txBody>
      </p:sp>
      <p:sp>
        <p:nvSpPr>
          <p:cNvPr id="4" name="灯片编号占位符 3"/>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32021744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dirty="0">
              <a:solidFill>
                <a:srgbClr val="000000"/>
              </a:solidFill>
            </a:endParaRPr>
          </a:p>
        </p:txBody>
      </p:sp>
      <p:sp>
        <p:nvSpPr>
          <p:cNvPr id="6" name="页脚占位符 5"/>
          <p:cNvSpPr>
            <a:spLocks noGrp="1"/>
          </p:cNvSpPr>
          <p:nvPr>
            <p:ph type="ftr" sz="quarter" idx="11"/>
          </p:nvPr>
        </p:nvSpPr>
        <p:spPr/>
        <p:txBody>
          <a:bodyPr/>
          <a:lstStyle/>
          <a:p>
            <a:endParaRPr lang="zh-CN" altLang="en-US" dirty="0">
              <a:solidFill>
                <a:srgbClr val="000000"/>
              </a:solidFill>
            </a:endParaRPr>
          </a:p>
        </p:txBody>
      </p:sp>
      <p:sp>
        <p:nvSpPr>
          <p:cNvPr id="7" name="灯片编号占位符 6"/>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3775375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55A8EC0D-5684-4885-B52E-2A06154CFA68}"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432302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dirty="0">
              <a:solidFill>
                <a:srgbClr val="000000"/>
              </a:solidFill>
            </a:endParaRPr>
          </a:p>
        </p:txBody>
      </p:sp>
      <p:sp>
        <p:nvSpPr>
          <p:cNvPr id="6" name="页脚占位符 5"/>
          <p:cNvSpPr>
            <a:spLocks noGrp="1"/>
          </p:cNvSpPr>
          <p:nvPr>
            <p:ph type="ftr" sz="quarter" idx="11"/>
          </p:nvPr>
        </p:nvSpPr>
        <p:spPr/>
        <p:txBody>
          <a:bodyPr/>
          <a:lstStyle/>
          <a:p>
            <a:endParaRPr lang="zh-CN" altLang="en-US" dirty="0">
              <a:solidFill>
                <a:srgbClr val="000000"/>
              </a:solidFill>
            </a:endParaRPr>
          </a:p>
        </p:txBody>
      </p:sp>
      <p:sp>
        <p:nvSpPr>
          <p:cNvPr id="7" name="灯片编号占位符 6"/>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26288699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dirty="0">
              <a:solidFill>
                <a:srgbClr val="000000"/>
              </a:solidFill>
            </a:endParaRPr>
          </a:p>
        </p:txBody>
      </p:sp>
      <p:sp>
        <p:nvSpPr>
          <p:cNvPr id="5" name="页脚占位符 4"/>
          <p:cNvSpPr>
            <a:spLocks noGrp="1"/>
          </p:cNvSpPr>
          <p:nvPr>
            <p:ph type="ftr" sz="quarter" idx="11"/>
          </p:nvPr>
        </p:nvSpPr>
        <p:spPr/>
        <p:txBody>
          <a:bodyPr/>
          <a:lstStyle/>
          <a:p>
            <a:endParaRPr lang="zh-CN" altLang="en-US" dirty="0">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19235551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51"/>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51"/>
            <a:ext cx="60529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dirty="0">
              <a:solidFill>
                <a:srgbClr val="000000"/>
              </a:solidFill>
            </a:endParaRPr>
          </a:p>
        </p:txBody>
      </p:sp>
      <p:sp>
        <p:nvSpPr>
          <p:cNvPr id="5" name="页脚占位符 4"/>
          <p:cNvSpPr>
            <a:spLocks noGrp="1"/>
          </p:cNvSpPr>
          <p:nvPr>
            <p:ph type="ftr" sz="quarter" idx="11"/>
          </p:nvPr>
        </p:nvSpPr>
        <p:spPr/>
        <p:txBody>
          <a:bodyPr/>
          <a:lstStyle/>
          <a:p>
            <a:endParaRPr lang="zh-CN" altLang="en-US" dirty="0">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1716536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48"/>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D8986BD-1B44-4E06-A81E-6E016D9BA47E}"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91599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040A5C0-73E5-4565-88E8-164652543BBB}"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8869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D84CB37B-9E4B-43B5-9F36-56256C067A1C}"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99316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72664684-68B6-497C-9230-0D8EC15A6EED}"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95072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E48CD32F-3266-440E-9589-8CEC10FEF6BF}"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08759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9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A12A1CF1-5E1C-46CE-9E7D-574B84D63A2B}"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999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5104B4-5D9B-476C-B585-A88A74B7C92E}" type="datetimeFigureOut">
              <a:rPr lang="zh-CN" altLang="en-US" smtClean="0"/>
              <a:t>2019/3/7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B05B7F-5EEC-45FC-8607-32231382F05A}" type="slidenum">
              <a:rPr lang="zh-CN" altLang="en-US" smtClean="0"/>
              <a:t>‹#›</a:t>
            </a:fld>
            <a:endParaRPr lang="zh-CN" altLang="en-US"/>
          </a:p>
        </p:txBody>
      </p:sp>
    </p:spTree>
    <p:extLst>
      <p:ext uri="{BB962C8B-B14F-4D97-AF65-F5344CB8AC3E}">
        <p14:creationId xmlns:p14="http://schemas.microsoft.com/office/powerpoint/2010/main" val="3534138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0EA9DA1E-AF24-416A-A5F7-06D6361D11E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01844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31719F0-868C-44A6-BBA8-B83A51AA4A22}"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20230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86"/>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86"/>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622ED1B-127B-4D34-89A7-B78513A71349}"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0889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en-US" altLang="zh-CN" sz="1000">
              <a:solidFill>
                <a:srgbClr val="FFFFFF"/>
              </a:solidFill>
            </a:endParaRPr>
          </a:p>
        </p:txBody>
      </p:sp>
      <p:sp>
        <p:nvSpPr>
          <p:cNvPr id="5" name="页脚占位符 4"/>
          <p:cNvSpPr>
            <a:spLocks noGrp="1"/>
          </p:cNvSpPr>
          <p:nvPr>
            <p:ph type="ftr" sz="quarter" idx="11"/>
          </p:nvPr>
        </p:nvSpPr>
        <p:spPr/>
        <p:txBody>
          <a:bodyPr/>
          <a:lstStyle/>
          <a:p>
            <a:pPr algn="r">
              <a:defRPr/>
            </a:pPr>
            <a:endParaRPr lang="en-US" altLang="zh-CN" sz="1000">
              <a:solidFill>
                <a:srgbClr val="5B9BD5">
                  <a:tint val="20000"/>
                </a:srgbClr>
              </a:solidFill>
            </a:endParaRPr>
          </a:p>
        </p:txBody>
      </p:sp>
      <p:sp>
        <p:nvSpPr>
          <p:cNvPr id="6" name="灯片编号占位符 5"/>
          <p:cNvSpPr>
            <a:spLocks noGrp="1"/>
          </p:cNvSpPr>
          <p:nvPr>
            <p:ph type="sldNum" sz="quarter" idx="12"/>
          </p:nvPr>
        </p:nvSpPr>
        <p:spPr/>
        <p:txBody>
          <a:bodyPr/>
          <a:lstStyle/>
          <a:p>
            <a:fld id="{9A0DB2DC-4C9A-4742-B13C-FB6460FD3503}" type="slidenum">
              <a:rPr lang="en-US" altLang="zh-CN" dirty="0">
                <a:solidFill>
                  <a:srgbClr val="FFFFFF"/>
                </a:solidFill>
              </a:rPr>
              <a:pPr/>
              <a:t>‹#›</a:t>
            </a:fld>
            <a:endParaRPr lang="en-US" altLang="zh-CN" dirty="0">
              <a:solidFill>
                <a:srgbClr val="FFFFFF"/>
              </a:solidFill>
            </a:endParaRPr>
          </a:p>
        </p:txBody>
      </p:sp>
    </p:spTree>
    <p:extLst>
      <p:ext uri="{BB962C8B-B14F-4D97-AF65-F5344CB8AC3E}">
        <p14:creationId xmlns:p14="http://schemas.microsoft.com/office/powerpoint/2010/main" val="3591382069"/>
      </p:ext>
    </p:extLst>
  </p:cSld>
  <p:clrMapOvr>
    <a:masterClrMapping/>
  </p:clrMapOvr>
  <p:transition spd="med">
    <p:wipe/>
  </p:transition>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sz="1000">
              <a:solidFill>
                <a:prstClr val="black"/>
              </a:solidFill>
            </a:endParaRPr>
          </a:p>
        </p:txBody>
      </p:sp>
      <p:sp>
        <p:nvSpPr>
          <p:cNvPr id="5" name="页脚占位符 4"/>
          <p:cNvSpPr>
            <a:spLocks noGrp="1"/>
          </p:cNvSpPr>
          <p:nvPr>
            <p:ph type="ftr" sz="quarter" idx="11"/>
          </p:nvPr>
        </p:nvSpPr>
        <p:spPr/>
        <p:txBody>
          <a:bodyPr/>
          <a:lstStyle/>
          <a:p>
            <a:pPr algn="r">
              <a:defRPr/>
            </a:pPr>
            <a:endParaRPr lang="en-US" altLang="zh-CN" sz="1000">
              <a:solidFill>
                <a:prstClr val="black"/>
              </a:solidFill>
            </a:endParaRPr>
          </a:p>
        </p:txBody>
      </p:sp>
      <p:sp>
        <p:nvSpPr>
          <p:cNvPr id="6" name="灯片编号占位符 5"/>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1921491705"/>
      </p:ext>
    </p:extLst>
  </p:cSld>
  <p:clrMapOvr>
    <a:masterClrMapping/>
  </p:clrMapOvr>
  <p:transition spd="med">
    <p:wipe/>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86"/>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511"/>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endParaRPr lang="en-US" altLang="zh-CN" sz="1000">
              <a:solidFill>
                <a:prstClr val="black"/>
              </a:solidFill>
            </a:endParaRPr>
          </a:p>
        </p:txBody>
      </p:sp>
      <p:sp>
        <p:nvSpPr>
          <p:cNvPr id="5" name="页脚占位符 4"/>
          <p:cNvSpPr>
            <a:spLocks noGrp="1"/>
          </p:cNvSpPr>
          <p:nvPr>
            <p:ph type="ftr" sz="quarter" idx="11"/>
          </p:nvPr>
        </p:nvSpPr>
        <p:spPr/>
        <p:txBody>
          <a:bodyPr/>
          <a:lstStyle/>
          <a:p>
            <a:pPr algn="r">
              <a:defRPr/>
            </a:pPr>
            <a:endParaRPr lang="en-US" altLang="zh-CN" sz="1000">
              <a:solidFill>
                <a:prstClr val="black"/>
              </a:solidFill>
            </a:endParaRPr>
          </a:p>
        </p:txBody>
      </p:sp>
      <p:sp>
        <p:nvSpPr>
          <p:cNvPr id="6" name="灯片编号占位符 5"/>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4126722260"/>
      </p:ext>
    </p:extLst>
  </p:cSld>
  <p:clrMapOvr>
    <a:masterClrMapping/>
  </p:clrMapOvr>
  <p:transition spd="med">
    <p:wipe/>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endParaRPr lang="en-US" altLang="zh-CN" sz="1000">
              <a:solidFill>
                <a:prstClr val="black"/>
              </a:solidFill>
            </a:endParaRPr>
          </a:p>
        </p:txBody>
      </p:sp>
      <p:sp>
        <p:nvSpPr>
          <p:cNvPr id="6" name="页脚占位符 5"/>
          <p:cNvSpPr>
            <a:spLocks noGrp="1"/>
          </p:cNvSpPr>
          <p:nvPr>
            <p:ph type="ftr" sz="quarter" idx="11"/>
          </p:nvPr>
        </p:nvSpPr>
        <p:spPr/>
        <p:txBody>
          <a:bodyPr/>
          <a:lstStyle/>
          <a:p>
            <a:pPr algn="r">
              <a:defRPr/>
            </a:pPr>
            <a:endParaRPr lang="en-US" altLang="zh-CN" sz="1000">
              <a:solidFill>
                <a:prstClr val="black"/>
              </a:solidFill>
            </a:endParaRPr>
          </a:p>
        </p:txBody>
      </p:sp>
      <p:sp>
        <p:nvSpPr>
          <p:cNvPr id="7" name="灯片编号占位符 6"/>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2267265052"/>
      </p:ext>
    </p:extLst>
  </p:cSld>
  <p:clrMapOvr>
    <a:masterClrMapping/>
  </p:clrMapOvr>
  <p:transition spd="med">
    <p:wipe/>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94"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94"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endParaRPr lang="en-US" altLang="zh-CN" sz="1000">
              <a:solidFill>
                <a:prstClr val="black"/>
              </a:solidFill>
            </a:endParaRPr>
          </a:p>
        </p:txBody>
      </p:sp>
      <p:sp>
        <p:nvSpPr>
          <p:cNvPr id="8" name="页脚占位符 7"/>
          <p:cNvSpPr>
            <a:spLocks noGrp="1"/>
          </p:cNvSpPr>
          <p:nvPr>
            <p:ph type="ftr" sz="quarter" idx="11"/>
          </p:nvPr>
        </p:nvSpPr>
        <p:spPr/>
        <p:txBody>
          <a:bodyPr/>
          <a:lstStyle/>
          <a:p>
            <a:pPr algn="r">
              <a:defRPr/>
            </a:pPr>
            <a:endParaRPr lang="en-US" altLang="zh-CN" sz="1000">
              <a:solidFill>
                <a:prstClr val="black"/>
              </a:solidFill>
            </a:endParaRPr>
          </a:p>
        </p:txBody>
      </p:sp>
      <p:sp>
        <p:nvSpPr>
          <p:cNvPr id="9" name="灯片编号占位符 8"/>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1212652540"/>
      </p:ext>
    </p:extLst>
  </p:cSld>
  <p:clrMapOvr>
    <a:masterClrMapping/>
  </p:clrMapOvr>
  <p:transition spd="med">
    <p:wipe/>
  </p:transition>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sz="1000">
              <a:solidFill>
                <a:prstClr val="black"/>
              </a:solidFill>
            </a:endParaRPr>
          </a:p>
        </p:txBody>
      </p:sp>
      <p:sp>
        <p:nvSpPr>
          <p:cNvPr id="4" name="页脚占位符 3"/>
          <p:cNvSpPr>
            <a:spLocks noGrp="1"/>
          </p:cNvSpPr>
          <p:nvPr>
            <p:ph type="ftr" sz="quarter" idx="11"/>
          </p:nvPr>
        </p:nvSpPr>
        <p:spPr/>
        <p:txBody>
          <a:bodyPr/>
          <a:lstStyle/>
          <a:p>
            <a:pPr algn="r">
              <a:defRPr/>
            </a:pPr>
            <a:endParaRPr lang="en-US" altLang="zh-CN" sz="1000">
              <a:solidFill>
                <a:prstClr val="black"/>
              </a:solidFill>
            </a:endParaRPr>
          </a:p>
        </p:txBody>
      </p:sp>
      <p:sp>
        <p:nvSpPr>
          <p:cNvPr id="5" name="灯片编号占位符 4"/>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4187521894"/>
      </p:ext>
    </p:extLst>
  </p:cSld>
  <p:clrMapOvr>
    <a:masterClrMapping/>
  </p:clrMapOvr>
  <p:transition spd="med">
    <p:wipe/>
  </p:transition>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sz="1000">
              <a:solidFill>
                <a:prstClr val="black"/>
              </a:solidFill>
            </a:endParaRPr>
          </a:p>
        </p:txBody>
      </p:sp>
      <p:sp>
        <p:nvSpPr>
          <p:cNvPr id="3" name="页脚占位符 2"/>
          <p:cNvSpPr>
            <a:spLocks noGrp="1"/>
          </p:cNvSpPr>
          <p:nvPr>
            <p:ph type="ftr" sz="quarter" idx="11"/>
          </p:nvPr>
        </p:nvSpPr>
        <p:spPr/>
        <p:txBody>
          <a:bodyPr/>
          <a:lstStyle/>
          <a:p>
            <a:pPr algn="r">
              <a:defRPr/>
            </a:pPr>
            <a:endParaRPr lang="en-US" altLang="zh-CN" sz="1000">
              <a:solidFill>
                <a:prstClr val="black"/>
              </a:solidFill>
            </a:endParaRPr>
          </a:p>
        </p:txBody>
      </p:sp>
      <p:sp>
        <p:nvSpPr>
          <p:cNvPr id="4" name="灯片编号占位符 3"/>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445358666"/>
      </p:ext>
    </p:extLst>
  </p:cSld>
  <p:clrMapOvr>
    <a:masterClrMapping/>
  </p:clrMapOvr>
  <p:transition spd="med">
    <p:wip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22"/>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15104B4-5D9B-476C-B585-A88A74B7C92E}" type="datetimeFigureOut">
              <a:rPr lang="zh-CN" altLang="en-US" smtClean="0"/>
              <a:t>2019/3/7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B05B7F-5EEC-45FC-8607-32231382F05A}" type="slidenum">
              <a:rPr lang="zh-CN" altLang="en-US" smtClean="0"/>
              <a:t>‹#›</a:t>
            </a:fld>
            <a:endParaRPr lang="zh-CN" altLang="en-US"/>
          </a:p>
        </p:txBody>
      </p:sp>
    </p:spTree>
    <p:extLst>
      <p:ext uri="{BB962C8B-B14F-4D97-AF65-F5344CB8AC3E}">
        <p14:creationId xmlns:p14="http://schemas.microsoft.com/office/powerpoint/2010/main" val="1859730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en-US" altLang="zh-CN" sz="1000">
              <a:solidFill>
                <a:prstClr val="black"/>
              </a:solidFill>
            </a:endParaRPr>
          </a:p>
        </p:txBody>
      </p:sp>
      <p:sp>
        <p:nvSpPr>
          <p:cNvPr id="6" name="页脚占位符 5"/>
          <p:cNvSpPr>
            <a:spLocks noGrp="1"/>
          </p:cNvSpPr>
          <p:nvPr>
            <p:ph type="ftr" sz="quarter" idx="11"/>
          </p:nvPr>
        </p:nvSpPr>
        <p:spPr/>
        <p:txBody>
          <a:bodyPr/>
          <a:lstStyle/>
          <a:p>
            <a:pPr algn="r">
              <a:defRPr/>
            </a:pPr>
            <a:endParaRPr lang="en-US" altLang="zh-CN" sz="1000">
              <a:solidFill>
                <a:prstClr val="black"/>
              </a:solidFill>
            </a:endParaRPr>
          </a:p>
        </p:txBody>
      </p:sp>
      <p:sp>
        <p:nvSpPr>
          <p:cNvPr id="7" name="灯片编号占位符 6"/>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861067956"/>
      </p:ext>
    </p:extLst>
  </p:cSld>
  <p:clrMapOvr>
    <a:masterClrMapping/>
  </p:clrMapOvr>
  <p:transition spd="med">
    <p:wipe/>
  </p:transition>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sz="1000">
              <a:solidFill>
                <a:prstClr val="black"/>
              </a:solidFill>
            </a:endParaRPr>
          </a:p>
        </p:txBody>
      </p:sp>
      <p:sp>
        <p:nvSpPr>
          <p:cNvPr id="5" name="页脚占位符 4"/>
          <p:cNvSpPr>
            <a:spLocks noGrp="1"/>
          </p:cNvSpPr>
          <p:nvPr>
            <p:ph type="ftr" sz="quarter" idx="11"/>
          </p:nvPr>
        </p:nvSpPr>
        <p:spPr/>
        <p:txBody>
          <a:bodyPr/>
          <a:lstStyle/>
          <a:p>
            <a:pPr algn="r">
              <a:defRPr/>
            </a:pPr>
            <a:endParaRPr lang="en-US" altLang="zh-CN" sz="1000">
              <a:solidFill>
                <a:prstClr val="black"/>
              </a:solidFill>
            </a:endParaRPr>
          </a:p>
        </p:txBody>
      </p:sp>
      <p:sp>
        <p:nvSpPr>
          <p:cNvPr id="6" name="灯片编号占位符 5"/>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2021304286"/>
      </p:ext>
    </p:extLst>
  </p:cSld>
  <p:clrMapOvr>
    <a:masterClrMapping/>
  </p:clrMapOvr>
  <p:transition spd="med">
    <p:wipe/>
  </p:transition>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a:defRPr/>
            </a:pPr>
            <a:endParaRPr lang="en-US" altLang="zh-CN" sz="1000">
              <a:solidFill>
                <a:prstClr val="black"/>
              </a:solidFill>
            </a:endParaRPr>
          </a:p>
        </p:txBody>
      </p:sp>
      <p:sp>
        <p:nvSpPr>
          <p:cNvPr id="4" name="页脚占位符 3"/>
          <p:cNvSpPr>
            <a:spLocks noGrp="1"/>
          </p:cNvSpPr>
          <p:nvPr>
            <p:ph type="ftr" sz="quarter" idx="11"/>
          </p:nvPr>
        </p:nvSpPr>
        <p:spPr/>
        <p:txBody>
          <a:bodyPr/>
          <a:lstStyle/>
          <a:p>
            <a:pPr algn="r">
              <a:defRPr/>
            </a:pPr>
            <a:endParaRPr lang="en-US" altLang="zh-CN" sz="1000">
              <a:solidFill>
                <a:prstClr val="black"/>
              </a:solidFill>
            </a:endParaRPr>
          </a:p>
        </p:txBody>
      </p:sp>
      <p:sp>
        <p:nvSpPr>
          <p:cNvPr id="5" name="灯片编号占位符 4"/>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3224033808"/>
      </p:ext>
    </p:extLst>
  </p:cSld>
  <p:clrMapOvr>
    <a:masterClrMapping/>
  </p:clrMapOvr>
  <p:transition spd="med">
    <p:wipe/>
  </p:transition>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FBB301FD-E9C8-4890-9336-1DAE6B74090D}"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659169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C2DE9122-C34E-4B50-B0FF-3C5DDB96D777}"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685683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82"/>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507"/>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A3F07858-4A57-4312-9EC5-DB356F4635CF}"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848505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6"/>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6"/>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76EE61A9-C319-440B-9C99-A09F12358F99}"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4690547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94"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94"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8"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9" name="灯片编号占位符 1029"/>
          <p:cNvSpPr>
            <a:spLocks noGrp="1"/>
          </p:cNvSpPr>
          <p:nvPr>
            <p:ph type="sldNum" sz="quarter" idx="12"/>
          </p:nvPr>
        </p:nvSpPr>
        <p:spPr>
          <a:ln/>
        </p:spPr>
        <p:txBody>
          <a:bodyPr/>
          <a:lstStyle>
            <a:lvl1pPr>
              <a:defRPr/>
            </a:lvl1pPr>
          </a:lstStyle>
          <a:p>
            <a:fld id="{9562C262-F1E0-438E-B790-9E6257393E5A}"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981634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4"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5" name="灯片编号占位符 1029"/>
          <p:cNvSpPr>
            <a:spLocks noGrp="1"/>
          </p:cNvSpPr>
          <p:nvPr>
            <p:ph type="sldNum" sz="quarter" idx="12"/>
          </p:nvPr>
        </p:nvSpPr>
        <p:spPr>
          <a:ln/>
        </p:spPr>
        <p:txBody>
          <a:bodyPr/>
          <a:lstStyle>
            <a:lvl1pPr>
              <a:defRPr/>
            </a:lvl1pPr>
          </a:lstStyle>
          <a:p>
            <a:fld id="{898B58FF-48CD-4E8D-8E1B-595CEAE180D7}"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066326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3"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4" name="灯片编号占位符 1029"/>
          <p:cNvSpPr>
            <a:spLocks noGrp="1"/>
          </p:cNvSpPr>
          <p:nvPr>
            <p:ph type="sldNum" sz="quarter" idx="12"/>
          </p:nvPr>
        </p:nvSpPr>
        <p:spPr>
          <a:ln/>
        </p:spPr>
        <p:txBody>
          <a:bodyPr/>
          <a:lstStyle>
            <a:lvl1pPr>
              <a:defRPr/>
            </a:lvl1pPr>
          </a:lstStyle>
          <a:p>
            <a:fld id="{C025B8B6-C01E-4722-BF74-B9F8A86CCC91}"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55726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15104B4-5D9B-476C-B585-A88A74B7C92E}" type="datetimeFigureOut">
              <a:rPr lang="zh-CN" altLang="en-US" smtClean="0"/>
              <a:t>2019/3/7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B05B7F-5EEC-45FC-8607-32231382F05A}" type="slidenum">
              <a:rPr lang="zh-CN" altLang="en-US" smtClean="0"/>
              <a:t>‹#›</a:t>
            </a:fld>
            <a:endParaRPr lang="zh-CN" altLang="en-US"/>
          </a:p>
        </p:txBody>
      </p:sp>
    </p:spTree>
    <p:extLst>
      <p:ext uri="{BB962C8B-B14F-4D97-AF65-F5344CB8AC3E}">
        <p14:creationId xmlns:p14="http://schemas.microsoft.com/office/powerpoint/2010/main" val="2024531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6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17D70F1C-4520-4801-B4C0-E5E8836109A0}"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657765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9B9A56CE-0ED5-4012-B141-AA30E68EE327}"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183134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A812AEE4-DE37-477A-9495-FDD9DA4855CC}"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936278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82"/>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82"/>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500EB1A2-B7C4-489E-B9EA-4C33E8264F7F}"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30819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48"/>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5C87FD1-185B-45D6-86F9-11CE5BF1FA1E}" type="datetimeFigureOut">
              <a:rPr lang="zh-CN" altLang="en-US">
                <a:solidFill>
                  <a:prstClr val="black">
                    <a:tint val="75000"/>
                  </a:prstClr>
                </a:solidFill>
              </a:rPr>
              <a:pPr>
                <a:defRPr/>
              </a:pPr>
              <a:t>2019/3/7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1BCAD48C-69BB-4A3A-AC2C-1DF7F5A4B943}" type="slidenum">
              <a:rPr lang="zh-CN" altLang="en-US"/>
              <a:pPr/>
              <a:t>‹#›</a:t>
            </a:fld>
            <a:endParaRPr lang="zh-CN" altLang="en-US"/>
          </a:p>
        </p:txBody>
      </p:sp>
    </p:spTree>
    <p:extLst>
      <p:ext uri="{BB962C8B-B14F-4D97-AF65-F5344CB8AC3E}">
        <p14:creationId xmlns:p14="http://schemas.microsoft.com/office/powerpoint/2010/main" val="40368453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0E96FB5-BF99-4153-949D-351B43F5B83A}" type="datetimeFigureOut">
              <a:rPr lang="zh-CN" altLang="en-US">
                <a:solidFill>
                  <a:prstClr val="black">
                    <a:tint val="75000"/>
                  </a:prstClr>
                </a:solidFill>
              </a:rPr>
              <a:pPr>
                <a:defRPr/>
              </a:pPr>
              <a:t>2019/3/7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952A8084-322B-4351-A724-8216A02D963A}" type="slidenum">
              <a:rPr lang="zh-CN" altLang="en-US"/>
              <a:pPr/>
              <a:t>‹#›</a:t>
            </a:fld>
            <a:endParaRPr lang="zh-CN" altLang="en-US"/>
          </a:p>
        </p:txBody>
      </p:sp>
    </p:spTree>
    <p:extLst>
      <p:ext uri="{BB962C8B-B14F-4D97-AF65-F5344CB8AC3E}">
        <p14:creationId xmlns:p14="http://schemas.microsoft.com/office/powerpoint/2010/main" val="724003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23"/>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73F54C7-997E-4D9F-AFB7-DEF4FC6D28C9}" type="datetimeFigureOut">
              <a:rPr lang="zh-CN" altLang="en-US">
                <a:solidFill>
                  <a:prstClr val="black">
                    <a:tint val="75000"/>
                  </a:prstClr>
                </a:solidFill>
              </a:rPr>
              <a:pPr>
                <a:defRPr/>
              </a:pPr>
              <a:t>2019/3/7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6AE84D8E-F594-4B2C-A521-1354FF5C4340}" type="slidenum">
              <a:rPr lang="zh-CN" altLang="en-US"/>
              <a:pPr/>
              <a:t>‹#›</a:t>
            </a:fld>
            <a:endParaRPr lang="zh-CN" altLang="en-US"/>
          </a:p>
        </p:txBody>
      </p:sp>
    </p:spTree>
    <p:extLst>
      <p:ext uri="{BB962C8B-B14F-4D97-AF65-F5344CB8AC3E}">
        <p14:creationId xmlns:p14="http://schemas.microsoft.com/office/powerpoint/2010/main" val="2888016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7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7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67FE50B-27D4-441E-8617-98CFA758EF5E}" type="datetimeFigureOut">
              <a:rPr lang="zh-CN" altLang="en-US">
                <a:solidFill>
                  <a:prstClr val="black">
                    <a:tint val="75000"/>
                  </a:prstClr>
                </a:solidFill>
              </a:rPr>
              <a:pPr>
                <a:defRPr/>
              </a:pPr>
              <a:t>2019/3/7</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4090838B-25F2-4D65-BB0F-BCEF2E91F1A5}" type="slidenum">
              <a:rPr lang="zh-CN" altLang="en-US"/>
              <a:pPr/>
              <a:t>‹#›</a:t>
            </a:fld>
            <a:endParaRPr lang="zh-CN" altLang="en-US"/>
          </a:p>
        </p:txBody>
      </p:sp>
    </p:spTree>
    <p:extLst>
      <p:ext uri="{BB962C8B-B14F-4D97-AF65-F5344CB8AC3E}">
        <p14:creationId xmlns:p14="http://schemas.microsoft.com/office/powerpoint/2010/main" val="1694487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8"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D16D88A-627C-4BD7-B325-CF8C38E57084}" type="datetimeFigureOut">
              <a:rPr lang="zh-CN" altLang="en-US">
                <a:solidFill>
                  <a:prstClr val="black">
                    <a:tint val="75000"/>
                  </a:prstClr>
                </a:solidFill>
              </a:rPr>
              <a:pPr>
                <a:defRPr/>
              </a:pPr>
              <a:t>2019/3/7</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fld id="{DD5CE239-86D5-4E97-86F7-A45C52558BC0}" type="slidenum">
              <a:rPr lang="zh-CN" altLang="en-US"/>
              <a:pPr/>
              <a:t>‹#›</a:t>
            </a:fld>
            <a:endParaRPr lang="zh-CN" altLang="en-US"/>
          </a:p>
        </p:txBody>
      </p:sp>
    </p:spTree>
    <p:extLst>
      <p:ext uri="{BB962C8B-B14F-4D97-AF65-F5344CB8AC3E}">
        <p14:creationId xmlns:p14="http://schemas.microsoft.com/office/powerpoint/2010/main" val="1956866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369F2D03-291F-4821-9C5C-51C8714BFCC1}" type="datetimeFigureOut">
              <a:rPr lang="zh-CN" altLang="en-US">
                <a:solidFill>
                  <a:prstClr val="black">
                    <a:tint val="75000"/>
                  </a:prstClr>
                </a:solidFill>
              </a:rPr>
              <a:pPr>
                <a:defRPr/>
              </a:pPr>
              <a:t>2019/3/7</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fld id="{8EEBB3BF-1884-450A-A1C0-2E5B317B8332}" type="slidenum">
              <a:rPr lang="zh-CN" altLang="en-US"/>
              <a:pPr/>
              <a:t>‹#›</a:t>
            </a:fld>
            <a:endParaRPr lang="zh-CN" altLang="en-US"/>
          </a:p>
        </p:txBody>
      </p:sp>
    </p:spTree>
    <p:extLst>
      <p:ext uri="{BB962C8B-B14F-4D97-AF65-F5344CB8AC3E}">
        <p14:creationId xmlns:p14="http://schemas.microsoft.com/office/powerpoint/2010/main" val="17317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15104B4-5D9B-476C-B585-A88A74B7C92E}" type="datetimeFigureOut">
              <a:rPr lang="zh-CN" altLang="en-US" smtClean="0"/>
              <a:t>2019/3/7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BB05B7F-5EEC-45FC-8607-32231382F05A}" type="slidenum">
              <a:rPr lang="zh-CN" altLang="en-US" smtClean="0"/>
              <a:t>‹#›</a:t>
            </a:fld>
            <a:endParaRPr lang="zh-CN" altLang="en-US"/>
          </a:p>
        </p:txBody>
      </p:sp>
    </p:spTree>
    <p:extLst>
      <p:ext uri="{BB962C8B-B14F-4D97-AF65-F5344CB8AC3E}">
        <p14:creationId xmlns:p14="http://schemas.microsoft.com/office/powerpoint/2010/main" val="25575466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F7CFD11-E209-4443-8039-346FD9466F72}" type="datetimeFigureOut">
              <a:rPr lang="zh-CN" altLang="en-US">
                <a:solidFill>
                  <a:prstClr val="black">
                    <a:tint val="75000"/>
                  </a:prstClr>
                </a:solidFill>
              </a:rPr>
              <a:pPr>
                <a:defRPr/>
              </a:pPr>
              <a:t>2019/3/7</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A5BE0A23-65AC-41A1-9FFA-B3DAAF0D30B2}" type="slidenum">
              <a:rPr lang="zh-CN" altLang="en-US"/>
              <a:pPr/>
              <a:t>‹#›</a:t>
            </a:fld>
            <a:endParaRPr lang="zh-CN" altLang="en-US"/>
          </a:p>
        </p:txBody>
      </p:sp>
    </p:spTree>
    <p:extLst>
      <p:ext uri="{BB962C8B-B14F-4D97-AF65-F5344CB8AC3E}">
        <p14:creationId xmlns:p14="http://schemas.microsoft.com/office/powerpoint/2010/main" val="5062752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71"/>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EB56176-52F7-4B56-BC94-3FE6D5115BF2}" type="datetimeFigureOut">
              <a:rPr lang="zh-CN" altLang="en-US">
                <a:solidFill>
                  <a:prstClr val="black">
                    <a:tint val="75000"/>
                  </a:prstClr>
                </a:solidFill>
              </a:rPr>
              <a:pPr>
                <a:defRPr/>
              </a:pPr>
              <a:t>2019/3/7</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F6E193C0-EDD0-4239-824D-21EBE2EAD44A}" type="slidenum">
              <a:rPr lang="zh-CN" altLang="en-US"/>
              <a:pPr/>
              <a:t>‹#›</a:t>
            </a:fld>
            <a:endParaRPr lang="zh-CN" altLang="en-US"/>
          </a:p>
        </p:txBody>
      </p:sp>
    </p:spTree>
    <p:extLst>
      <p:ext uri="{BB962C8B-B14F-4D97-AF65-F5344CB8AC3E}">
        <p14:creationId xmlns:p14="http://schemas.microsoft.com/office/powerpoint/2010/main" val="1616049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22"/>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6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AED45CC-DBFA-4F34-8710-7C4E8B010CE9}" type="datetimeFigureOut">
              <a:rPr lang="zh-CN" altLang="en-US">
                <a:solidFill>
                  <a:prstClr val="black">
                    <a:tint val="75000"/>
                  </a:prstClr>
                </a:solidFill>
              </a:rPr>
              <a:pPr>
                <a:defRPr/>
              </a:pPr>
              <a:t>2019/3/7</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846AEC46-E1DB-4F1D-81D0-335C2C498209}" type="slidenum">
              <a:rPr lang="zh-CN" altLang="en-US"/>
              <a:pPr/>
              <a:t>‹#›</a:t>
            </a:fld>
            <a:endParaRPr lang="zh-CN" altLang="en-US"/>
          </a:p>
        </p:txBody>
      </p:sp>
    </p:spTree>
    <p:extLst>
      <p:ext uri="{BB962C8B-B14F-4D97-AF65-F5344CB8AC3E}">
        <p14:creationId xmlns:p14="http://schemas.microsoft.com/office/powerpoint/2010/main" val="2045926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5BC3DF5-8B70-4F16-BFAB-7E3EAB8E618A}" type="datetimeFigureOut">
              <a:rPr lang="zh-CN" altLang="en-US">
                <a:solidFill>
                  <a:prstClr val="black">
                    <a:tint val="75000"/>
                  </a:prstClr>
                </a:solidFill>
              </a:rPr>
              <a:pPr>
                <a:defRPr/>
              </a:pPr>
              <a:t>2019/3/7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E15AB132-402D-4CF8-99EF-AE88F6896659}" type="slidenum">
              <a:rPr lang="zh-CN" altLang="en-US"/>
              <a:pPr/>
              <a:t>‹#›</a:t>
            </a:fld>
            <a:endParaRPr lang="zh-CN" altLang="en-US"/>
          </a:p>
        </p:txBody>
      </p:sp>
    </p:spTree>
    <p:extLst>
      <p:ext uri="{BB962C8B-B14F-4D97-AF65-F5344CB8AC3E}">
        <p14:creationId xmlns:p14="http://schemas.microsoft.com/office/powerpoint/2010/main" val="4748957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97"/>
            <a:ext cx="20574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97"/>
            <a:ext cx="60198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9E34169-D73C-42A8-B6F8-DF3179CC9123}" type="datetimeFigureOut">
              <a:rPr lang="zh-CN" altLang="en-US">
                <a:solidFill>
                  <a:prstClr val="black">
                    <a:tint val="75000"/>
                  </a:prstClr>
                </a:solidFill>
              </a:rPr>
              <a:pPr>
                <a:defRPr/>
              </a:pPr>
              <a:t>2019/3/7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675E4942-8E7D-41EA-ADB2-67605F90CCDB}" type="slidenum">
              <a:rPr lang="zh-CN" altLang="en-US"/>
              <a:pPr/>
              <a:t>‹#›</a:t>
            </a:fld>
            <a:endParaRPr lang="zh-CN" altLang="en-US"/>
          </a:p>
        </p:txBody>
      </p:sp>
    </p:spTree>
    <p:extLst>
      <p:ext uri="{BB962C8B-B14F-4D97-AF65-F5344CB8AC3E}">
        <p14:creationId xmlns:p14="http://schemas.microsoft.com/office/powerpoint/2010/main" val="26416116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en-US" altLang="zh-CN" sz="1000">
              <a:solidFill>
                <a:srgbClr val="FFFFFF"/>
              </a:solidFill>
            </a:endParaRPr>
          </a:p>
        </p:txBody>
      </p:sp>
      <p:sp>
        <p:nvSpPr>
          <p:cNvPr id="5" name="页脚占位符 4"/>
          <p:cNvSpPr>
            <a:spLocks noGrp="1"/>
          </p:cNvSpPr>
          <p:nvPr>
            <p:ph type="ftr" sz="quarter" idx="11"/>
          </p:nvPr>
        </p:nvSpPr>
        <p:spPr/>
        <p:txBody>
          <a:bodyPr/>
          <a:lstStyle/>
          <a:p>
            <a:pPr algn="r">
              <a:defRPr/>
            </a:pPr>
            <a:endParaRPr lang="en-US" altLang="zh-CN" sz="1000">
              <a:solidFill>
                <a:srgbClr val="5B9BD5">
                  <a:tint val="20000"/>
                </a:srgbClr>
              </a:solidFill>
            </a:endParaRPr>
          </a:p>
        </p:txBody>
      </p:sp>
      <p:sp>
        <p:nvSpPr>
          <p:cNvPr id="6" name="灯片编号占位符 5"/>
          <p:cNvSpPr>
            <a:spLocks noGrp="1"/>
          </p:cNvSpPr>
          <p:nvPr>
            <p:ph type="sldNum" sz="quarter" idx="12"/>
          </p:nvPr>
        </p:nvSpPr>
        <p:spPr/>
        <p:txBody>
          <a:bodyPr/>
          <a:lstStyle/>
          <a:p>
            <a:fld id="{9A0DB2DC-4C9A-4742-B13C-FB6460FD3503}" type="slidenum">
              <a:rPr lang="en-US" altLang="zh-CN" dirty="0">
                <a:solidFill>
                  <a:srgbClr val="FFFFFF"/>
                </a:solidFill>
              </a:rPr>
              <a:pPr/>
              <a:t>‹#›</a:t>
            </a:fld>
            <a:endParaRPr lang="en-US" altLang="zh-CN" dirty="0">
              <a:solidFill>
                <a:srgbClr val="FFFFFF"/>
              </a:solidFill>
            </a:endParaRPr>
          </a:p>
        </p:txBody>
      </p:sp>
    </p:spTree>
    <p:extLst>
      <p:ext uri="{BB962C8B-B14F-4D97-AF65-F5344CB8AC3E}">
        <p14:creationId xmlns:p14="http://schemas.microsoft.com/office/powerpoint/2010/main" val="886028121"/>
      </p:ext>
    </p:extLst>
  </p:cSld>
  <p:clrMapOvr>
    <a:masterClrMapping/>
  </p:clrMapOvr>
  <p:transition spd="med">
    <p:wipe/>
  </p:transition>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sz="1000">
              <a:solidFill>
                <a:prstClr val="black"/>
              </a:solidFill>
            </a:endParaRPr>
          </a:p>
        </p:txBody>
      </p:sp>
      <p:sp>
        <p:nvSpPr>
          <p:cNvPr id="5" name="页脚占位符 4"/>
          <p:cNvSpPr>
            <a:spLocks noGrp="1"/>
          </p:cNvSpPr>
          <p:nvPr>
            <p:ph type="ftr" sz="quarter" idx="11"/>
          </p:nvPr>
        </p:nvSpPr>
        <p:spPr/>
        <p:txBody>
          <a:bodyPr/>
          <a:lstStyle/>
          <a:p>
            <a:pPr algn="r">
              <a:defRPr/>
            </a:pPr>
            <a:endParaRPr lang="en-US" altLang="zh-CN" sz="1000">
              <a:solidFill>
                <a:prstClr val="black"/>
              </a:solidFill>
            </a:endParaRPr>
          </a:p>
        </p:txBody>
      </p:sp>
      <p:sp>
        <p:nvSpPr>
          <p:cNvPr id="6" name="灯片编号占位符 5"/>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2035906186"/>
      </p:ext>
    </p:extLst>
  </p:cSld>
  <p:clrMapOvr>
    <a:masterClrMapping/>
  </p:clrMapOvr>
  <p:transition spd="med">
    <p:wipe/>
  </p:transition>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82"/>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507"/>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endParaRPr lang="en-US" altLang="zh-CN" sz="1000">
              <a:solidFill>
                <a:prstClr val="black"/>
              </a:solidFill>
            </a:endParaRPr>
          </a:p>
        </p:txBody>
      </p:sp>
      <p:sp>
        <p:nvSpPr>
          <p:cNvPr id="5" name="页脚占位符 4"/>
          <p:cNvSpPr>
            <a:spLocks noGrp="1"/>
          </p:cNvSpPr>
          <p:nvPr>
            <p:ph type="ftr" sz="quarter" idx="11"/>
          </p:nvPr>
        </p:nvSpPr>
        <p:spPr/>
        <p:txBody>
          <a:bodyPr/>
          <a:lstStyle/>
          <a:p>
            <a:pPr algn="r">
              <a:defRPr/>
            </a:pPr>
            <a:endParaRPr lang="en-US" altLang="zh-CN" sz="1000">
              <a:solidFill>
                <a:prstClr val="black"/>
              </a:solidFill>
            </a:endParaRPr>
          </a:p>
        </p:txBody>
      </p:sp>
      <p:sp>
        <p:nvSpPr>
          <p:cNvPr id="6" name="灯片编号占位符 5"/>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889319640"/>
      </p:ext>
    </p:extLst>
  </p:cSld>
  <p:clrMapOvr>
    <a:masterClrMapping/>
  </p:clrMapOvr>
  <p:transition spd="med">
    <p:wipe/>
  </p:transition>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endParaRPr lang="en-US" altLang="zh-CN" sz="1000">
              <a:solidFill>
                <a:prstClr val="black"/>
              </a:solidFill>
            </a:endParaRPr>
          </a:p>
        </p:txBody>
      </p:sp>
      <p:sp>
        <p:nvSpPr>
          <p:cNvPr id="6" name="页脚占位符 5"/>
          <p:cNvSpPr>
            <a:spLocks noGrp="1"/>
          </p:cNvSpPr>
          <p:nvPr>
            <p:ph type="ftr" sz="quarter" idx="11"/>
          </p:nvPr>
        </p:nvSpPr>
        <p:spPr/>
        <p:txBody>
          <a:bodyPr/>
          <a:lstStyle/>
          <a:p>
            <a:pPr algn="r">
              <a:defRPr/>
            </a:pPr>
            <a:endParaRPr lang="en-US" altLang="zh-CN" sz="1000">
              <a:solidFill>
                <a:prstClr val="black"/>
              </a:solidFill>
            </a:endParaRPr>
          </a:p>
        </p:txBody>
      </p:sp>
      <p:sp>
        <p:nvSpPr>
          <p:cNvPr id="7" name="灯片编号占位符 6"/>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2997122702"/>
      </p:ext>
    </p:extLst>
  </p:cSld>
  <p:clrMapOvr>
    <a:masterClrMapping/>
  </p:clrMapOvr>
  <p:transition spd="med">
    <p:wipe/>
  </p:transition>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94"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94"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endParaRPr lang="en-US" altLang="zh-CN" sz="1000">
              <a:solidFill>
                <a:prstClr val="black"/>
              </a:solidFill>
            </a:endParaRPr>
          </a:p>
        </p:txBody>
      </p:sp>
      <p:sp>
        <p:nvSpPr>
          <p:cNvPr id="8" name="页脚占位符 7"/>
          <p:cNvSpPr>
            <a:spLocks noGrp="1"/>
          </p:cNvSpPr>
          <p:nvPr>
            <p:ph type="ftr" sz="quarter" idx="11"/>
          </p:nvPr>
        </p:nvSpPr>
        <p:spPr/>
        <p:txBody>
          <a:bodyPr/>
          <a:lstStyle/>
          <a:p>
            <a:pPr algn="r">
              <a:defRPr/>
            </a:pPr>
            <a:endParaRPr lang="en-US" altLang="zh-CN" sz="1000">
              <a:solidFill>
                <a:prstClr val="black"/>
              </a:solidFill>
            </a:endParaRPr>
          </a:p>
        </p:txBody>
      </p:sp>
      <p:sp>
        <p:nvSpPr>
          <p:cNvPr id="9" name="灯片编号占位符 8"/>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756760685"/>
      </p:ext>
    </p:extLst>
  </p:cSld>
  <p:clrMapOvr>
    <a:masterClrMapping/>
  </p:clrMapOvr>
  <p:transition spd="med">
    <p:wip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15104B4-5D9B-476C-B585-A88A74B7C92E}" type="datetimeFigureOut">
              <a:rPr lang="zh-CN" altLang="en-US" smtClean="0"/>
              <a:t>2019/3/7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BB05B7F-5EEC-45FC-8607-32231382F05A}" type="slidenum">
              <a:rPr lang="zh-CN" altLang="en-US" smtClean="0"/>
              <a:t>‹#›</a:t>
            </a:fld>
            <a:endParaRPr lang="zh-CN" altLang="en-US"/>
          </a:p>
        </p:txBody>
      </p:sp>
    </p:spTree>
    <p:extLst>
      <p:ext uri="{BB962C8B-B14F-4D97-AF65-F5344CB8AC3E}">
        <p14:creationId xmlns:p14="http://schemas.microsoft.com/office/powerpoint/2010/main" val="20043512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sz="1000">
              <a:solidFill>
                <a:prstClr val="black"/>
              </a:solidFill>
            </a:endParaRPr>
          </a:p>
        </p:txBody>
      </p:sp>
      <p:sp>
        <p:nvSpPr>
          <p:cNvPr id="4" name="页脚占位符 3"/>
          <p:cNvSpPr>
            <a:spLocks noGrp="1"/>
          </p:cNvSpPr>
          <p:nvPr>
            <p:ph type="ftr" sz="quarter" idx="11"/>
          </p:nvPr>
        </p:nvSpPr>
        <p:spPr/>
        <p:txBody>
          <a:bodyPr/>
          <a:lstStyle/>
          <a:p>
            <a:pPr algn="r">
              <a:defRPr/>
            </a:pPr>
            <a:endParaRPr lang="en-US" altLang="zh-CN" sz="1000">
              <a:solidFill>
                <a:prstClr val="black"/>
              </a:solidFill>
            </a:endParaRPr>
          </a:p>
        </p:txBody>
      </p:sp>
      <p:sp>
        <p:nvSpPr>
          <p:cNvPr id="5" name="灯片编号占位符 4"/>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2540908634"/>
      </p:ext>
    </p:extLst>
  </p:cSld>
  <p:clrMapOvr>
    <a:masterClrMapping/>
  </p:clrMapOvr>
  <p:transition spd="med">
    <p:wipe/>
  </p:transition>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sz="1000">
              <a:solidFill>
                <a:prstClr val="black"/>
              </a:solidFill>
            </a:endParaRPr>
          </a:p>
        </p:txBody>
      </p:sp>
      <p:sp>
        <p:nvSpPr>
          <p:cNvPr id="3" name="页脚占位符 2"/>
          <p:cNvSpPr>
            <a:spLocks noGrp="1"/>
          </p:cNvSpPr>
          <p:nvPr>
            <p:ph type="ftr" sz="quarter" idx="11"/>
          </p:nvPr>
        </p:nvSpPr>
        <p:spPr/>
        <p:txBody>
          <a:bodyPr/>
          <a:lstStyle/>
          <a:p>
            <a:pPr algn="r">
              <a:defRPr/>
            </a:pPr>
            <a:endParaRPr lang="en-US" altLang="zh-CN" sz="1000">
              <a:solidFill>
                <a:prstClr val="black"/>
              </a:solidFill>
            </a:endParaRPr>
          </a:p>
        </p:txBody>
      </p:sp>
      <p:sp>
        <p:nvSpPr>
          <p:cNvPr id="4" name="灯片编号占位符 3"/>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1065048033"/>
      </p:ext>
    </p:extLst>
  </p:cSld>
  <p:clrMapOvr>
    <a:masterClrMapping/>
  </p:clrMapOvr>
  <p:transition spd="med">
    <p:wipe/>
  </p:transition>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en-US" altLang="zh-CN" sz="1000">
              <a:solidFill>
                <a:prstClr val="black"/>
              </a:solidFill>
            </a:endParaRPr>
          </a:p>
        </p:txBody>
      </p:sp>
      <p:sp>
        <p:nvSpPr>
          <p:cNvPr id="6" name="页脚占位符 5"/>
          <p:cNvSpPr>
            <a:spLocks noGrp="1"/>
          </p:cNvSpPr>
          <p:nvPr>
            <p:ph type="ftr" sz="quarter" idx="11"/>
          </p:nvPr>
        </p:nvSpPr>
        <p:spPr/>
        <p:txBody>
          <a:bodyPr/>
          <a:lstStyle/>
          <a:p>
            <a:pPr algn="r">
              <a:defRPr/>
            </a:pPr>
            <a:endParaRPr lang="en-US" altLang="zh-CN" sz="1000">
              <a:solidFill>
                <a:prstClr val="black"/>
              </a:solidFill>
            </a:endParaRPr>
          </a:p>
        </p:txBody>
      </p:sp>
      <p:sp>
        <p:nvSpPr>
          <p:cNvPr id="7" name="灯片编号占位符 6"/>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589462219"/>
      </p:ext>
    </p:extLst>
  </p:cSld>
  <p:clrMapOvr>
    <a:masterClrMapping/>
  </p:clrMapOvr>
  <p:transition spd="med">
    <p:wipe/>
  </p:transition>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sz="1000">
              <a:solidFill>
                <a:prstClr val="black"/>
              </a:solidFill>
            </a:endParaRPr>
          </a:p>
        </p:txBody>
      </p:sp>
      <p:sp>
        <p:nvSpPr>
          <p:cNvPr id="5" name="页脚占位符 4"/>
          <p:cNvSpPr>
            <a:spLocks noGrp="1"/>
          </p:cNvSpPr>
          <p:nvPr>
            <p:ph type="ftr" sz="quarter" idx="11"/>
          </p:nvPr>
        </p:nvSpPr>
        <p:spPr/>
        <p:txBody>
          <a:bodyPr/>
          <a:lstStyle/>
          <a:p>
            <a:pPr algn="r">
              <a:defRPr/>
            </a:pPr>
            <a:endParaRPr lang="en-US" altLang="zh-CN" sz="1000">
              <a:solidFill>
                <a:prstClr val="black"/>
              </a:solidFill>
            </a:endParaRPr>
          </a:p>
        </p:txBody>
      </p:sp>
      <p:sp>
        <p:nvSpPr>
          <p:cNvPr id="6" name="灯片编号占位符 5"/>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419780773"/>
      </p:ext>
    </p:extLst>
  </p:cSld>
  <p:clrMapOvr>
    <a:masterClrMapping/>
  </p:clrMapOvr>
  <p:transition spd="med">
    <p:wipe/>
  </p:transition>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a:defRPr/>
            </a:pPr>
            <a:endParaRPr lang="en-US" altLang="zh-CN" sz="1000">
              <a:solidFill>
                <a:prstClr val="black"/>
              </a:solidFill>
            </a:endParaRPr>
          </a:p>
        </p:txBody>
      </p:sp>
      <p:sp>
        <p:nvSpPr>
          <p:cNvPr id="4" name="页脚占位符 3"/>
          <p:cNvSpPr>
            <a:spLocks noGrp="1"/>
          </p:cNvSpPr>
          <p:nvPr>
            <p:ph type="ftr" sz="quarter" idx="11"/>
          </p:nvPr>
        </p:nvSpPr>
        <p:spPr/>
        <p:txBody>
          <a:bodyPr/>
          <a:lstStyle/>
          <a:p>
            <a:pPr algn="r">
              <a:defRPr/>
            </a:pPr>
            <a:endParaRPr lang="en-US" altLang="zh-CN" sz="1000">
              <a:solidFill>
                <a:prstClr val="black"/>
              </a:solidFill>
            </a:endParaRPr>
          </a:p>
        </p:txBody>
      </p:sp>
      <p:sp>
        <p:nvSpPr>
          <p:cNvPr id="5" name="灯片编号占位符 4"/>
          <p:cNvSpPr>
            <a:spLocks noGrp="1"/>
          </p:cNvSpPr>
          <p:nvPr>
            <p:ph type="sldNum" sz="quarter" idx="12"/>
          </p:nvPr>
        </p:nvSpPr>
        <p:spPr/>
        <p:txBody>
          <a:bodyPr/>
          <a:lstStyle/>
          <a:p>
            <a:fld id="{9A0DB2DC-4C9A-4742-B13C-FB6460FD3503}" type="slidenum">
              <a:rPr lang="en-US" altLang="zh-CN" dirty="0">
                <a:solidFill>
                  <a:prstClr val="black">
                    <a:tint val="75000"/>
                  </a:prstClr>
                </a:solidFill>
              </a: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2996273224"/>
      </p:ext>
    </p:extLst>
  </p:cSld>
  <p:clrMapOvr>
    <a:masterClrMapping/>
  </p:clrMapOvr>
  <p:transition spd="med">
    <p:wipe/>
  </p:transition>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47"/>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7FF2A61E-27C6-4FAF-AD0C-DC92D979DC69}" type="datetimeFigureOut">
              <a:rPr lang="zh-CN" altLang="en-US"/>
              <a:pPr/>
              <a:t>2019/3/7</a:t>
            </a:fld>
            <a:endParaRPr 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21722DA-3EDC-4C77-B527-96C4113B27BC}" type="slidenum">
              <a:rPr lang="zh-CN" altLang="en-US"/>
              <a:pPr/>
              <a:t>‹#›</a:t>
            </a:fld>
            <a:endParaRPr lang="en-US"/>
          </a:p>
        </p:txBody>
      </p:sp>
    </p:spTree>
    <p:extLst>
      <p:ext uri="{BB962C8B-B14F-4D97-AF65-F5344CB8AC3E}">
        <p14:creationId xmlns:p14="http://schemas.microsoft.com/office/powerpoint/2010/main" val="35336771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DAC9DC0-2959-4726-9B53-8054C6441C17}" type="datetimeFigureOut">
              <a:rPr lang="zh-CN" altLang="en-US"/>
              <a:pPr/>
              <a:t>2019/3/7</a:t>
            </a:fld>
            <a:endParaRPr 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8CA81880-0BED-42C4-83A3-E918D8327B0F}" type="slidenum">
              <a:rPr lang="zh-CN" altLang="en-US"/>
              <a:pPr/>
              <a:t>‹#›</a:t>
            </a:fld>
            <a:endParaRPr lang="en-US"/>
          </a:p>
        </p:txBody>
      </p:sp>
    </p:spTree>
    <p:extLst>
      <p:ext uri="{BB962C8B-B14F-4D97-AF65-F5344CB8AC3E}">
        <p14:creationId xmlns:p14="http://schemas.microsoft.com/office/powerpoint/2010/main" val="2502130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22"/>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FA1B20A0-EBAD-49FE-B33B-F6207B7A45C6}" type="datetimeFigureOut">
              <a:rPr lang="zh-CN" altLang="en-US"/>
              <a:pPr/>
              <a:t>2019/3/7</a:t>
            </a:fld>
            <a:endParaRPr 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DCC9A7C-858B-4DA3-A37D-EB21C7E41A88}" type="slidenum">
              <a:rPr lang="zh-CN" altLang="en-US"/>
              <a:pPr/>
              <a:t>‹#›</a:t>
            </a:fld>
            <a:endParaRPr lang="en-US"/>
          </a:p>
        </p:txBody>
      </p:sp>
    </p:spTree>
    <p:extLst>
      <p:ext uri="{BB962C8B-B14F-4D97-AF65-F5344CB8AC3E}">
        <p14:creationId xmlns:p14="http://schemas.microsoft.com/office/powerpoint/2010/main" val="42522683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35166"/>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35166"/>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1F339719-E363-4C4D-BEAC-1907974B0136}" type="datetimeFigureOut">
              <a:rPr lang="zh-CN" altLang="en-US"/>
              <a:pPr/>
              <a:t>2019/3/7</a:t>
            </a:fld>
            <a:endParaRPr 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33358F29-7B76-4727-9DA8-EF26534DD737}" type="slidenum">
              <a:rPr lang="zh-CN" altLang="en-US"/>
              <a:pPr/>
              <a:t>‹#›</a:t>
            </a:fld>
            <a:endParaRPr lang="en-US"/>
          </a:p>
        </p:txBody>
      </p:sp>
    </p:spTree>
    <p:extLst>
      <p:ext uri="{BB962C8B-B14F-4D97-AF65-F5344CB8AC3E}">
        <p14:creationId xmlns:p14="http://schemas.microsoft.com/office/powerpoint/2010/main" val="18094373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0D459803-0170-4F73-BBDA-7C61416184DE}" type="datetimeFigureOut">
              <a:rPr lang="zh-CN" altLang="en-US"/>
              <a:pPr/>
              <a:t>2019/3/7</a:t>
            </a:fld>
            <a:endParaRPr 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7A743D03-AC1F-4783-AB3F-4B25E7374B7E}" type="slidenum">
              <a:rPr lang="zh-CN" altLang="en-US"/>
              <a:pPr/>
              <a:t>‹#›</a:t>
            </a:fld>
            <a:endParaRPr lang="en-US"/>
          </a:p>
        </p:txBody>
      </p:sp>
    </p:spTree>
    <p:extLst>
      <p:ext uri="{BB962C8B-B14F-4D97-AF65-F5344CB8AC3E}">
        <p14:creationId xmlns:p14="http://schemas.microsoft.com/office/powerpoint/2010/main" val="300450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15104B4-5D9B-476C-B585-A88A74B7C92E}" type="datetimeFigureOut">
              <a:rPr lang="zh-CN" altLang="en-US" smtClean="0"/>
              <a:t>2019/3/7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B05B7F-5EEC-45FC-8607-32231382F05A}" type="slidenum">
              <a:rPr lang="zh-CN" altLang="en-US" smtClean="0"/>
              <a:t>‹#›</a:t>
            </a:fld>
            <a:endParaRPr lang="zh-CN" altLang="en-US"/>
          </a:p>
        </p:txBody>
      </p:sp>
    </p:spTree>
    <p:extLst>
      <p:ext uri="{BB962C8B-B14F-4D97-AF65-F5344CB8AC3E}">
        <p14:creationId xmlns:p14="http://schemas.microsoft.com/office/powerpoint/2010/main" val="4851622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89F4B2F1-E3BD-45F7-9C64-AC6209DD8671}" type="datetimeFigureOut">
              <a:rPr lang="zh-CN" altLang="en-US"/>
              <a:pPr/>
              <a:t>2019/3/7</a:t>
            </a:fld>
            <a:endParaRPr 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369CDD7C-4A6A-43EE-904E-8B909E17B7A6}" type="slidenum">
              <a:rPr lang="zh-CN" altLang="en-US"/>
              <a:pPr/>
              <a:t>‹#›</a:t>
            </a:fld>
            <a:endParaRPr lang="en-US"/>
          </a:p>
        </p:txBody>
      </p:sp>
    </p:spTree>
    <p:extLst>
      <p:ext uri="{BB962C8B-B14F-4D97-AF65-F5344CB8AC3E}">
        <p14:creationId xmlns:p14="http://schemas.microsoft.com/office/powerpoint/2010/main" val="1584814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73E2A5E8-F5D2-4BC0-82AA-C8842337739B}" type="datetimeFigureOut">
              <a:rPr lang="zh-CN" altLang="en-US"/>
              <a:pPr/>
              <a:t>2019/3/7</a:t>
            </a:fld>
            <a:endParaRPr 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78FE5FFB-FF3E-4F56-A24D-1E70D0B27AB9}" type="slidenum">
              <a:rPr lang="zh-CN" altLang="en-US"/>
              <a:pPr/>
              <a:t>‹#›</a:t>
            </a:fld>
            <a:endParaRPr lang="en-US"/>
          </a:p>
        </p:txBody>
      </p:sp>
    </p:spTree>
    <p:extLst>
      <p:ext uri="{BB962C8B-B14F-4D97-AF65-F5344CB8AC3E}">
        <p14:creationId xmlns:p14="http://schemas.microsoft.com/office/powerpoint/2010/main" val="3919867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701C14ED-797A-43FC-AE02-DD7D39AE7872}" type="datetimeFigureOut">
              <a:rPr lang="zh-CN" altLang="en-US"/>
              <a:pPr/>
              <a:t>2019/3/7</a:t>
            </a:fld>
            <a:endParaRPr 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FAA34BBE-5D3B-4B17-8AC5-FF38B5B67C8E}" type="slidenum">
              <a:rPr lang="zh-CN" altLang="en-US"/>
              <a:pPr/>
              <a:t>‹#›</a:t>
            </a:fld>
            <a:endParaRPr lang="en-US"/>
          </a:p>
        </p:txBody>
      </p:sp>
    </p:spTree>
    <p:extLst>
      <p:ext uri="{BB962C8B-B14F-4D97-AF65-F5344CB8AC3E}">
        <p14:creationId xmlns:p14="http://schemas.microsoft.com/office/powerpoint/2010/main" val="11074505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656A45D5-DD83-4898-808B-040FD83F5FC5}" type="datetimeFigureOut">
              <a:rPr lang="zh-CN" altLang="en-US"/>
              <a:pPr/>
              <a:t>2019/3/7</a:t>
            </a:fld>
            <a:endParaRPr 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E64219A4-49BC-42BB-B61B-57803F662065}" type="slidenum">
              <a:rPr lang="zh-CN" altLang="en-US"/>
              <a:pPr/>
              <a:t>‹#›</a:t>
            </a:fld>
            <a:endParaRPr lang="en-US"/>
          </a:p>
        </p:txBody>
      </p:sp>
    </p:spTree>
    <p:extLst>
      <p:ext uri="{BB962C8B-B14F-4D97-AF65-F5344CB8AC3E}">
        <p14:creationId xmlns:p14="http://schemas.microsoft.com/office/powerpoint/2010/main" val="10624330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F4D60230-5C49-4D13-873E-9EECE333516C}" type="datetimeFigureOut">
              <a:rPr lang="zh-CN" altLang="en-US"/>
              <a:pPr/>
              <a:t>2019/3/7</a:t>
            </a:fld>
            <a:endParaRPr 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E8BE30C-F90C-4159-9791-0A56B7EA2AD2}" type="slidenum">
              <a:rPr lang="zh-CN" altLang="en-US"/>
              <a:pPr/>
              <a:t>‹#›</a:t>
            </a:fld>
            <a:endParaRPr lang="en-US"/>
          </a:p>
        </p:txBody>
      </p:sp>
    </p:spTree>
    <p:extLst>
      <p:ext uri="{BB962C8B-B14F-4D97-AF65-F5344CB8AC3E}">
        <p14:creationId xmlns:p14="http://schemas.microsoft.com/office/powerpoint/2010/main" val="42111767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04850"/>
            <a:ext cx="2057400" cy="56197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704850"/>
            <a:ext cx="6019800" cy="56197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32CA5E35-E4CF-4057-8476-166EAED82DE4}" type="datetimeFigureOut">
              <a:rPr lang="zh-CN" altLang="en-US"/>
              <a:pPr/>
              <a:t>2019/3/7</a:t>
            </a:fld>
            <a:endParaRPr 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683E5BC-F43A-4A9E-AE0B-75326C837F5D}" type="slidenum">
              <a:rPr lang="zh-CN" altLang="en-US"/>
              <a:pPr/>
              <a:t>‹#›</a:t>
            </a:fld>
            <a:endParaRPr lang="en-US"/>
          </a:p>
        </p:txBody>
      </p:sp>
    </p:spTree>
    <p:extLst>
      <p:ext uri="{BB962C8B-B14F-4D97-AF65-F5344CB8AC3E}">
        <p14:creationId xmlns:p14="http://schemas.microsoft.com/office/powerpoint/2010/main" val="21356974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704850"/>
            <a:ext cx="8229600" cy="56197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356372"/>
            <a:ext cx="2133600" cy="365125"/>
          </a:xfrm>
        </p:spPr>
        <p:txBody>
          <a:bodyPr/>
          <a:lstStyle>
            <a:lvl1pPr>
              <a:defRPr/>
            </a:lvl1pPr>
          </a:lstStyle>
          <a:p>
            <a:fld id="{F0C1B60D-734C-4939-A61F-55CE8D69847D}" type="datetimeFigureOut">
              <a:rPr lang="zh-CN" altLang="en-US"/>
              <a:pPr/>
              <a:t>2019/3/7</a:t>
            </a:fld>
            <a:endParaRPr lang="en-US"/>
          </a:p>
        </p:txBody>
      </p:sp>
      <p:sp>
        <p:nvSpPr>
          <p:cNvPr id="4" name="页脚占位符 3"/>
          <p:cNvSpPr>
            <a:spLocks noGrp="1"/>
          </p:cNvSpPr>
          <p:nvPr>
            <p:ph type="ftr" sz="quarter" idx="11"/>
          </p:nvPr>
        </p:nvSpPr>
        <p:spPr>
          <a:xfrm>
            <a:off x="2667000" y="6356372"/>
            <a:ext cx="3352800" cy="365125"/>
          </a:xfrm>
        </p:spPr>
        <p:txBody>
          <a:bodyPr/>
          <a:lstStyle>
            <a:lvl1pPr>
              <a:defRPr/>
            </a:lvl1pPr>
          </a:lstStyle>
          <a:p>
            <a:endParaRPr lang="zh-CN" altLang="en-US"/>
          </a:p>
        </p:txBody>
      </p:sp>
      <p:sp>
        <p:nvSpPr>
          <p:cNvPr id="5" name="灯片编号占位符 4"/>
          <p:cNvSpPr>
            <a:spLocks noGrp="1"/>
          </p:cNvSpPr>
          <p:nvPr>
            <p:ph type="sldNum" sz="quarter" idx="12"/>
          </p:nvPr>
        </p:nvSpPr>
        <p:spPr>
          <a:xfrm>
            <a:off x="7924800" y="6356372"/>
            <a:ext cx="762000" cy="365125"/>
          </a:xfrm>
        </p:spPr>
        <p:txBody>
          <a:bodyPr/>
          <a:lstStyle>
            <a:lvl1pPr>
              <a:defRPr/>
            </a:lvl1pPr>
          </a:lstStyle>
          <a:p>
            <a:fld id="{17D16421-23C6-43FD-8775-7E29873B042D}" type="slidenum">
              <a:rPr lang="zh-CN" altLang="en-US"/>
              <a:pPr/>
              <a:t>‹#›</a:t>
            </a:fld>
            <a:endParaRPr lang="en-US"/>
          </a:p>
        </p:txBody>
      </p:sp>
    </p:spTree>
    <p:extLst>
      <p:ext uri="{BB962C8B-B14F-4D97-AF65-F5344CB8AC3E}">
        <p14:creationId xmlns:p14="http://schemas.microsoft.com/office/powerpoint/2010/main" val="10482095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A8FE7B3E-CF5B-465E-A848-2EAEC4633B78}"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0383498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5DF8FE78-A5D3-464D-A29B-50C30C5C9F7D}"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11788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60"/>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8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7EDC635B-465A-4F0B-9A5A-F8E6879AA0C5}"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4243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15104B4-5D9B-476C-B585-A88A74B7C92E}" type="datetimeFigureOut">
              <a:rPr lang="zh-CN" altLang="en-US" smtClean="0"/>
              <a:t>2019/3/7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B05B7F-5EEC-45FC-8607-32231382F05A}" type="slidenum">
              <a:rPr lang="zh-CN" altLang="en-US" smtClean="0"/>
              <a:t>‹#›</a:t>
            </a:fld>
            <a:endParaRPr lang="zh-CN" altLang="en-US"/>
          </a:p>
        </p:txBody>
      </p:sp>
    </p:spTree>
    <p:extLst>
      <p:ext uri="{BB962C8B-B14F-4D97-AF65-F5344CB8AC3E}">
        <p14:creationId xmlns:p14="http://schemas.microsoft.com/office/powerpoint/2010/main" val="39353915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6"/>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6"/>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B9BC31C4-03C4-4ACA-8428-9084852B0D76}"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451434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92"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92"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8"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9" name="灯片编号占位符 1029"/>
          <p:cNvSpPr>
            <a:spLocks noGrp="1"/>
          </p:cNvSpPr>
          <p:nvPr>
            <p:ph type="sldNum" sz="quarter" idx="12"/>
          </p:nvPr>
        </p:nvSpPr>
        <p:spPr>
          <a:ln/>
        </p:spPr>
        <p:txBody>
          <a:bodyPr/>
          <a:lstStyle>
            <a:lvl1pPr>
              <a:defRPr/>
            </a:lvl1pPr>
          </a:lstStyle>
          <a:p>
            <a:fld id="{E8F5D203-10A9-4206-84B1-734C5DA9E301}"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4560251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4"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5" name="灯片编号占位符 1029"/>
          <p:cNvSpPr>
            <a:spLocks noGrp="1"/>
          </p:cNvSpPr>
          <p:nvPr>
            <p:ph type="sldNum" sz="quarter" idx="12"/>
          </p:nvPr>
        </p:nvSpPr>
        <p:spPr>
          <a:ln/>
        </p:spPr>
        <p:txBody>
          <a:bodyPr/>
          <a:lstStyle>
            <a:lvl1pPr>
              <a:defRPr/>
            </a:lvl1pPr>
          </a:lstStyle>
          <a:p>
            <a:fld id="{DC39BE1F-5CE9-4672-A499-FAF9EC33342E}"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1453546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3"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4" name="灯片编号占位符 1029"/>
          <p:cNvSpPr>
            <a:spLocks noGrp="1"/>
          </p:cNvSpPr>
          <p:nvPr>
            <p:ph type="sldNum" sz="quarter" idx="12"/>
          </p:nvPr>
        </p:nvSpPr>
        <p:spPr>
          <a:ln/>
        </p:spPr>
        <p:txBody>
          <a:bodyPr/>
          <a:lstStyle>
            <a:lvl1pPr>
              <a:defRPr/>
            </a:lvl1pPr>
          </a:lstStyle>
          <a:p>
            <a:fld id="{DA8FCCF6-0F7E-4097-AB01-66E9C13FD2CD}"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9046494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4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09C19B72-FFFC-482C-A6AB-C1F593CAA486}"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0636486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E44EEB3E-4F62-4A80-986C-3F25313F719B}"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0266789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9399FCE9-00CD-4509-B88E-A7784CFCE1F7}"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9131018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60"/>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60"/>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1371350E-F4BC-4B1A-A486-9249F6541C54}"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3401052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Rectangle 4"/>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p:cNvSpPr>
          <p:nvPr>
            <p:ph type="sldNum" sz="quarter" idx="12"/>
          </p:nvPr>
        </p:nvSpPr>
        <p:spPr>
          <a:ln/>
        </p:spPr>
        <p:txBody>
          <a:bodyPr/>
          <a:lstStyle>
            <a:lvl1pPr>
              <a:defRPr/>
            </a:lvl1pPr>
          </a:lstStyle>
          <a:p>
            <a:fld id="{370EA2A1-D52E-4471-B582-E65FA5B48D3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986356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p:cNvSpPr>
          <p:nvPr>
            <p:ph type="sldNum" sz="quarter" idx="12"/>
          </p:nvPr>
        </p:nvSpPr>
        <p:spPr>
          <a:ln/>
        </p:spPr>
        <p:txBody>
          <a:bodyPr/>
          <a:lstStyle>
            <a:lvl1pPr>
              <a:defRPr/>
            </a:lvl1pPr>
          </a:lstStyle>
          <a:p>
            <a:fld id="{04F08D88-3C85-483D-9B0B-0C29923B3A9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70487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15104B4-5D9B-476C-B585-A88A74B7C92E}" type="datetimeFigureOut">
              <a:rPr lang="zh-CN" altLang="en-US" smtClean="0"/>
              <a:t>2019/3/7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B05B7F-5EEC-45FC-8607-32231382F05A}" type="slidenum">
              <a:rPr lang="zh-CN" altLang="en-US" smtClean="0"/>
              <a:t>‹#›</a:t>
            </a:fld>
            <a:endParaRPr lang="zh-CN" altLang="en-US"/>
          </a:p>
        </p:txBody>
      </p:sp>
    </p:spTree>
    <p:extLst>
      <p:ext uri="{BB962C8B-B14F-4D97-AF65-F5344CB8AC3E}">
        <p14:creationId xmlns:p14="http://schemas.microsoft.com/office/powerpoint/2010/main" val="20490637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60"/>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8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Rectangle 4"/>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p:cNvSpPr>
          <p:nvPr>
            <p:ph type="sldNum" sz="quarter" idx="12"/>
          </p:nvPr>
        </p:nvSpPr>
        <p:spPr>
          <a:ln/>
        </p:spPr>
        <p:txBody>
          <a:bodyPr/>
          <a:lstStyle>
            <a:lvl1pPr>
              <a:defRPr/>
            </a:lvl1pPr>
          </a:lstStyle>
          <a:p>
            <a:fld id="{B8B58C8F-293F-4CAE-A487-38B44AC55DA9}"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8572989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6"/>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6"/>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Rectangle 4"/>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Rectangle 5"/>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p:cNvSpPr>
          <p:nvPr>
            <p:ph type="sldNum" sz="quarter" idx="12"/>
          </p:nvPr>
        </p:nvSpPr>
        <p:spPr>
          <a:ln/>
        </p:spPr>
        <p:txBody>
          <a:bodyPr/>
          <a:lstStyle>
            <a:lvl1pPr>
              <a:defRPr/>
            </a:lvl1pPr>
          </a:lstStyle>
          <a:p>
            <a:fld id="{30D61BC5-B007-452E-B56D-9132A85AD9B9}"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5158451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92"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92"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Rectangle 4"/>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8" name="Rectangle 5"/>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9" name="Rectangle 6"/>
          <p:cNvSpPr>
            <a:spLocks noGrp="1"/>
          </p:cNvSpPr>
          <p:nvPr>
            <p:ph type="sldNum" sz="quarter" idx="12"/>
          </p:nvPr>
        </p:nvSpPr>
        <p:spPr>
          <a:ln/>
        </p:spPr>
        <p:txBody>
          <a:bodyPr/>
          <a:lstStyle>
            <a:lvl1pPr>
              <a:defRPr/>
            </a:lvl1pPr>
          </a:lstStyle>
          <a:p>
            <a:fld id="{054C6F18-17ED-4EFE-AC3D-3B995499A15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2732123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Rectangle 4"/>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4" name="Rectangle 5"/>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5" name="Rectangle 6"/>
          <p:cNvSpPr>
            <a:spLocks noGrp="1"/>
          </p:cNvSpPr>
          <p:nvPr>
            <p:ph type="sldNum" sz="quarter" idx="12"/>
          </p:nvPr>
        </p:nvSpPr>
        <p:spPr>
          <a:ln/>
        </p:spPr>
        <p:txBody>
          <a:bodyPr/>
          <a:lstStyle>
            <a:lvl1pPr>
              <a:defRPr/>
            </a:lvl1pPr>
          </a:lstStyle>
          <a:p>
            <a:fld id="{AB4FCC76-62AE-4E5B-89FD-D6998E211325}"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8704050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3" name="Rectangle 5"/>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4" name="Rectangle 6"/>
          <p:cNvSpPr>
            <a:spLocks noGrp="1"/>
          </p:cNvSpPr>
          <p:nvPr>
            <p:ph type="sldNum" sz="quarter" idx="12"/>
          </p:nvPr>
        </p:nvSpPr>
        <p:spPr>
          <a:ln/>
        </p:spPr>
        <p:txBody>
          <a:bodyPr/>
          <a:lstStyle>
            <a:lvl1pPr>
              <a:defRPr/>
            </a:lvl1pPr>
          </a:lstStyle>
          <a:p>
            <a:fld id="{A45911FD-24CC-4041-A15A-857DA63CEA0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2942286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4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Rectangle 4"/>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Rectangle 5"/>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p:cNvSpPr>
          <p:nvPr>
            <p:ph type="sldNum" sz="quarter" idx="12"/>
          </p:nvPr>
        </p:nvSpPr>
        <p:spPr>
          <a:ln/>
        </p:spPr>
        <p:txBody>
          <a:bodyPr/>
          <a:lstStyle>
            <a:lvl1pPr>
              <a:defRPr/>
            </a:lvl1pPr>
          </a:lstStyle>
          <a:p>
            <a:fld id="{ECB112F1-D03A-4467-B228-419B07D50665}"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7274875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Rectangle 4"/>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Rectangle 5"/>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p:cNvSpPr>
          <p:nvPr>
            <p:ph type="sldNum" sz="quarter" idx="12"/>
          </p:nvPr>
        </p:nvSpPr>
        <p:spPr>
          <a:ln/>
        </p:spPr>
        <p:txBody>
          <a:bodyPr/>
          <a:lstStyle>
            <a:lvl1pPr>
              <a:defRPr/>
            </a:lvl1pPr>
          </a:lstStyle>
          <a:p>
            <a:fld id="{33E1B7B0-99CC-4224-A359-102431F0896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922178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p:cNvSpPr>
          <p:nvPr>
            <p:ph type="sldNum" sz="quarter" idx="12"/>
          </p:nvPr>
        </p:nvSpPr>
        <p:spPr>
          <a:ln/>
        </p:spPr>
        <p:txBody>
          <a:bodyPr/>
          <a:lstStyle>
            <a:lvl1pPr>
              <a:defRPr/>
            </a:lvl1pPr>
          </a:lstStyle>
          <a:p>
            <a:fld id="{3D05AF45-0648-4717-AC04-E6B2493653E5}"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340264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60"/>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60"/>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Rectangle 5"/>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p:cNvSpPr>
          <p:nvPr>
            <p:ph type="sldNum" sz="quarter" idx="12"/>
          </p:nvPr>
        </p:nvSpPr>
        <p:spPr>
          <a:ln/>
        </p:spPr>
        <p:txBody>
          <a:bodyPr/>
          <a:lstStyle>
            <a:lvl1pPr>
              <a:defRPr/>
            </a:lvl1pPr>
          </a:lstStyle>
          <a:p>
            <a:fld id="{5E4AD2F6-1CA1-4BFC-84A2-93710EA9B9B6}"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9233197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solidFill>
          <a:schemeClr val="bg1"/>
        </a:solidFill>
        <a:effectLst/>
      </p:bgPr>
    </p:bg>
    <p:spTree>
      <p:nvGrpSpPr>
        <p:cNvPr id="1" name=""/>
        <p:cNvGrpSpPr/>
        <p:nvPr/>
      </p:nvGrpSpPr>
      <p:grpSpPr>
        <a:xfrm>
          <a:off x="0" y="0"/>
          <a:ext cx="0" cy="0"/>
          <a:chOff x="0" y="0"/>
          <a:chExt cx="0" cy="0"/>
        </a:xfrm>
      </p:grpSpPr>
      <p:grpSp>
        <p:nvGrpSpPr>
          <p:cNvPr id="46248" name="组合 46247"/>
          <p:cNvGrpSpPr/>
          <p:nvPr/>
        </p:nvGrpSpPr>
        <p:grpSpPr>
          <a:xfrm>
            <a:off x="0" y="-19050"/>
            <a:ext cx="9144000" cy="6877050"/>
            <a:chOff x="0" y="-12"/>
            <a:chExt cx="5760" cy="4332"/>
          </a:xfrm>
        </p:grpSpPr>
        <p:sp>
          <p:nvSpPr>
            <p:cNvPr id="46243" name="矩形 46242"/>
            <p:cNvSpPr/>
            <p:nvPr userDrawn="1"/>
          </p:nvSpPr>
          <p:spPr>
            <a:xfrm>
              <a:off x="1104" y="1008"/>
              <a:ext cx="4656" cy="3312"/>
            </a:xfrm>
            <a:prstGeom prst="rect">
              <a:avLst/>
            </a:prstGeom>
            <a:gradFill rotWithShape="0">
              <a:gsLst>
                <a:gs pos="0">
                  <a:schemeClr val="bg2"/>
                </a:gs>
                <a:gs pos="50000">
                  <a:schemeClr val="bg1"/>
                </a:gs>
                <a:gs pos="100000">
                  <a:schemeClr val="bg2"/>
                </a:gs>
              </a:gsLst>
              <a:lin ang="2700000" scaled="1"/>
              <a:tileRect/>
            </a:gradFill>
            <a:ln w="9525">
              <a:noFill/>
            </a:ln>
          </p:spPr>
          <p:txBody>
            <a:bodyPr/>
            <a:lstStyle/>
            <a:p>
              <a:endParaRPr lang="zh-CN" altLang="en-US" sz="3200">
                <a:solidFill>
                  <a:srgbClr val="000000"/>
                </a:solidFill>
              </a:endParaRPr>
            </a:p>
          </p:txBody>
        </p:sp>
        <p:grpSp>
          <p:nvGrpSpPr>
            <p:cNvPr id="46246" name="组合 46245"/>
            <p:cNvGrpSpPr/>
            <p:nvPr userDrawn="1"/>
          </p:nvGrpSpPr>
          <p:grpSpPr>
            <a:xfrm>
              <a:off x="0" y="-12"/>
              <a:ext cx="5760" cy="1045"/>
              <a:chOff x="0" y="-9"/>
              <a:chExt cx="5760" cy="1045"/>
            </a:xfrm>
          </p:grpSpPr>
          <p:sp>
            <p:nvSpPr>
              <p:cNvPr id="46087" name="任意多边形 46086"/>
              <p:cNvSpPr/>
              <p:nvPr userDrawn="1"/>
            </p:nvSpPr>
            <p:spPr>
              <a:xfrm>
                <a:off x="0" y="4"/>
                <a:ext cx="5760" cy="1032"/>
              </a:xfrm>
              <a:custGeom>
                <a:avLst/>
                <a:gdLst/>
                <a:ahLst/>
                <a:cxnLst/>
                <a:rect l="0" t="0" r="0" b="0"/>
                <a:pathLst>
                  <a:path w="4848" h="432">
                    <a:moveTo>
                      <a:pt x="4848" y="432"/>
                    </a:moveTo>
                    <a:lnTo>
                      <a:pt x="0" y="432"/>
                    </a:lnTo>
                    <a:lnTo>
                      <a:pt x="0" y="0"/>
                    </a:lnTo>
                    <a:lnTo>
                      <a:pt x="4848" y="0"/>
                    </a:lnTo>
                    <a:lnTo>
                      <a:pt x="4848" y="432"/>
                    </a:lnTo>
                    <a:close/>
                  </a:path>
                </a:pathLst>
              </a:custGeom>
              <a:solidFill>
                <a:schemeClr val="hlink"/>
              </a:solidFill>
              <a:ln w="9525">
                <a:noFill/>
              </a:ln>
            </p:spPr>
            <p:txBody>
              <a:bodyPr/>
              <a:lstStyle/>
              <a:p>
                <a:endParaRPr lang="zh-CN" altLang="en-US" sz="3200">
                  <a:solidFill>
                    <a:srgbClr val="000000"/>
                  </a:solidFill>
                </a:endParaRPr>
              </a:p>
            </p:txBody>
          </p:sp>
          <p:grpSp>
            <p:nvGrpSpPr>
              <p:cNvPr id="46245" name="组合 46244"/>
              <p:cNvGrpSpPr/>
              <p:nvPr userDrawn="1"/>
            </p:nvGrpSpPr>
            <p:grpSpPr>
              <a:xfrm>
                <a:off x="333" y="-9"/>
                <a:ext cx="5176" cy="1044"/>
                <a:chOff x="333" y="-9"/>
                <a:chExt cx="5176" cy="1044"/>
              </a:xfrm>
            </p:grpSpPr>
            <p:sp>
              <p:nvSpPr>
                <p:cNvPr id="46090" name="任意多边形 46089"/>
                <p:cNvSpPr/>
                <p:nvPr userDrawn="1"/>
              </p:nvSpPr>
              <p:spPr>
                <a:xfrm>
                  <a:off x="3230" y="949"/>
                  <a:ext cx="17" cy="20"/>
                </a:xfrm>
                <a:custGeom>
                  <a:avLst/>
                  <a:gdLst/>
                  <a:ahLst/>
                  <a:cxnLst/>
                  <a:rect l="0" t="0" r="0" b="0"/>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ln>
              </p:spPr>
              <p:txBody>
                <a:bodyPr/>
                <a:lstStyle/>
                <a:p>
                  <a:endParaRPr lang="zh-CN" altLang="en-US" sz="3200">
                    <a:solidFill>
                      <a:srgbClr val="000000"/>
                    </a:solidFill>
                  </a:endParaRPr>
                </a:p>
              </p:txBody>
            </p:sp>
            <p:sp>
              <p:nvSpPr>
                <p:cNvPr id="46091" name="任意多边形 46090"/>
                <p:cNvSpPr/>
                <p:nvPr userDrawn="1"/>
              </p:nvSpPr>
              <p:spPr>
                <a:xfrm>
                  <a:off x="3406" y="1015"/>
                  <a:ext cx="21" cy="20"/>
                </a:xfrm>
                <a:custGeom>
                  <a:avLst/>
                  <a:gdLst/>
                  <a:ahLst/>
                  <a:cxnLst/>
                  <a:rect l="0" t="0" r="0" b="0"/>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ln>
              </p:spPr>
              <p:txBody>
                <a:bodyPr/>
                <a:lstStyle/>
                <a:p>
                  <a:endParaRPr lang="zh-CN" altLang="en-US" sz="3200">
                    <a:solidFill>
                      <a:srgbClr val="000000"/>
                    </a:solidFill>
                  </a:endParaRPr>
                </a:p>
              </p:txBody>
            </p:sp>
            <p:sp>
              <p:nvSpPr>
                <p:cNvPr id="46092" name="任意多边形 46091"/>
                <p:cNvSpPr/>
                <p:nvPr userDrawn="1"/>
              </p:nvSpPr>
              <p:spPr>
                <a:xfrm>
                  <a:off x="2909" y="908"/>
                  <a:ext cx="31" cy="34"/>
                </a:xfrm>
                <a:custGeom>
                  <a:avLst/>
                  <a:gdLst/>
                  <a:ahLst/>
                  <a:cxnLst/>
                  <a:rect l="0" t="0" r="0" b="0"/>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ln>
              </p:spPr>
              <p:txBody>
                <a:bodyPr/>
                <a:lstStyle/>
                <a:p>
                  <a:endParaRPr lang="zh-CN" altLang="en-US" sz="3200">
                    <a:solidFill>
                      <a:srgbClr val="000000"/>
                    </a:solidFill>
                  </a:endParaRPr>
                </a:p>
              </p:txBody>
            </p:sp>
            <p:sp>
              <p:nvSpPr>
                <p:cNvPr id="46093" name="任意多边形 46092"/>
                <p:cNvSpPr/>
                <p:nvPr userDrawn="1"/>
              </p:nvSpPr>
              <p:spPr>
                <a:xfrm>
                  <a:off x="2551" y="940"/>
                  <a:ext cx="25" cy="12"/>
                </a:xfrm>
                <a:custGeom>
                  <a:avLst/>
                  <a:gdLst/>
                  <a:ahLst/>
                  <a:cxnLst/>
                  <a:rect l="0" t="0" r="0" b="0"/>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ln>
              </p:spPr>
              <p:txBody>
                <a:bodyPr/>
                <a:lstStyle/>
                <a:p>
                  <a:endParaRPr lang="zh-CN" altLang="en-US" sz="3200">
                    <a:solidFill>
                      <a:srgbClr val="000000"/>
                    </a:solidFill>
                  </a:endParaRPr>
                </a:p>
              </p:txBody>
            </p:sp>
            <p:sp>
              <p:nvSpPr>
                <p:cNvPr id="46094" name="任意多边形 46093"/>
                <p:cNvSpPr/>
                <p:nvPr userDrawn="1"/>
              </p:nvSpPr>
              <p:spPr>
                <a:xfrm>
                  <a:off x="2443" y="954"/>
                  <a:ext cx="65" cy="39"/>
                </a:xfrm>
                <a:custGeom>
                  <a:avLst/>
                  <a:gdLst/>
                  <a:ahLst/>
                  <a:cxnLst/>
                  <a:rect l="0" t="0" r="0" b="0"/>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ln>
              </p:spPr>
              <p:txBody>
                <a:bodyPr/>
                <a:lstStyle/>
                <a:p>
                  <a:endParaRPr lang="zh-CN" altLang="en-US" sz="3200">
                    <a:solidFill>
                      <a:srgbClr val="000000"/>
                    </a:solidFill>
                  </a:endParaRPr>
                </a:p>
              </p:txBody>
            </p:sp>
            <p:sp>
              <p:nvSpPr>
                <p:cNvPr id="46095" name="任意多边形 46094"/>
                <p:cNvSpPr/>
                <p:nvPr userDrawn="1"/>
              </p:nvSpPr>
              <p:spPr>
                <a:xfrm>
                  <a:off x="2375" y="952"/>
                  <a:ext cx="68" cy="39"/>
                </a:xfrm>
                <a:custGeom>
                  <a:avLst/>
                  <a:gdLst/>
                  <a:ahLst/>
                  <a:cxnLst/>
                  <a:rect l="0" t="0" r="0" b="0"/>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ln>
              </p:spPr>
              <p:txBody>
                <a:bodyPr/>
                <a:lstStyle/>
                <a:p>
                  <a:endParaRPr lang="zh-CN" altLang="en-US" sz="3200">
                    <a:solidFill>
                      <a:srgbClr val="000000"/>
                    </a:solidFill>
                  </a:endParaRPr>
                </a:p>
              </p:txBody>
            </p:sp>
            <p:sp>
              <p:nvSpPr>
                <p:cNvPr id="46096" name="任意多边形 46095"/>
                <p:cNvSpPr/>
                <p:nvPr userDrawn="1"/>
              </p:nvSpPr>
              <p:spPr>
                <a:xfrm>
                  <a:off x="2007" y="739"/>
                  <a:ext cx="354" cy="228"/>
                </a:xfrm>
                <a:custGeom>
                  <a:avLst/>
                  <a:gdLst/>
                  <a:ahLst/>
                  <a:cxnLst/>
                  <a:rect l="0" t="0" r="0" b="0"/>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ln>
              </p:spPr>
              <p:txBody>
                <a:bodyPr/>
                <a:lstStyle/>
                <a:p>
                  <a:endParaRPr lang="zh-CN" altLang="en-US" sz="3200">
                    <a:solidFill>
                      <a:srgbClr val="000000"/>
                    </a:solidFill>
                  </a:endParaRPr>
                </a:p>
              </p:txBody>
            </p:sp>
            <p:sp>
              <p:nvSpPr>
                <p:cNvPr id="46097" name="任意多边形 46096"/>
                <p:cNvSpPr/>
                <p:nvPr userDrawn="1"/>
              </p:nvSpPr>
              <p:spPr>
                <a:xfrm>
                  <a:off x="2222" y="724"/>
                  <a:ext cx="157" cy="167"/>
                </a:xfrm>
                <a:custGeom>
                  <a:avLst/>
                  <a:gdLst/>
                  <a:ahLst/>
                  <a:cxnLst/>
                  <a:rect l="0" t="0" r="0" b="0"/>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ln>
              </p:spPr>
              <p:txBody>
                <a:bodyPr/>
                <a:lstStyle/>
                <a:p>
                  <a:endParaRPr lang="zh-CN" altLang="en-US" sz="3200">
                    <a:solidFill>
                      <a:srgbClr val="000000"/>
                    </a:solidFill>
                  </a:endParaRPr>
                </a:p>
              </p:txBody>
            </p:sp>
            <p:sp>
              <p:nvSpPr>
                <p:cNvPr id="46098" name="任意多边形 46097"/>
                <p:cNvSpPr/>
                <p:nvPr userDrawn="1"/>
              </p:nvSpPr>
              <p:spPr>
                <a:xfrm>
                  <a:off x="2375" y="800"/>
                  <a:ext cx="110" cy="32"/>
                </a:xfrm>
                <a:custGeom>
                  <a:avLst/>
                  <a:gdLst/>
                  <a:ahLst/>
                  <a:cxnLst/>
                  <a:rect l="0" t="0" r="0" b="0"/>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ln>
              </p:spPr>
              <p:txBody>
                <a:bodyPr/>
                <a:lstStyle/>
                <a:p>
                  <a:endParaRPr lang="zh-CN" altLang="en-US" sz="3200">
                    <a:solidFill>
                      <a:srgbClr val="000000"/>
                    </a:solidFill>
                  </a:endParaRPr>
                </a:p>
              </p:txBody>
            </p:sp>
            <p:sp>
              <p:nvSpPr>
                <p:cNvPr id="46099" name="任意多边形 46098"/>
                <p:cNvSpPr/>
                <p:nvPr userDrawn="1"/>
              </p:nvSpPr>
              <p:spPr>
                <a:xfrm>
                  <a:off x="2370" y="839"/>
                  <a:ext cx="75" cy="84"/>
                </a:xfrm>
                <a:custGeom>
                  <a:avLst/>
                  <a:gdLst/>
                  <a:ahLst/>
                  <a:cxnLst/>
                  <a:rect l="0" t="0" r="0" b="0"/>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ln>
              </p:spPr>
              <p:txBody>
                <a:bodyPr/>
                <a:lstStyle/>
                <a:p>
                  <a:endParaRPr lang="zh-CN" altLang="en-US" sz="3200">
                    <a:solidFill>
                      <a:srgbClr val="000000"/>
                    </a:solidFill>
                  </a:endParaRPr>
                </a:p>
              </p:txBody>
            </p:sp>
            <p:sp>
              <p:nvSpPr>
                <p:cNvPr id="46100" name="任意多边形 46099"/>
                <p:cNvSpPr/>
                <p:nvPr userDrawn="1"/>
              </p:nvSpPr>
              <p:spPr>
                <a:xfrm>
                  <a:off x="2497" y="793"/>
                  <a:ext cx="37" cy="49"/>
                </a:xfrm>
                <a:custGeom>
                  <a:avLst/>
                  <a:gdLst/>
                  <a:ahLst/>
                  <a:cxnLst/>
                  <a:rect l="0" t="0" r="0" b="0"/>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ln>
              </p:spPr>
              <p:txBody>
                <a:bodyPr/>
                <a:lstStyle/>
                <a:p>
                  <a:endParaRPr lang="zh-CN" altLang="en-US" sz="3200">
                    <a:solidFill>
                      <a:srgbClr val="000000"/>
                    </a:solidFill>
                  </a:endParaRPr>
                </a:p>
              </p:txBody>
            </p:sp>
            <p:sp>
              <p:nvSpPr>
                <p:cNvPr id="46101" name="任意多边形 46100"/>
                <p:cNvSpPr/>
                <p:nvPr userDrawn="1"/>
              </p:nvSpPr>
              <p:spPr>
                <a:xfrm>
                  <a:off x="2506" y="869"/>
                  <a:ext cx="47" cy="24"/>
                </a:xfrm>
                <a:custGeom>
                  <a:avLst/>
                  <a:gdLst/>
                  <a:ahLst/>
                  <a:cxnLst/>
                  <a:rect l="0" t="0" r="0" b="0"/>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ln>
              </p:spPr>
              <p:txBody>
                <a:bodyPr/>
                <a:lstStyle/>
                <a:p>
                  <a:endParaRPr lang="zh-CN" altLang="en-US" sz="3200">
                    <a:solidFill>
                      <a:srgbClr val="000000"/>
                    </a:solidFill>
                  </a:endParaRPr>
                </a:p>
              </p:txBody>
            </p:sp>
            <p:sp>
              <p:nvSpPr>
                <p:cNvPr id="46102" name="任意多边形 46101"/>
                <p:cNvSpPr/>
                <p:nvPr userDrawn="1"/>
              </p:nvSpPr>
              <p:spPr>
                <a:xfrm>
                  <a:off x="2555" y="832"/>
                  <a:ext cx="61" cy="42"/>
                </a:xfrm>
                <a:custGeom>
                  <a:avLst/>
                  <a:gdLst/>
                  <a:ahLst/>
                  <a:cxnLst/>
                  <a:rect l="0" t="0" r="0" b="0"/>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ln>
              </p:spPr>
              <p:txBody>
                <a:bodyPr/>
                <a:lstStyle/>
                <a:p>
                  <a:endParaRPr lang="zh-CN" altLang="en-US" sz="3200">
                    <a:solidFill>
                      <a:srgbClr val="000000"/>
                    </a:solidFill>
                  </a:endParaRPr>
                </a:p>
              </p:txBody>
            </p:sp>
            <p:sp>
              <p:nvSpPr>
                <p:cNvPr id="46103" name="任意多边形 46102"/>
                <p:cNvSpPr/>
                <p:nvPr userDrawn="1"/>
              </p:nvSpPr>
              <p:spPr>
                <a:xfrm>
                  <a:off x="2572" y="852"/>
                  <a:ext cx="286" cy="149"/>
                </a:xfrm>
                <a:custGeom>
                  <a:avLst/>
                  <a:gdLst/>
                  <a:ahLst/>
                  <a:cxnLst/>
                  <a:rect l="0" t="0" r="0" b="0"/>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ln>
              </p:spPr>
              <p:txBody>
                <a:bodyPr/>
                <a:lstStyle/>
                <a:p>
                  <a:endParaRPr lang="zh-CN" altLang="en-US" sz="3200">
                    <a:solidFill>
                      <a:srgbClr val="000000"/>
                    </a:solidFill>
                  </a:endParaRPr>
                </a:p>
              </p:txBody>
            </p:sp>
            <p:sp>
              <p:nvSpPr>
                <p:cNvPr id="46104" name="任意多边形 46103"/>
                <p:cNvSpPr/>
                <p:nvPr userDrawn="1"/>
              </p:nvSpPr>
              <p:spPr>
                <a:xfrm>
                  <a:off x="2820" y="866"/>
                  <a:ext cx="78" cy="64"/>
                </a:xfrm>
                <a:custGeom>
                  <a:avLst/>
                  <a:gdLst/>
                  <a:ahLst/>
                  <a:cxnLst/>
                  <a:rect l="0" t="0" r="0" b="0"/>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ln>
              </p:spPr>
              <p:txBody>
                <a:bodyPr/>
                <a:lstStyle/>
                <a:p>
                  <a:endParaRPr lang="zh-CN" altLang="en-US" sz="3200">
                    <a:solidFill>
                      <a:srgbClr val="000000"/>
                    </a:solidFill>
                  </a:endParaRPr>
                </a:p>
              </p:txBody>
            </p:sp>
            <p:sp>
              <p:nvSpPr>
                <p:cNvPr id="46105" name="任意多边形 46104"/>
                <p:cNvSpPr/>
                <p:nvPr userDrawn="1"/>
              </p:nvSpPr>
              <p:spPr>
                <a:xfrm>
                  <a:off x="2984" y="732"/>
                  <a:ext cx="19" cy="14"/>
                </a:xfrm>
                <a:custGeom>
                  <a:avLst/>
                  <a:gdLst/>
                  <a:ahLst/>
                  <a:cxnLst/>
                  <a:rect l="0" t="0" r="0" b="0"/>
                  <a:pathLst>
                    <a:path w="17" h="18">
                      <a:moveTo>
                        <a:pt x="3" y="4"/>
                      </a:moveTo>
                      <a:cubicBezTo>
                        <a:pt x="17" y="7"/>
                        <a:pt x="16" y="18"/>
                        <a:pt x="3" y="14"/>
                      </a:cubicBezTo>
                      <a:cubicBezTo>
                        <a:pt x="0" y="6"/>
                        <a:pt x="7" y="0"/>
                        <a:pt x="3" y="4"/>
                      </a:cubicBezTo>
                      <a:close/>
                    </a:path>
                  </a:pathLst>
                </a:custGeom>
                <a:solidFill>
                  <a:schemeClr val="folHlink"/>
                </a:solidFill>
                <a:ln w="9525">
                  <a:noFill/>
                </a:ln>
              </p:spPr>
              <p:txBody>
                <a:bodyPr/>
                <a:lstStyle/>
                <a:p>
                  <a:endParaRPr lang="zh-CN" altLang="en-US" sz="3200">
                    <a:solidFill>
                      <a:srgbClr val="000000"/>
                    </a:solidFill>
                  </a:endParaRPr>
                </a:p>
              </p:txBody>
            </p:sp>
            <p:sp>
              <p:nvSpPr>
                <p:cNvPr id="46106" name="任意多边形 46105"/>
                <p:cNvSpPr/>
                <p:nvPr userDrawn="1"/>
              </p:nvSpPr>
              <p:spPr>
                <a:xfrm>
                  <a:off x="3083" y="830"/>
                  <a:ext cx="26" cy="19"/>
                </a:xfrm>
                <a:custGeom>
                  <a:avLst/>
                  <a:gdLst/>
                  <a:ahLst/>
                  <a:cxnLst/>
                  <a:rect l="0" t="0" r="0" b="0"/>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ln>
              </p:spPr>
              <p:txBody>
                <a:bodyPr/>
                <a:lstStyle/>
                <a:p>
                  <a:endParaRPr lang="zh-CN" altLang="en-US" sz="3200">
                    <a:solidFill>
                      <a:srgbClr val="000000"/>
                    </a:solidFill>
                  </a:endParaRPr>
                </a:p>
              </p:txBody>
            </p:sp>
            <p:sp>
              <p:nvSpPr>
                <p:cNvPr id="46107" name="任意多边形 46106"/>
                <p:cNvSpPr/>
                <p:nvPr userDrawn="1"/>
              </p:nvSpPr>
              <p:spPr>
                <a:xfrm>
                  <a:off x="2766" y="610"/>
                  <a:ext cx="19" cy="12"/>
                </a:xfrm>
                <a:custGeom>
                  <a:avLst/>
                  <a:gdLst/>
                  <a:ahLst/>
                  <a:cxnLst/>
                  <a:rect l="0" t="0" r="0" b="0"/>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ln>
              </p:spPr>
              <p:txBody>
                <a:bodyPr/>
                <a:lstStyle/>
                <a:p>
                  <a:endParaRPr lang="zh-CN" altLang="en-US" sz="3200">
                    <a:solidFill>
                      <a:srgbClr val="000000"/>
                    </a:solidFill>
                  </a:endParaRPr>
                </a:p>
              </p:txBody>
            </p:sp>
            <p:sp>
              <p:nvSpPr>
                <p:cNvPr id="46108" name="任意多边形 46107"/>
                <p:cNvSpPr/>
                <p:nvPr userDrawn="1"/>
              </p:nvSpPr>
              <p:spPr>
                <a:xfrm>
                  <a:off x="2600" y="712"/>
                  <a:ext cx="19" cy="12"/>
                </a:xfrm>
                <a:custGeom>
                  <a:avLst/>
                  <a:gdLst/>
                  <a:ahLst/>
                  <a:cxnLst/>
                  <a:rect l="0" t="0" r="0" b="0"/>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ln>
              </p:spPr>
              <p:txBody>
                <a:bodyPr/>
                <a:lstStyle/>
                <a:p>
                  <a:endParaRPr lang="zh-CN" altLang="en-US" sz="3200">
                    <a:solidFill>
                      <a:srgbClr val="000000"/>
                    </a:solidFill>
                  </a:endParaRPr>
                </a:p>
              </p:txBody>
            </p:sp>
            <p:sp>
              <p:nvSpPr>
                <p:cNvPr id="46109" name="任意多边形 46108"/>
                <p:cNvSpPr/>
                <p:nvPr userDrawn="1"/>
              </p:nvSpPr>
              <p:spPr>
                <a:xfrm>
                  <a:off x="2417" y="680"/>
                  <a:ext cx="80" cy="66"/>
                </a:xfrm>
                <a:custGeom>
                  <a:avLst/>
                  <a:gdLst/>
                  <a:ahLst/>
                  <a:cxnLst/>
                  <a:rect l="0" t="0" r="0" b="0"/>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ln>
              </p:spPr>
              <p:txBody>
                <a:bodyPr/>
                <a:lstStyle/>
                <a:p>
                  <a:endParaRPr lang="zh-CN" altLang="en-US" sz="3200">
                    <a:solidFill>
                      <a:srgbClr val="000000"/>
                    </a:solidFill>
                  </a:endParaRPr>
                </a:p>
              </p:txBody>
            </p:sp>
            <p:sp>
              <p:nvSpPr>
                <p:cNvPr id="46110" name="任意多边形 46109"/>
                <p:cNvSpPr/>
                <p:nvPr userDrawn="1"/>
              </p:nvSpPr>
              <p:spPr>
                <a:xfrm>
                  <a:off x="2391" y="541"/>
                  <a:ext cx="94" cy="142"/>
                </a:xfrm>
                <a:custGeom>
                  <a:avLst/>
                  <a:gdLst/>
                  <a:ahLst/>
                  <a:cxnLst/>
                  <a:rect l="0" t="0" r="0" b="0"/>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ln>
              </p:spPr>
              <p:txBody>
                <a:bodyPr/>
                <a:lstStyle/>
                <a:p>
                  <a:endParaRPr lang="zh-CN" altLang="en-US" sz="3200">
                    <a:solidFill>
                      <a:srgbClr val="000000"/>
                    </a:solidFill>
                  </a:endParaRPr>
                </a:p>
              </p:txBody>
            </p:sp>
            <p:sp>
              <p:nvSpPr>
                <p:cNvPr id="46111" name="任意多边形 46110"/>
                <p:cNvSpPr/>
                <p:nvPr userDrawn="1"/>
              </p:nvSpPr>
              <p:spPr>
                <a:xfrm>
                  <a:off x="2415" y="644"/>
                  <a:ext cx="32" cy="41"/>
                </a:xfrm>
                <a:custGeom>
                  <a:avLst/>
                  <a:gdLst/>
                  <a:ahLst/>
                  <a:cxnLst/>
                  <a:rect l="0" t="0" r="0" b="0"/>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ln>
              </p:spPr>
              <p:txBody>
                <a:bodyPr/>
                <a:lstStyle/>
                <a:p>
                  <a:endParaRPr lang="zh-CN" altLang="en-US" sz="3200">
                    <a:solidFill>
                      <a:srgbClr val="000000"/>
                    </a:solidFill>
                  </a:endParaRPr>
                </a:p>
              </p:txBody>
            </p:sp>
            <p:sp>
              <p:nvSpPr>
                <p:cNvPr id="46112" name="任意多边形 46111"/>
                <p:cNvSpPr/>
                <p:nvPr userDrawn="1"/>
              </p:nvSpPr>
              <p:spPr>
                <a:xfrm>
                  <a:off x="2349" y="654"/>
                  <a:ext cx="45" cy="41"/>
                </a:xfrm>
                <a:custGeom>
                  <a:avLst/>
                  <a:gdLst/>
                  <a:ahLst/>
                  <a:cxnLst/>
                  <a:rect l="0" t="0" r="0" b="0"/>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ln>
              </p:spPr>
              <p:txBody>
                <a:bodyPr/>
                <a:lstStyle/>
                <a:p>
                  <a:endParaRPr lang="zh-CN" altLang="en-US" sz="3200">
                    <a:solidFill>
                      <a:srgbClr val="000000"/>
                    </a:solidFill>
                  </a:endParaRPr>
                </a:p>
              </p:txBody>
            </p:sp>
            <p:sp>
              <p:nvSpPr>
                <p:cNvPr id="46113" name="任意多边形 46112"/>
                <p:cNvSpPr/>
                <p:nvPr userDrawn="1"/>
              </p:nvSpPr>
              <p:spPr>
                <a:xfrm>
                  <a:off x="4808" y="597"/>
                  <a:ext cx="701" cy="438"/>
                </a:xfrm>
                <a:custGeom>
                  <a:avLst/>
                  <a:gdLst/>
                  <a:ahLst/>
                  <a:cxnLst/>
                  <a:rect l="0" t="0" r="0" b="0"/>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ln>
              </p:spPr>
              <p:txBody>
                <a:bodyPr/>
                <a:lstStyle/>
                <a:p>
                  <a:endParaRPr lang="zh-CN" altLang="en-US" sz="3200">
                    <a:solidFill>
                      <a:srgbClr val="000000"/>
                    </a:solidFill>
                  </a:endParaRPr>
                </a:p>
              </p:txBody>
            </p:sp>
            <p:sp>
              <p:nvSpPr>
                <p:cNvPr id="46114" name="任意多边形 46113"/>
                <p:cNvSpPr/>
                <p:nvPr userDrawn="1"/>
              </p:nvSpPr>
              <p:spPr>
                <a:xfrm>
                  <a:off x="3880" y="-7"/>
                  <a:ext cx="984" cy="692"/>
                </a:xfrm>
                <a:custGeom>
                  <a:avLst/>
                  <a:gdLst/>
                  <a:ahLst/>
                  <a:cxnLst/>
                  <a:rect l="0" t="0" r="0" b="0"/>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ln>
              </p:spPr>
              <p:txBody>
                <a:bodyPr/>
                <a:lstStyle/>
                <a:p>
                  <a:endParaRPr lang="zh-CN" altLang="en-US" sz="3200">
                    <a:solidFill>
                      <a:srgbClr val="000000"/>
                    </a:solidFill>
                  </a:endParaRPr>
                </a:p>
              </p:txBody>
            </p:sp>
            <p:sp>
              <p:nvSpPr>
                <p:cNvPr id="46115" name="任意多边形 46114"/>
                <p:cNvSpPr/>
                <p:nvPr userDrawn="1"/>
              </p:nvSpPr>
              <p:spPr>
                <a:xfrm>
                  <a:off x="3577" y="490"/>
                  <a:ext cx="36" cy="39"/>
                </a:xfrm>
                <a:custGeom>
                  <a:avLst/>
                  <a:gdLst/>
                  <a:ahLst/>
                  <a:cxnLst/>
                  <a:rect l="0" t="0" r="0" b="0"/>
                  <a:pathLst>
                    <a:path w="36" h="48">
                      <a:moveTo>
                        <a:pt x="6" y="28"/>
                      </a:moveTo>
                      <a:cubicBezTo>
                        <a:pt x="25" y="0"/>
                        <a:pt x="36" y="31"/>
                        <a:pt x="10" y="48"/>
                      </a:cubicBezTo>
                      <a:cubicBezTo>
                        <a:pt x="0" y="34"/>
                        <a:pt x="0" y="40"/>
                        <a:pt x="6" y="28"/>
                      </a:cubicBezTo>
                      <a:close/>
                    </a:path>
                  </a:pathLst>
                </a:custGeom>
                <a:solidFill>
                  <a:schemeClr val="folHlink"/>
                </a:solidFill>
                <a:ln w="9525">
                  <a:noFill/>
                </a:ln>
              </p:spPr>
              <p:txBody>
                <a:bodyPr/>
                <a:lstStyle/>
                <a:p>
                  <a:endParaRPr lang="zh-CN" altLang="en-US" sz="3200">
                    <a:solidFill>
                      <a:srgbClr val="000000"/>
                    </a:solidFill>
                  </a:endParaRPr>
                </a:p>
              </p:txBody>
            </p:sp>
            <p:sp>
              <p:nvSpPr>
                <p:cNvPr id="46116" name="任意多边形 46115"/>
                <p:cNvSpPr/>
                <p:nvPr userDrawn="1"/>
              </p:nvSpPr>
              <p:spPr>
                <a:xfrm>
                  <a:off x="3549" y="475"/>
                  <a:ext cx="38" cy="29"/>
                </a:xfrm>
                <a:custGeom>
                  <a:avLst/>
                  <a:gdLst/>
                  <a:ahLst/>
                  <a:cxnLst/>
                  <a:rect l="0" t="0" r="0" b="0"/>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ln>
              </p:spPr>
              <p:txBody>
                <a:bodyPr/>
                <a:lstStyle/>
                <a:p>
                  <a:endParaRPr lang="zh-CN" altLang="en-US" sz="3200">
                    <a:solidFill>
                      <a:srgbClr val="000000"/>
                    </a:solidFill>
                  </a:endParaRPr>
                </a:p>
              </p:txBody>
            </p:sp>
            <p:sp>
              <p:nvSpPr>
                <p:cNvPr id="46117" name="任意多边形 46116"/>
                <p:cNvSpPr/>
                <p:nvPr userDrawn="1"/>
              </p:nvSpPr>
              <p:spPr>
                <a:xfrm>
                  <a:off x="4686" y="394"/>
                  <a:ext cx="171" cy="81"/>
                </a:xfrm>
                <a:custGeom>
                  <a:avLst/>
                  <a:gdLst/>
                  <a:ahLst/>
                  <a:cxnLst/>
                  <a:rect l="0" t="0" r="0" b="0"/>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ln>
              </p:spPr>
              <p:txBody>
                <a:bodyPr/>
                <a:lstStyle/>
                <a:p>
                  <a:endParaRPr lang="zh-CN" altLang="en-US" sz="3200">
                    <a:solidFill>
                      <a:srgbClr val="000000"/>
                    </a:solidFill>
                  </a:endParaRPr>
                </a:p>
              </p:txBody>
            </p:sp>
            <p:sp>
              <p:nvSpPr>
                <p:cNvPr id="46118" name="任意多边形 46117"/>
                <p:cNvSpPr/>
                <p:nvPr userDrawn="1"/>
              </p:nvSpPr>
              <p:spPr>
                <a:xfrm>
                  <a:off x="4867" y="460"/>
                  <a:ext cx="138" cy="37"/>
                </a:xfrm>
                <a:custGeom>
                  <a:avLst/>
                  <a:gdLst/>
                  <a:ahLst/>
                  <a:cxnLst/>
                  <a:rect l="0" t="0" r="0" b="0"/>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ln>
              </p:spPr>
              <p:txBody>
                <a:bodyPr/>
                <a:lstStyle/>
                <a:p>
                  <a:endParaRPr lang="zh-CN" altLang="en-US" sz="3200">
                    <a:solidFill>
                      <a:srgbClr val="000000"/>
                    </a:solidFill>
                  </a:endParaRPr>
                </a:p>
              </p:txBody>
            </p:sp>
            <p:sp>
              <p:nvSpPr>
                <p:cNvPr id="46119" name="任意多边形 46118"/>
                <p:cNvSpPr/>
                <p:nvPr userDrawn="1"/>
              </p:nvSpPr>
              <p:spPr>
                <a:xfrm>
                  <a:off x="4794" y="480"/>
                  <a:ext cx="56" cy="34"/>
                </a:xfrm>
                <a:custGeom>
                  <a:avLst/>
                  <a:gdLst/>
                  <a:ahLst/>
                  <a:cxnLst/>
                  <a:rect l="0" t="0" r="0" b="0"/>
                  <a:pathLst>
                    <a:path w="57" h="42">
                      <a:moveTo>
                        <a:pt x="17" y="25"/>
                      </a:moveTo>
                      <a:cubicBezTo>
                        <a:pt x="0" y="0"/>
                        <a:pt x="21" y="9"/>
                        <a:pt x="37" y="13"/>
                      </a:cubicBezTo>
                      <a:cubicBezTo>
                        <a:pt x="57" y="42"/>
                        <a:pt x="30" y="25"/>
                        <a:pt x="17" y="25"/>
                      </a:cubicBezTo>
                      <a:close/>
                    </a:path>
                  </a:pathLst>
                </a:custGeom>
                <a:solidFill>
                  <a:schemeClr val="folHlink"/>
                </a:solidFill>
                <a:ln w="9525">
                  <a:noFill/>
                </a:ln>
              </p:spPr>
              <p:txBody>
                <a:bodyPr/>
                <a:lstStyle/>
                <a:p>
                  <a:endParaRPr lang="zh-CN" altLang="en-US" sz="3200">
                    <a:solidFill>
                      <a:srgbClr val="000000"/>
                    </a:solidFill>
                  </a:endParaRPr>
                </a:p>
              </p:txBody>
            </p:sp>
            <p:sp>
              <p:nvSpPr>
                <p:cNvPr id="46120" name="任意多边形 46119"/>
                <p:cNvSpPr/>
                <p:nvPr userDrawn="1"/>
              </p:nvSpPr>
              <p:spPr>
                <a:xfrm>
                  <a:off x="4757" y="375"/>
                  <a:ext cx="37" cy="44"/>
                </a:xfrm>
                <a:custGeom>
                  <a:avLst/>
                  <a:gdLst/>
                  <a:ahLst/>
                  <a:cxnLst/>
                  <a:rect l="0" t="0" r="0" b="0"/>
                  <a:pathLst>
                    <a:path w="39" h="52">
                      <a:moveTo>
                        <a:pt x="19" y="32"/>
                      </a:moveTo>
                      <a:cubicBezTo>
                        <a:pt x="13" y="14"/>
                        <a:pt x="0" y="13"/>
                        <a:pt x="19" y="0"/>
                      </a:cubicBezTo>
                      <a:cubicBezTo>
                        <a:pt x="23" y="5"/>
                        <a:pt x="39" y="52"/>
                        <a:pt x="19" y="32"/>
                      </a:cubicBezTo>
                      <a:close/>
                    </a:path>
                  </a:pathLst>
                </a:custGeom>
                <a:solidFill>
                  <a:schemeClr val="folHlink"/>
                </a:solidFill>
                <a:ln w="9525">
                  <a:noFill/>
                </a:ln>
              </p:spPr>
              <p:txBody>
                <a:bodyPr/>
                <a:lstStyle/>
                <a:p>
                  <a:endParaRPr lang="zh-CN" altLang="en-US" sz="3200">
                    <a:solidFill>
                      <a:srgbClr val="000000"/>
                    </a:solidFill>
                  </a:endParaRPr>
                </a:p>
              </p:txBody>
            </p:sp>
            <p:sp>
              <p:nvSpPr>
                <p:cNvPr id="46121" name="任意多边形 46120"/>
                <p:cNvSpPr/>
                <p:nvPr userDrawn="1"/>
              </p:nvSpPr>
              <p:spPr>
                <a:xfrm>
                  <a:off x="5054" y="507"/>
                  <a:ext cx="45" cy="66"/>
                </a:xfrm>
                <a:custGeom>
                  <a:avLst/>
                  <a:gdLst/>
                  <a:ahLst/>
                  <a:cxnLst/>
                  <a:rect l="0" t="0" r="0" b="0"/>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ln>
              </p:spPr>
              <p:txBody>
                <a:bodyPr/>
                <a:lstStyle/>
                <a:p>
                  <a:endParaRPr lang="zh-CN" altLang="en-US" sz="3200">
                    <a:solidFill>
                      <a:srgbClr val="000000"/>
                    </a:solidFill>
                  </a:endParaRPr>
                </a:p>
              </p:txBody>
            </p:sp>
            <p:sp>
              <p:nvSpPr>
                <p:cNvPr id="46122" name="任意多边形 46121"/>
                <p:cNvSpPr/>
                <p:nvPr userDrawn="1"/>
              </p:nvSpPr>
              <p:spPr>
                <a:xfrm>
                  <a:off x="4260" y="6"/>
                  <a:ext cx="480" cy="100"/>
                </a:xfrm>
                <a:custGeom>
                  <a:avLst/>
                  <a:gdLst/>
                  <a:ahLst/>
                  <a:cxnLst/>
                  <a:rect l="0" t="0" r="0" b="0"/>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ln>
              </p:spPr>
              <p:txBody>
                <a:bodyPr/>
                <a:lstStyle/>
                <a:p>
                  <a:endParaRPr lang="zh-CN" altLang="en-US" sz="3200">
                    <a:solidFill>
                      <a:srgbClr val="000000"/>
                    </a:solidFill>
                  </a:endParaRPr>
                </a:p>
              </p:txBody>
            </p:sp>
            <p:sp>
              <p:nvSpPr>
                <p:cNvPr id="46123" name="任意多边形 46122"/>
                <p:cNvSpPr/>
                <p:nvPr userDrawn="1"/>
              </p:nvSpPr>
              <p:spPr>
                <a:xfrm>
                  <a:off x="3835" y="3"/>
                  <a:ext cx="446" cy="49"/>
                </a:xfrm>
                <a:custGeom>
                  <a:avLst/>
                  <a:gdLst/>
                  <a:ahLst/>
                  <a:cxnLst/>
                  <a:rect l="0" t="0" r="0" b="0"/>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ln>
              </p:spPr>
              <p:txBody>
                <a:bodyPr/>
                <a:lstStyle/>
                <a:p>
                  <a:endParaRPr lang="zh-CN" altLang="en-US" sz="3200">
                    <a:solidFill>
                      <a:srgbClr val="000000"/>
                    </a:solidFill>
                  </a:endParaRPr>
                </a:p>
              </p:txBody>
            </p:sp>
            <p:sp>
              <p:nvSpPr>
                <p:cNvPr id="46124" name="任意多边形 46123"/>
                <p:cNvSpPr/>
                <p:nvPr userDrawn="1"/>
              </p:nvSpPr>
              <p:spPr>
                <a:xfrm>
                  <a:off x="2853" y="74"/>
                  <a:ext cx="42" cy="25"/>
                </a:xfrm>
                <a:custGeom>
                  <a:avLst/>
                  <a:gdLst/>
                  <a:ahLst/>
                  <a:cxnLst/>
                  <a:rect l="0" t="0" r="0" b="0"/>
                  <a:pathLst>
                    <a:path w="41" h="29">
                      <a:moveTo>
                        <a:pt x="0" y="25"/>
                      </a:moveTo>
                      <a:cubicBezTo>
                        <a:pt x="10" y="11"/>
                        <a:pt x="41" y="0"/>
                        <a:pt x="12" y="29"/>
                      </a:cubicBezTo>
                      <a:cubicBezTo>
                        <a:pt x="8" y="28"/>
                        <a:pt x="0" y="25"/>
                        <a:pt x="0" y="25"/>
                      </a:cubicBezTo>
                      <a:close/>
                    </a:path>
                  </a:pathLst>
                </a:custGeom>
                <a:solidFill>
                  <a:schemeClr val="folHlink"/>
                </a:solidFill>
                <a:ln w="9525">
                  <a:noFill/>
                </a:ln>
              </p:spPr>
              <p:txBody>
                <a:bodyPr/>
                <a:lstStyle/>
                <a:p>
                  <a:endParaRPr lang="zh-CN" altLang="en-US" sz="3200">
                    <a:solidFill>
                      <a:srgbClr val="000000"/>
                    </a:solidFill>
                  </a:endParaRPr>
                </a:p>
              </p:txBody>
            </p:sp>
            <p:sp>
              <p:nvSpPr>
                <p:cNvPr id="46125" name="任意多边形 46124"/>
                <p:cNvSpPr/>
                <p:nvPr userDrawn="1"/>
              </p:nvSpPr>
              <p:spPr>
                <a:xfrm>
                  <a:off x="1704" y="3"/>
                  <a:ext cx="1022" cy="372"/>
                </a:xfrm>
                <a:custGeom>
                  <a:avLst/>
                  <a:gdLst/>
                  <a:ahLst/>
                  <a:cxnLst/>
                  <a:rect l="0" t="0" r="0" b="0"/>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ln>
              </p:spPr>
              <p:txBody>
                <a:bodyPr/>
                <a:lstStyle/>
                <a:p>
                  <a:endParaRPr lang="zh-CN" altLang="en-US" sz="3200">
                    <a:solidFill>
                      <a:srgbClr val="000000"/>
                    </a:solidFill>
                  </a:endParaRPr>
                </a:p>
              </p:txBody>
            </p:sp>
            <p:sp>
              <p:nvSpPr>
                <p:cNvPr id="46126" name="任意多边形 46125"/>
                <p:cNvSpPr/>
                <p:nvPr userDrawn="1"/>
              </p:nvSpPr>
              <p:spPr>
                <a:xfrm>
                  <a:off x="2729" y="-9"/>
                  <a:ext cx="47" cy="134"/>
                </a:xfrm>
                <a:custGeom>
                  <a:avLst/>
                  <a:gdLst/>
                  <a:ahLst/>
                  <a:cxnLst/>
                  <a:rect l="0" t="0" r="0" b="0"/>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ln>
              </p:spPr>
              <p:txBody>
                <a:bodyPr/>
                <a:lstStyle/>
                <a:p>
                  <a:endParaRPr lang="zh-CN" altLang="en-US" sz="3200">
                    <a:solidFill>
                      <a:srgbClr val="000000"/>
                    </a:solidFill>
                  </a:endParaRPr>
                </a:p>
              </p:txBody>
            </p:sp>
            <p:sp>
              <p:nvSpPr>
                <p:cNvPr id="46127" name="任意多边形 46126"/>
                <p:cNvSpPr/>
                <p:nvPr userDrawn="1"/>
              </p:nvSpPr>
              <p:spPr>
                <a:xfrm>
                  <a:off x="2701" y="103"/>
                  <a:ext cx="138" cy="84"/>
                </a:xfrm>
                <a:custGeom>
                  <a:avLst/>
                  <a:gdLst/>
                  <a:ahLst/>
                  <a:cxnLst/>
                  <a:rect l="0" t="0" r="0" b="0"/>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ln>
              </p:spPr>
              <p:txBody>
                <a:bodyPr/>
                <a:lstStyle/>
                <a:p>
                  <a:endParaRPr lang="zh-CN" altLang="en-US" sz="3200">
                    <a:solidFill>
                      <a:srgbClr val="000000"/>
                    </a:solidFill>
                  </a:endParaRPr>
                </a:p>
              </p:txBody>
            </p:sp>
            <p:sp>
              <p:nvSpPr>
                <p:cNvPr id="46128" name="任意多边形 46127"/>
                <p:cNvSpPr/>
                <p:nvPr userDrawn="1"/>
              </p:nvSpPr>
              <p:spPr>
                <a:xfrm>
                  <a:off x="2553" y="182"/>
                  <a:ext cx="187" cy="176"/>
                </a:xfrm>
                <a:custGeom>
                  <a:avLst/>
                  <a:gdLst/>
                  <a:ahLst/>
                  <a:cxnLst/>
                  <a:rect l="0" t="0" r="0" b="0"/>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ln>
              </p:spPr>
              <p:txBody>
                <a:bodyPr/>
                <a:lstStyle/>
                <a:p>
                  <a:endParaRPr lang="zh-CN" altLang="en-US" sz="3200">
                    <a:solidFill>
                      <a:srgbClr val="000000"/>
                    </a:solidFill>
                  </a:endParaRPr>
                </a:p>
              </p:txBody>
            </p:sp>
            <p:sp>
              <p:nvSpPr>
                <p:cNvPr id="46129" name="任意多边形 46128"/>
                <p:cNvSpPr/>
                <p:nvPr userDrawn="1"/>
              </p:nvSpPr>
              <p:spPr>
                <a:xfrm>
                  <a:off x="2677" y="233"/>
                  <a:ext cx="14" cy="10"/>
                </a:xfrm>
                <a:custGeom>
                  <a:avLst/>
                  <a:gdLst/>
                  <a:ahLst/>
                  <a:cxnLst/>
                  <a:rect l="0" t="0" r="0" b="0"/>
                  <a:pathLst>
                    <a:path w="13" h="13">
                      <a:moveTo>
                        <a:pt x="0" y="9"/>
                      </a:moveTo>
                      <a:cubicBezTo>
                        <a:pt x="6" y="0"/>
                        <a:pt x="13" y="7"/>
                        <a:pt x="4" y="13"/>
                      </a:cubicBezTo>
                      <a:cubicBezTo>
                        <a:pt x="0" y="6"/>
                        <a:pt x="0" y="5"/>
                        <a:pt x="0" y="9"/>
                      </a:cubicBezTo>
                      <a:close/>
                    </a:path>
                  </a:pathLst>
                </a:custGeom>
                <a:solidFill>
                  <a:schemeClr val="folHlink"/>
                </a:solidFill>
                <a:ln w="9525">
                  <a:noFill/>
                </a:ln>
              </p:spPr>
              <p:txBody>
                <a:bodyPr/>
                <a:lstStyle/>
                <a:p>
                  <a:endParaRPr lang="zh-CN" altLang="en-US" sz="3200">
                    <a:solidFill>
                      <a:srgbClr val="000000"/>
                    </a:solidFill>
                  </a:endParaRPr>
                </a:p>
              </p:txBody>
            </p:sp>
            <p:sp>
              <p:nvSpPr>
                <p:cNvPr id="46130" name="任意多边形 46129"/>
                <p:cNvSpPr/>
                <p:nvPr userDrawn="1"/>
              </p:nvSpPr>
              <p:spPr>
                <a:xfrm>
                  <a:off x="1627" y="353"/>
                  <a:ext cx="813" cy="462"/>
                </a:xfrm>
                <a:custGeom>
                  <a:avLst/>
                  <a:gdLst/>
                  <a:ahLst/>
                  <a:cxnLst/>
                  <a:rect l="0" t="0" r="0" b="0"/>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ln>
              </p:spPr>
              <p:txBody>
                <a:bodyPr/>
                <a:lstStyle/>
                <a:p>
                  <a:endParaRPr lang="zh-CN" altLang="en-US" sz="3200">
                    <a:solidFill>
                      <a:srgbClr val="000000"/>
                    </a:solidFill>
                  </a:endParaRPr>
                </a:p>
              </p:txBody>
            </p:sp>
            <p:sp>
              <p:nvSpPr>
                <p:cNvPr id="46131" name="任意多边形 46130"/>
                <p:cNvSpPr/>
                <p:nvPr userDrawn="1"/>
              </p:nvSpPr>
              <p:spPr>
                <a:xfrm>
                  <a:off x="1770" y="671"/>
                  <a:ext cx="45" cy="71"/>
                </a:xfrm>
                <a:custGeom>
                  <a:avLst/>
                  <a:gdLst/>
                  <a:ahLst/>
                  <a:cxnLst/>
                  <a:rect l="0" t="0" r="0" b="0"/>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ln>
              </p:spPr>
              <p:txBody>
                <a:bodyPr/>
                <a:lstStyle/>
                <a:p>
                  <a:endParaRPr lang="zh-CN" altLang="en-US" sz="3200">
                    <a:solidFill>
                      <a:srgbClr val="000000"/>
                    </a:solidFill>
                  </a:endParaRPr>
                </a:p>
              </p:txBody>
            </p:sp>
            <p:sp>
              <p:nvSpPr>
                <p:cNvPr id="46132" name="任意多边形 46131"/>
                <p:cNvSpPr/>
                <p:nvPr userDrawn="1"/>
              </p:nvSpPr>
              <p:spPr>
                <a:xfrm>
                  <a:off x="2394" y="431"/>
                  <a:ext cx="42" cy="59"/>
                </a:xfrm>
                <a:custGeom>
                  <a:avLst/>
                  <a:gdLst/>
                  <a:ahLst/>
                  <a:cxnLst/>
                  <a:rect l="0" t="0" r="0" b="0"/>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ln>
              </p:spPr>
              <p:txBody>
                <a:bodyPr/>
                <a:lstStyle/>
                <a:p>
                  <a:endParaRPr lang="zh-CN" altLang="en-US" sz="3200">
                    <a:solidFill>
                      <a:srgbClr val="000000"/>
                    </a:solidFill>
                  </a:endParaRPr>
                </a:p>
              </p:txBody>
            </p:sp>
            <p:sp>
              <p:nvSpPr>
                <p:cNvPr id="46133" name="任意多边形 46132"/>
                <p:cNvSpPr/>
                <p:nvPr userDrawn="1"/>
              </p:nvSpPr>
              <p:spPr>
                <a:xfrm>
                  <a:off x="2513" y="402"/>
                  <a:ext cx="21" cy="24"/>
                </a:xfrm>
                <a:custGeom>
                  <a:avLst/>
                  <a:gdLst/>
                  <a:ahLst/>
                  <a:cxnLst/>
                  <a:rect l="0" t="0" r="0" b="0"/>
                  <a:pathLst>
                    <a:path w="20" h="30">
                      <a:moveTo>
                        <a:pt x="7" y="16"/>
                      </a:moveTo>
                      <a:cubicBezTo>
                        <a:pt x="18" y="0"/>
                        <a:pt x="20" y="20"/>
                        <a:pt x="5" y="30"/>
                      </a:cubicBezTo>
                      <a:cubicBezTo>
                        <a:pt x="0" y="23"/>
                        <a:pt x="1" y="22"/>
                        <a:pt x="7" y="16"/>
                      </a:cubicBezTo>
                      <a:close/>
                    </a:path>
                  </a:pathLst>
                </a:custGeom>
                <a:solidFill>
                  <a:schemeClr val="folHlink"/>
                </a:solidFill>
                <a:ln w="9525">
                  <a:noFill/>
                </a:ln>
              </p:spPr>
              <p:txBody>
                <a:bodyPr/>
                <a:lstStyle/>
                <a:p>
                  <a:endParaRPr lang="zh-CN" altLang="en-US" sz="3200">
                    <a:solidFill>
                      <a:srgbClr val="000000"/>
                    </a:solidFill>
                  </a:endParaRPr>
                </a:p>
              </p:txBody>
            </p:sp>
            <p:sp>
              <p:nvSpPr>
                <p:cNvPr id="46134" name="任意多边形 46133"/>
                <p:cNvSpPr/>
                <p:nvPr userDrawn="1"/>
              </p:nvSpPr>
              <p:spPr>
                <a:xfrm>
                  <a:off x="333" y="169"/>
                  <a:ext cx="1015" cy="866"/>
                </a:xfrm>
                <a:custGeom>
                  <a:avLst/>
                  <a:gdLst/>
                  <a:ahLst/>
                  <a:cxnLst/>
                  <a:rect l="0" t="0" r="0" b="0"/>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ln>
              </p:spPr>
              <p:txBody>
                <a:bodyPr/>
                <a:lstStyle/>
                <a:p>
                  <a:endParaRPr lang="zh-CN" altLang="en-US" sz="3200">
                    <a:solidFill>
                      <a:srgbClr val="000000"/>
                    </a:solidFill>
                  </a:endParaRPr>
                </a:p>
              </p:txBody>
            </p:sp>
            <p:sp>
              <p:nvSpPr>
                <p:cNvPr id="46135" name="任意多边形 46134"/>
                <p:cNvSpPr/>
                <p:nvPr userDrawn="1"/>
              </p:nvSpPr>
              <p:spPr>
                <a:xfrm>
                  <a:off x="727" y="495"/>
                  <a:ext cx="382" cy="540"/>
                </a:xfrm>
                <a:custGeom>
                  <a:avLst/>
                  <a:gdLst/>
                  <a:ahLst/>
                  <a:cxnLst/>
                  <a:rect l="0" t="0" r="0" b="0"/>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ln>
              </p:spPr>
              <p:txBody>
                <a:bodyPr/>
                <a:lstStyle/>
                <a:p>
                  <a:endParaRPr lang="zh-CN" altLang="en-US" sz="3200">
                    <a:solidFill>
                      <a:srgbClr val="000000"/>
                    </a:solidFill>
                  </a:endParaRPr>
                </a:p>
              </p:txBody>
            </p:sp>
            <p:sp>
              <p:nvSpPr>
                <p:cNvPr id="46136" name="任意多边形 46135"/>
                <p:cNvSpPr/>
                <p:nvPr userDrawn="1"/>
              </p:nvSpPr>
              <p:spPr>
                <a:xfrm>
                  <a:off x="1400" y="896"/>
                  <a:ext cx="16" cy="29"/>
                </a:xfrm>
                <a:custGeom>
                  <a:avLst/>
                  <a:gdLst/>
                  <a:ahLst/>
                  <a:cxnLst/>
                  <a:rect l="0" t="0" r="0" b="0"/>
                  <a:pathLst>
                    <a:path w="19" h="37">
                      <a:moveTo>
                        <a:pt x="7" y="25"/>
                      </a:moveTo>
                      <a:cubicBezTo>
                        <a:pt x="0" y="4"/>
                        <a:pt x="12" y="0"/>
                        <a:pt x="19" y="21"/>
                      </a:cubicBezTo>
                      <a:cubicBezTo>
                        <a:pt x="14" y="37"/>
                        <a:pt x="18" y="36"/>
                        <a:pt x="7" y="25"/>
                      </a:cubicBezTo>
                      <a:close/>
                    </a:path>
                  </a:pathLst>
                </a:custGeom>
                <a:solidFill>
                  <a:schemeClr val="folHlink"/>
                </a:solidFill>
                <a:ln w="9525">
                  <a:noFill/>
                </a:ln>
              </p:spPr>
              <p:txBody>
                <a:bodyPr/>
                <a:lstStyle/>
                <a:p>
                  <a:endParaRPr lang="zh-CN" altLang="en-US" sz="3200">
                    <a:solidFill>
                      <a:srgbClr val="000000"/>
                    </a:solidFill>
                  </a:endParaRPr>
                </a:p>
              </p:txBody>
            </p:sp>
            <p:sp>
              <p:nvSpPr>
                <p:cNvPr id="46137" name="任意多边形 46136"/>
                <p:cNvSpPr/>
                <p:nvPr userDrawn="1"/>
              </p:nvSpPr>
              <p:spPr>
                <a:xfrm>
                  <a:off x="1379" y="617"/>
                  <a:ext cx="21" cy="17"/>
                </a:xfrm>
                <a:custGeom>
                  <a:avLst/>
                  <a:gdLst/>
                  <a:ahLst/>
                  <a:cxnLst/>
                  <a:rect l="0" t="0" r="0" b="0"/>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ln>
              </p:spPr>
              <p:txBody>
                <a:bodyPr/>
                <a:lstStyle/>
                <a:p>
                  <a:endParaRPr lang="zh-CN" altLang="en-US" sz="3200">
                    <a:solidFill>
                      <a:srgbClr val="000000"/>
                    </a:solidFill>
                  </a:endParaRPr>
                </a:p>
              </p:txBody>
            </p:sp>
            <p:sp>
              <p:nvSpPr>
                <p:cNvPr id="46138" name="任意多边形 46137"/>
                <p:cNvSpPr/>
                <p:nvPr userDrawn="1"/>
              </p:nvSpPr>
              <p:spPr>
                <a:xfrm>
                  <a:off x="453" y="275"/>
                  <a:ext cx="58" cy="24"/>
                </a:xfrm>
                <a:custGeom>
                  <a:avLst/>
                  <a:gdLst/>
                  <a:ahLst/>
                  <a:cxnLst/>
                  <a:rect l="0" t="0" r="0" b="0"/>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ln>
              </p:spPr>
              <p:txBody>
                <a:bodyPr/>
                <a:lstStyle/>
                <a:p>
                  <a:endParaRPr lang="zh-CN" altLang="en-US" sz="3200">
                    <a:solidFill>
                      <a:srgbClr val="000000"/>
                    </a:solidFill>
                  </a:endParaRPr>
                </a:p>
              </p:txBody>
            </p:sp>
            <p:sp>
              <p:nvSpPr>
                <p:cNvPr id="46139" name="任意多边形 46138"/>
                <p:cNvSpPr/>
                <p:nvPr userDrawn="1"/>
              </p:nvSpPr>
              <p:spPr>
                <a:xfrm>
                  <a:off x="1161" y="50"/>
                  <a:ext cx="691" cy="569"/>
                </a:xfrm>
                <a:custGeom>
                  <a:avLst/>
                  <a:gdLst/>
                  <a:ahLst/>
                  <a:cxnLst/>
                  <a:rect l="0" t="0" r="0" b="0"/>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ln>
              </p:spPr>
              <p:txBody>
                <a:bodyPr/>
                <a:lstStyle/>
                <a:p>
                  <a:endParaRPr lang="zh-CN" altLang="en-US" sz="3200">
                    <a:solidFill>
                      <a:srgbClr val="000000"/>
                    </a:solidFill>
                  </a:endParaRPr>
                </a:p>
              </p:txBody>
            </p:sp>
            <p:sp>
              <p:nvSpPr>
                <p:cNvPr id="46140" name="任意多边形 46139"/>
                <p:cNvSpPr/>
                <p:nvPr userDrawn="1"/>
              </p:nvSpPr>
              <p:spPr>
                <a:xfrm>
                  <a:off x="689" y="6"/>
                  <a:ext cx="1386" cy="232"/>
                </a:xfrm>
                <a:custGeom>
                  <a:avLst/>
                  <a:gdLst/>
                  <a:ahLst/>
                  <a:cxnLst/>
                  <a:rect l="0" t="0" r="0" b="0"/>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ln>
              </p:spPr>
              <p:txBody>
                <a:bodyPr/>
                <a:lstStyle/>
                <a:p>
                  <a:endParaRPr lang="zh-CN" altLang="en-US" sz="3200">
                    <a:solidFill>
                      <a:srgbClr val="000000"/>
                    </a:solidFill>
                  </a:endParaRPr>
                </a:p>
              </p:txBody>
            </p:sp>
            <p:sp>
              <p:nvSpPr>
                <p:cNvPr id="46141" name="任意多边形 46140"/>
                <p:cNvSpPr/>
                <p:nvPr userDrawn="1"/>
              </p:nvSpPr>
              <p:spPr>
                <a:xfrm>
                  <a:off x="971" y="91"/>
                  <a:ext cx="30" cy="25"/>
                </a:xfrm>
                <a:custGeom>
                  <a:avLst/>
                  <a:gdLst/>
                  <a:ahLst/>
                  <a:cxnLst/>
                  <a:rect l="0" t="0" r="0" b="0"/>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ln>
              </p:spPr>
              <p:txBody>
                <a:bodyPr/>
                <a:lstStyle/>
                <a:p>
                  <a:endParaRPr lang="zh-CN" altLang="en-US" sz="3200">
                    <a:solidFill>
                      <a:srgbClr val="000000"/>
                    </a:solidFill>
                  </a:endParaRPr>
                </a:p>
              </p:txBody>
            </p:sp>
            <p:sp>
              <p:nvSpPr>
                <p:cNvPr id="46142" name="任意多边形 46141"/>
                <p:cNvSpPr/>
                <p:nvPr userDrawn="1"/>
              </p:nvSpPr>
              <p:spPr>
                <a:xfrm>
                  <a:off x="935" y="125"/>
                  <a:ext cx="45" cy="27"/>
                </a:xfrm>
                <a:custGeom>
                  <a:avLst/>
                  <a:gdLst/>
                  <a:ahLst/>
                  <a:cxnLst/>
                  <a:rect l="0" t="0" r="0" b="0"/>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ln>
              </p:spPr>
              <p:txBody>
                <a:bodyPr/>
                <a:lstStyle/>
                <a:p>
                  <a:endParaRPr lang="zh-CN" altLang="en-US" sz="3200">
                    <a:solidFill>
                      <a:srgbClr val="000000"/>
                    </a:solidFill>
                  </a:endParaRPr>
                </a:p>
              </p:txBody>
            </p:sp>
            <p:sp>
              <p:nvSpPr>
                <p:cNvPr id="46143" name="任意多边形 46142"/>
                <p:cNvSpPr/>
                <p:nvPr userDrawn="1"/>
              </p:nvSpPr>
              <p:spPr>
                <a:xfrm>
                  <a:off x="1081" y="226"/>
                  <a:ext cx="75" cy="14"/>
                </a:xfrm>
                <a:custGeom>
                  <a:avLst/>
                  <a:gdLst/>
                  <a:ahLst/>
                  <a:cxnLst/>
                  <a:rect l="0" t="0" r="0" b="0"/>
                  <a:pathLst>
                    <a:path w="76" h="18">
                      <a:moveTo>
                        <a:pt x="37" y="18"/>
                      </a:moveTo>
                      <a:cubicBezTo>
                        <a:pt x="25" y="14"/>
                        <a:pt x="0" y="10"/>
                        <a:pt x="25" y="2"/>
                      </a:cubicBezTo>
                      <a:cubicBezTo>
                        <a:pt x="76" y="9"/>
                        <a:pt x="46" y="0"/>
                        <a:pt x="37" y="18"/>
                      </a:cubicBezTo>
                      <a:close/>
                    </a:path>
                  </a:pathLst>
                </a:custGeom>
                <a:solidFill>
                  <a:schemeClr val="folHlink"/>
                </a:solidFill>
                <a:ln w="9525">
                  <a:noFill/>
                </a:ln>
              </p:spPr>
              <p:txBody>
                <a:bodyPr/>
                <a:lstStyle/>
                <a:p>
                  <a:endParaRPr lang="zh-CN" altLang="en-US" sz="3200">
                    <a:solidFill>
                      <a:srgbClr val="000000"/>
                    </a:solidFill>
                  </a:endParaRPr>
                </a:p>
              </p:txBody>
            </p:sp>
            <p:sp>
              <p:nvSpPr>
                <p:cNvPr id="46144" name="任意多边形 46143"/>
                <p:cNvSpPr/>
                <p:nvPr userDrawn="1"/>
              </p:nvSpPr>
              <p:spPr>
                <a:xfrm>
                  <a:off x="1210" y="223"/>
                  <a:ext cx="42" cy="37"/>
                </a:xfrm>
                <a:custGeom>
                  <a:avLst/>
                  <a:gdLst/>
                  <a:ahLst/>
                  <a:cxnLst/>
                  <a:rect l="0" t="0" r="0" b="0"/>
                  <a:pathLst>
                    <a:path w="42" h="44">
                      <a:moveTo>
                        <a:pt x="0" y="21"/>
                      </a:moveTo>
                      <a:cubicBezTo>
                        <a:pt x="4" y="17"/>
                        <a:pt x="7" y="11"/>
                        <a:pt x="12" y="9"/>
                      </a:cubicBezTo>
                      <a:cubicBezTo>
                        <a:pt x="42" y="0"/>
                        <a:pt x="23" y="44"/>
                        <a:pt x="0" y="21"/>
                      </a:cubicBezTo>
                      <a:close/>
                    </a:path>
                  </a:pathLst>
                </a:custGeom>
                <a:solidFill>
                  <a:schemeClr val="folHlink"/>
                </a:solidFill>
                <a:ln w="9525">
                  <a:noFill/>
                </a:ln>
              </p:spPr>
              <p:txBody>
                <a:bodyPr/>
                <a:lstStyle/>
                <a:p>
                  <a:endParaRPr lang="zh-CN" altLang="en-US" sz="3200">
                    <a:solidFill>
                      <a:srgbClr val="000000"/>
                    </a:solidFill>
                  </a:endParaRPr>
                </a:p>
              </p:txBody>
            </p:sp>
            <p:sp>
              <p:nvSpPr>
                <p:cNvPr id="46145" name="任意多边形 46144"/>
                <p:cNvSpPr/>
                <p:nvPr userDrawn="1"/>
              </p:nvSpPr>
              <p:spPr>
                <a:xfrm>
                  <a:off x="865" y="123"/>
                  <a:ext cx="33" cy="24"/>
                </a:xfrm>
                <a:custGeom>
                  <a:avLst/>
                  <a:gdLst/>
                  <a:ahLst/>
                  <a:cxnLst/>
                  <a:rect l="0" t="0" r="0" b="0"/>
                  <a:pathLst>
                    <a:path w="31" h="30">
                      <a:moveTo>
                        <a:pt x="7" y="22"/>
                      </a:moveTo>
                      <a:cubicBezTo>
                        <a:pt x="0" y="0"/>
                        <a:pt x="15" y="6"/>
                        <a:pt x="31" y="10"/>
                      </a:cubicBezTo>
                      <a:cubicBezTo>
                        <a:pt x="14" y="16"/>
                        <a:pt x="15" y="30"/>
                        <a:pt x="7" y="22"/>
                      </a:cubicBezTo>
                      <a:close/>
                    </a:path>
                  </a:pathLst>
                </a:custGeom>
                <a:solidFill>
                  <a:schemeClr val="folHlink"/>
                </a:solidFill>
                <a:ln w="9525">
                  <a:noFill/>
                </a:ln>
              </p:spPr>
              <p:txBody>
                <a:bodyPr/>
                <a:lstStyle/>
                <a:p>
                  <a:endParaRPr lang="zh-CN" altLang="en-US" sz="3200">
                    <a:solidFill>
                      <a:srgbClr val="000000"/>
                    </a:solidFill>
                  </a:endParaRPr>
                </a:p>
              </p:txBody>
            </p:sp>
          </p:grpSp>
          <p:grpSp>
            <p:nvGrpSpPr>
              <p:cNvPr id="46239" name="组合 46238"/>
              <p:cNvGrpSpPr/>
              <p:nvPr userDrawn="1"/>
            </p:nvGrpSpPr>
            <p:grpSpPr>
              <a:xfrm>
                <a:off x="7" y="6"/>
                <a:ext cx="5739" cy="1022"/>
                <a:chOff x="1056" y="111"/>
                <a:chExt cx="2448" cy="418"/>
              </a:xfrm>
            </p:grpSpPr>
            <p:sp>
              <p:nvSpPr>
                <p:cNvPr id="46190" name="直接连接符 46189"/>
                <p:cNvSpPr/>
                <p:nvPr/>
              </p:nvSpPr>
              <p:spPr>
                <a:xfrm>
                  <a:off x="1056" y="332"/>
                  <a:ext cx="2448" cy="0"/>
                </a:xfrm>
                <a:prstGeom prst="line">
                  <a:avLst/>
                </a:prstGeom>
                <a:ln w="9525" cap="flat" cmpd="sng">
                  <a:solidFill>
                    <a:schemeClr val="folHlink"/>
                  </a:solidFill>
                  <a:prstDash val="solid"/>
                  <a:headEnd type="none" w="med" len="med"/>
                  <a:tailEnd type="none" w="med" len="med"/>
                </a:ln>
              </p:spPr>
            </p:sp>
            <p:sp>
              <p:nvSpPr>
                <p:cNvPr id="46192" name="直接连接符 46191"/>
                <p:cNvSpPr/>
                <p:nvPr/>
              </p:nvSpPr>
              <p:spPr>
                <a:xfrm>
                  <a:off x="1254" y="111"/>
                  <a:ext cx="0" cy="418"/>
                </a:xfrm>
                <a:prstGeom prst="line">
                  <a:avLst/>
                </a:prstGeom>
                <a:ln w="9525" cap="flat" cmpd="sng">
                  <a:solidFill>
                    <a:schemeClr val="folHlink"/>
                  </a:solidFill>
                  <a:prstDash val="solid"/>
                  <a:headEnd type="none" w="med" len="med"/>
                  <a:tailEnd type="none" w="med" len="med"/>
                </a:ln>
              </p:spPr>
            </p:sp>
            <p:sp>
              <p:nvSpPr>
                <p:cNvPr id="46193" name="直接连接符 46192"/>
                <p:cNvSpPr/>
                <p:nvPr/>
              </p:nvSpPr>
              <p:spPr>
                <a:xfrm>
                  <a:off x="1482" y="111"/>
                  <a:ext cx="0" cy="418"/>
                </a:xfrm>
                <a:prstGeom prst="line">
                  <a:avLst/>
                </a:prstGeom>
                <a:ln w="9525" cap="flat" cmpd="sng">
                  <a:solidFill>
                    <a:schemeClr val="folHlink"/>
                  </a:solidFill>
                  <a:prstDash val="solid"/>
                  <a:headEnd type="none" w="med" len="med"/>
                  <a:tailEnd type="none" w="med" len="med"/>
                </a:ln>
              </p:spPr>
            </p:sp>
            <p:sp>
              <p:nvSpPr>
                <p:cNvPr id="46194" name="直接连接符 46193"/>
                <p:cNvSpPr/>
                <p:nvPr/>
              </p:nvSpPr>
              <p:spPr>
                <a:xfrm>
                  <a:off x="1710" y="111"/>
                  <a:ext cx="0" cy="418"/>
                </a:xfrm>
                <a:prstGeom prst="line">
                  <a:avLst/>
                </a:prstGeom>
                <a:ln w="9525" cap="flat" cmpd="sng">
                  <a:solidFill>
                    <a:schemeClr val="folHlink"/>
                  </a:solidFill>
                  <a:prstDash val="solid"/>
                  <a:headEnd type="none" w="med" len="med"/>
                  <a:tailEnd type="none" w="med" len="med"/>
                </a:ln>
              </p:spPr>
            </p:sp>
            <p:sp>
              <p:nvSpPr>
                <p:cNvPr id="46195" name="直接连接符 46194"/>
                <p:cNvSpPr/>
                <p:nvPr/>
              </p:nvSpPr>
              <p:spPr>
                <a:xfrm>
                  <a:off x="1938" y="111"/>
                  <a:ext cx="0" cy="418"/>
                </a:xfrm>
                <a:prstGeom prst="line">
                  <a:avLst/>
                </a:prstGeom>
                <a:ln w="9525" cap="flat" cmpd="sng">
                  <a:solidFill>
                    <a:schemeClr val="folHlink"/>
                  </a:solidFill>
                  <a:prstDash val="solid"/>
                  <a:headEnd type="none" w="med" len="med"/>
                  <a:tailEnd type="none" w="med" len="med"/>
                </a:ln>
              </p:spPr>
            </p:sp>
            <p:sp>
              <p:nvSpPr>
                <p:cNvPr id="46196" name="直接连接符 46195"/>
                <p:cNvSpPr/>
                <p:nvPr/>
              </p:nvSpPr>
              <p:spPr>
                <a:xfrm>
                  <a:off x="2166" y="111"/>
                  <a:ext cx="0" cy="418"/>
                </a:xfrm>
                <a:prstGeom prst="line">
                  <a:avLst/>
                </a:prstGeom>
                <a:ln w="9525" cap="flat" cmpd="sng">
                  <a:solidFill>
                    <a:schemeClr val="folHlink"/>
                  </a:solidFill>
                  <a:prstDash val="solid"/>
                  <a:headEnd type="none" w="med" len="med"/>
                  <a:tailEnd type="none" w="med" len="med"/>
                </a:ln>
              </p:spPr>
            </p:sp>
            <p:sp>
              <p:nvSpPr>
                <p:cNvPr id="46197" name="直接连接符 46196"/>
                <p:cNvSpPr/>
                <p:nvPr/>
              </p:nvSpPr>
              <p:spPr>
                <a:xfrm>
                  <a:off x="2394" y="111"/>
                  <a:ext cx="0" cy="418"/>
                </a:xfrm>
                <a:prstGeom prst="line">
                  <a:avLst/>
                </a:prstGeom>
                <a:ln w="9525" cap="flat" cmpd="sng">
                  <a:solidFill>
                    <a:schemeClr val="folHlink"/>
                  </a:solidFill>
                  <a:prstDash val="solid"/>
                  <a:headEnd type="none" w="med" len="med"/>
                  <a:tailEnd type="none" w="med" len="med"/>
                </a:ln>
              </p:spPr>
            </p:sp>
            <p:sp>
              <p:nvSpPr>
                <p:cNvPr id="46198" name="直接连接符 46197"/>
                <p:cNvSpPr/>
                <p:nvPr/>
              </p:nvSpPr>
              <p:spPr>
                <a:xfrm>
                  <a:off x="2622" y="111"/>
                  <a:ext cx="0" cy="418"/>
                </a:xfrm>
                <a:prstGeom prst="line">
                  <a:avLst/>
                </a:prstGeom>
                <a:ln w="9525" cap="flat" cmpd="sng">
                  <a:solidFill>
                    <a:schemeClr val="folHlink"/>
                  </a:solidFill>
                  <a:prstDash val="solid"/>
                  <a:headEnd type="none" w="med" len="med"/>
                  <a:tailEnd type="none" w="med" len="med"/>
                </a:ln>
              </p:spPr>
            </p:sp>
            <p:sp>
              <p:nvSpPr>
                <p:cNvPr id="46199" name="直接连接符 46198"/>
                <p:cNvSpPr/>
                <p:nvPr/>
              </p:nvSpPr>
              <p:spPr>
                <a:xfrm>
                  <a:off x="2850" y="111"/>
                  <a:ext cx="0" cy="418"/>
                </a:xfrm>
                <a:prstGeom prst="line">
                  <a:avLst/>
                </a:prstGeom>
                <a:ln w="9525" cap="flat" cmpd="sng">
                  <a:solidFill>
                    <a:schemeClr val="folHlink"/>
                  </a:solidFill>
                  <a:prstDash val="solid"/>
                  <a:headEnd type="none" w="med" len="med"/>
                  <a:tailEnd type="none" w="med" len="med"/>
                </a:ln>
              </p:spPr>
            </p:sp>
            <p:sp>
              <p:nvSpPr>
                <p:cNvPr id="46200" name="直接连接符 46199"/>
                <p:cNvSpPr/>
                <p:nvPr/>
              </p:nvSpPr>
              <p:spPr>
                <a:xfrm>
                  <a:off x="3078" y="111"/>
                  <a:ext cx="0" cy="418"/>
                </a:xfrm>
                <a:prstGeom prst="line">
                  <a:avLst/>
                </a:prstGeom>
                <a:ln w="9525" cap="flat" cmpd="sng">
                  <a:solidFill>
                    <a:schemeClr val="folHlink"/>
                  </a:solidFill>
                  <a:prstDash val="solid"/>
                  <a:headEnd type="none" w="med" len="med"/>
                  <a:tailEnd type="none" w="med" len="med"/>
                </a:ln>
              </p:spPr>
            </p:sp>
            <p:sp>
              <p:nvSpPr>
                <p:cNvPr id="46201" name="直接连接符 46200"/>
                <p:cNvSpPr/>
                <p:nvPr/>
              </p:nvSpPr>
              <p:spPr>
                <a:xfrm>
                  <a:off x="3306" y="111"/>
                  <a:ext cx="0" cy="418"/>
                </a:xfrm>
                <a:prstGeom prst="line">
                  <a:avLst/>
                </a:prstGeom>
                <a:ln w="9525" cap="flat" cmpd="sng">
                  <a:solidFill>
                    <a:schemeClr val="folHlink"/>
                  </a:solidFill>
                  <a:prstDash val="solid"/>
                  <a:headEnd type="none" w="med" len="med"/>
                  <a:tailEnd type="none" w="med" len="med"/>
                </a:ln>
              </p:spPr>
            </p:sp>
          </p:grpSp>
          <p:grpSp>
            <p:nvGrpSpPr>
              <p:cNvPr id="46240" name="组合 46239"/>
              <p:cNvGrpSpPr/>
              <p:nvPr userDrawn="1"/>
            </p:nvGrpSpPr>
            <p:grpSpPr>
              <a:xfrm>
                <a:off x="363" y="1"/>
                <a:ext cx="4919" cy="1034"/>
                <a:chOff x="1208" y="109"/>
                <a:chExt cx="2098" cy="423"/>
              </a:xfrm>
            </p:grpSpPr>
            <p:sp>
              <p:nvSpPr>
                <p:cNvPr id="46212" name="直接连接符 46211"/>
                <p:cNvSpPr/>
                <p:nvPr/>
              </p:nvSpPr>
              <p:spPr>
                <a:xfrm>
                  <a:off x="2850" y="110"/>
                  <a:ext cx="0" cy="142"/>
                </a:xfrm>
                <a:prstGeom prst="line">
                  <a:avLst/>
                </a:prstGeom>
                <a:ln w="9525" cap="flat" cmpd="sng">
                  <a:solidFill>
                    <a:schemeClr val="hlink"/>
                  </a:solidFill>
                  <a:prstDash val="solid"/>
                  <a:headEnd type="none" w="med" len="med"/>
                  <a:tailEnd type="none" w="med" len="med"/>
                </a:ln>
              </p:spPr>
            </p:sp>
            <p:sp>
              <p:nvSpPr>
                <p:cNvPr id="46213" name="直接连接符 46212"/>
                <p:cNvSpPr/>
                <p:nvPr/>
              </p:nvSpPr>
              <p:spPr>
                <a:xfrm>
                  <a:off x="2972" y="332"/>
                  <a:ext cx="70" cy="0"/>
                </a:xfrm>
                <a:prstGeom prst="line">
                  <a:avLst/>
                </a:prstGeom>
                <a:ln w="9525" cap="flat" cmpd="sng">
                  <a:solidFill>
                    <a:schemeClr val="hlink"/>
                  </a:solidFill>
                  <a:prstDash val="solid"/>
                  <a:headEnd type="none" w="med" len="med"/>
                  <a:tailEnd type="none" w="med" len="med"/>
                </a:ln>
              </p:spPr>
            </p:sp>
            <p:sp>
              <p:nvSpPr>
                <p:cNvPr id="46214" name="直接连接符 46213"/>
                <p:cNvSpPr/>
                <p:nvPr/>
              </p:nvSpPr>
              <p:spPr>
                <a:xfrm>
                  <a:off x="3078" y="350"/>
                  <a:ext cx="0" cy="28"/>
                </a:xfrm>
                <a:prstGeom prst="line">
                  <a:avLst/>
                </a:prstGeom>
                <a:ln w="9525" cap="flat" cmpd="sng">
                  <a:solidFill>
                    <a:schemeClr val="hlink"/>
                  </a:solidFill>
                  <a:prstDash val="solid"/>
                  <a:headEnd type="none" w="med" len="med"/>
                  <a:tailEnd type="none" w="med" len="med"/>
                </a:ln>
              </p:spPr>
            </p:sp>
            <p:sp>
              <p:nvSpPr>
                <p:cNvPr id="46215" name="直接连接符 46214"/>
                <p:cNvSpPr/>
                <p:nvPr/>
              </p:nvSpPr>
              <p:spPr>
                <a:xfrm>
                  <a:off x="3306" y="450"/>
                  <a:ext cx="0" cy="79"/>
                </a:xfrm>
                <a:prstGeom prst="line">
                  <a:avLst/>
                </a:prstGeom>
                <a:ln w="9525" cap="flat" cmpd="sng">
                  <a:solidFill>
                    <a:schemeClr val="hlink"/>
                  </a:solidFill>
                  <a:prstDash val="solid"/>
                  <a:headEnd type="none" w="med" len="med"/>
                  <a:tailEnd type="none" w="med" len="med"/>
                </a:ln>
              </p:spPr>
            </p:sp>
            <p:sp>
              <p:nvSpPr>
                <p:cNvPr id="46225" name="直接连接符 46224"/>
                <p:cNvSpPr/>
                <p:nvPr/>
              </p:nvSpPr>
              <p:spPr>
                <a:xfrm>
                  <a:off x="2166" y="114"/>
                  <a:ext cx="0" cy="62"/>
                </a:xfrm>
                <a:prstGeom prst="line">
                  <a:avLst/>
                </a:prstGeom>
                <a:ln w="9525" cap="flat" cmpd="sng">
                  <a:solidFill>
                    <a:schemeClr val="hlink"/>
                  </a:solidFill>
                  <a:prstDash val="solid"/>
                  <a:headEnd type="none" w="med" len="med"/>
                  <a:tailEnd type="none" w="med" len="med"/>
                </a:ln>
              </p:spPr>
            </p:sp>
            <p:sp>
              <p:nvSpPr>
                <p:cNvPr id="46226" name="直接连接符 46225"/>
                <p:cNvSpPr/>
                <p:nvPr/>
              </p:nvSpPr>
              <p:spPr>
                <a:xfrm>
                  <a:off x="1938" y="111"/>
                  <a:ext cx="0" cy="337"/>
                </a:xfrm>
                <a:prstGeom prst="line">
                  <a:avLst/>
                </a:prstGeom>
                <a:ln w="9525" cap="flat" cmpd="sng">
                  <a:solidFill>
                    <a:schemeClr val="hlink"/>
                  </a:solidFill>
                  <a:prstDash val="solid"/>
                  <a:headEnd type="none" w="med" len="med"/>
                  <a:tailEnd type="none" w="med" len="med"/>
                </a:ln>
              </p:spPr>
            </p:sp>
            <p:sp>
              <p:nvSpPr>
                <p:cNvPr id="46227" name="直接连接符 46226"/>
                <p:cNvSpPr/>
                <p:nvPr/>
              </p:nvSpPr>
              <p:spPr>
                <a:xfrm flipH="1">
                  <a:off x="1912" y="332"/>
                  <a:ext cx="68" cy="0"/>
                </a:xfrm>
                <a:prstGeom prst="line">
                  <a:avLst/>
                </a:prstGeom>
                <a:ln w="9525" cap="flat" cmpd="sng">
                  <a:solidFill>
                    <a:schemeClr val="hlink"/>
                  </a:solidFill>
                  <a:prstDash val="solid"/>
                  <a:headEnd type="none" w="med" len="med"/>
                  <a:tailEnd type="none" w="med" len="med"/>
                </a:ln>
              </p:spPr>
            </p:sp>
            <p:sp>
              <p:nvSpPr>
                <p:cNvPr id="46228" name="直接连接符 46227"/>
                <p:cNvSpPr/>
                <p:nvPr/>
              </p:nvSpPr>
              <p:spPr>
                <a:xfrm>
                  <a:off x="1778" y="332"/>
                  <a:ext cx="60" cy="0"/>
                </a:xfrm>
                <a:prstGeom prst="line">
                  <a:avLst/>
                </a:prstGeom>
                <a:ln w="9525" cap="flat" cmpd="sng">
                  <a:solidFill>
                    <a:schemeClr val="hlink"/>
                  </a:solidFill>
                  <a:prstDash val="solid"/>
                  <a:headEnd type="none" w="med" len="med"/>
                  <a:tailEnd type="none" w="med" len="med"/>
                </a:ln>
              </p:spPr>
            </p:sp>
            <p:sp>
              <p:nvSpPr>
                <p:cNvPr id="46229" name="直接连接符 46228"/>
                <p:cNvSpPr/>
                <p:nvPr/>
              </p:nvSpPr>
              <p:spPr>
                <a:xfrm flipH="1">
                  <a:off x="1578" y="332"/>
                  <a:ext cx="82" cy="0"/>
                </a:xfrm>
                <a:prstGeom prst="line">
                  <a:avLst/>
                </a:prstGeom>
                <a:ln w="9525" cap="flat" cmpd="sng">
                  <a:solidFill>
                    <a:schemeClr val="hlink"/>
                  </a:solidFill>
                  <a:prstDash val="solid"/>
                  <a:headEnd type="none" w="med" len="med"/>
                  <a:tailEnd type="none" w="med" len="med"/>
                </a:ln>
              </p:spPr>
            </p:sp>
            <p:sp>
              <p:nvSpPr>
                <p:cNvPr id="46230" name="直接连接符 46229"/>
                <p:cNvSpPr/>
                <p:nvPr/>
              </p:nvSpPr>
              <p:spPr>
                <a:xfrm>
                  <a:off x="1208" y="332"/>
                  <a:ext cx="348" cy="0"/>
                </a:xfrm>
                <a:prstGeom prst="line">
                  <a:avLst/>
                </a:prstGeom>
                <a:ln w="9525" cap="flat" cmpd="sng">
                  <a:solidFill>
                    <a:schemeClr val="hlink"/>
                  </a:solidFill>
                  <a:prstDash val="solid"/>
                  <a:headEnd type="none" w="med" len="med"/>
                  <a:tailEnd type="none" w="med" len="med"/>
                </a:ln>
              </p:spPr>
            </p:sp>
            <p:sp>
              <p:nvSpPr>
                <p:cNvPr id="46231" name="直接连接符 46230"/>
                <p:cNvSpPr/>
                <p:nvPr/>
              </p:nvSpPr>
              <p:spPr>
                <a:xfrm>
                  <a:off x="1480" y="234"/>
                  <a:ext cx="0" cy="298"/>
                </a:xfrm>
                <a:prstGeom prst="line">
                  <a:avLst/>
                </a:prstGeom>
                <a:ln w="9525" cap="flat" cmpd="sng">
                  <a:solidFill>
                    <a:schemeClr val="hlink"/>
                  </a:solidFill>
                  <a:prstDash val="solid"/>
                  <a:headEnd type="none" w="med" len="med"/>
                  <a:tailEnd type="none" w="med" len="med"/>
                </a:ln>
              </p:spPr>
            </p:sp>
            <p:sp>
              <p:nvSpPr>
                <p:cNvPr id="46232" name="直接连接符 46231"/>
                <p:cNvSpPr/>
                <p:nvPr/>
              </p:nvSpPr>
              <p:spPr>
                <a:xfrm>
                  <a:off x="1254" y="252"/>
                  <a:ext cx="0" cy="156"/>
                </a:xfrm>
                <a:prstGeom prst="line">
                  <a:avLst/>
                </a:prstGeom>
                <a:ln w="9525" cap="flat" cmpd="sng">
                  <a:solidFill>
                    <a:schemeClr val="hlink"/>
                  </a:solidFill>
                  <a:prstDash val="solid"/>
                  <a:headEnd type="none" w="med" len="med"/>
                  <a:tailEnd type="none" w="med" len="med"/>
                </a:ln>
              </p:spPr>
            </p:sp>
            <p:sp>
              <p:nvSpPr>
                <p:cNvPr id="46233" name="直接连接符 46232"/>
                <p:cNvSpPr/>
                <p:nvPr/>
              </p:nvSpPr>
              <p:spPr>
                <a:xfrm flipH="1" flipV="1">
                  <a:off x="1482" y="109"/>
                  <a:ext cx="0" cy="27"/>
                </a:xfrm>
                <a:prstGeom prst="line">
                  <a:avLst/>
                </a:prstGeom>
                <a:ln w="9525" cap="flat" cmpd="sng">
                  <a:solidFill>
                    <a:schemeClr val="hlink"/>
                  </a:solidFill>
                  <a:prstDash val="solid"/>
                  <a:headEnd type="none" w="med" len="med"/>
                  <a:tailEnd type="none" w="med" len="med"/>
                </a:ln>
              </p:spPr>
            </p:sp>
            <p:sp>
              <p:nvSpPr>
                <p:cNvPr id="46234" name="直接连接符 46233"/>
                <p:cNvSpPr/>
                <p:nvPr/>
              </p:nvSpPr>
              <p:spPr>
                <a:xfrm>
                  <a:off x="1710" y="180"/>
                  <a:ext cx="0" cy="96"/>
                </a:xfrm>
                <a:prstGeom prst="line">
                  <a:avLst/>
                </a:prstGeom>
                <a:ln w="9525" cap="flat" cmpd="sng">
                  <a:solidFill>
                    <a:schemeClr val="hlink"/>
                  </a:solidFill>
                  <a:prstDash val="solid"/>
                  <a:headEnd type="none" w="med" len="med"/>
                  <a:tailEnd type="none" w="med" len="med"/>
                </a:ln>
              </p:spPr>
            </p:sp>
            <p:sp>
              <p:nvSpPr>
                <p:cNvPr id="46235" name="直接连接符 46234"/>
                <p:cNvSpPr/>
                <p:nvPr/>
              </p:nvSpPr>
              <p:spPr>
                <a:xfrm flipV="1">
                  <a:off x="1710" y="111"/>
                  <a:ext cx="0" cy="22"/>
                </a:xfrm>
                <a:prstGeom prst="line">
                  <a:avLst/>
                </a:prstGeom>
                <a:ln w="9525" cap="flat" cmpd="sng">
                  <a:solidFill>
                    <a:schemeClr val="hlink"/>
                  </a:solidFill>
                  <a:prstDash val="solid"/>
                  <a:headEnd type="none" w="med" len="med"/>
                  <a:tailEnd type="none" w="med" len="med"/>
                </a:ln>
              </p:spPr>
            </p:sp>
          </p:grpSp>
        </p:grpSp>
        <p:pic>
          <p:nvPicPr>
            <p:cNvPr id="46238" name="图片 46237" descr="earth"/>
            <p:cNvPicPr>
              <a:picLocks noChangeAspect="1"/>
            </p:cNvPicPr>
            <p:nvPr userDrawn="1"/>
          </p:nvPicPr>
          <p:blipFill>
            <a:blip r:embed="rId2">
              <a:clrChange>
                <a:clrFrom>
                  <a:srgbClr val="000000"/>
                </a:clrFrom>
                <a:clrTo>
                  <a:srgbClr val="000000">
                    <a:alpha val="0"/>
                  </a:srgbClr>
                </a:clrTo>
              </a:clrChange>
            </a:blip>
            <a:stretch>
              <a:fillRect/>
            </a:stretch>
          </p:blipFill>
          <p:spPr>
            <a:xfrm>
              <a:off x="336" y="1566"/>
              <a:ext cx="690" cy="642"/>
            </a:xfrm>
            <a:prstGeom prst="rect">
              <a:avLst/>
            </a:prstGeom>
            <a:noFill/>
            <a:ln w="9525">
              <a:noFill/>
            </a:ln>
          </p:spPr>
        </p:pic>
      </p:grpSp>
      <p:sp>
        <p:nvSpPr>
          <p:cNvPr id="46082" name="标题 46081"/>
          <p:cNvSpPr>
            <a:spLocks noGrp="1"/>
          </p:cNvSpPr>
          <p:nvPr>
            <p:ph type="ctrTitle"/>
          </p:nvPr>
        </p:nvSpPr>
        <p:spPr>
          <a:xfrm>
            <a:off x="1828800" y="1828800"/>
            <a:ext cx="6934200" cy="2362200"/>
          </a:xfrm>
          <a:prstGeom prst="rect">
            <a:avLst/>
          </a:prstGeom>
          <a:noFill/>
          <a:ln w="9525">
            <a:noFill/>
          </a:ln>
        </p:spPr>
        <p:txBody>
          <a:bodyPr anchor="ctr"/>
          <a:lstStyle>
            <a:lvl1pPr lvl="0">
              <a:defRPr/>
            </a:lvl1pPr>
          </a:lstStyle>
          <a:p>
            <a:pPr lvl="0"/>
            <a:r>
              <a:rPr lang="zh-CN" altLang="en-US" dirty="0"/>
              <a:t>单击此处编辑母版标题样式</a:t>
            </a:r>
          </a:p>
        </p:txBody>
      </p:sp>
      <p:sp>
        <p:nvSpPr>
          <p:cNvPr id="46083" name="副标题 46082"/>
          <p:cNvSpPr>
            <a:spLocks noGrp="1"/>
          </p:cNvSpPr>
          <p:nvPr>
            <p:ph type="subTitle" idx="1"/>
          </p:nvPr>
        </p:nvSpPr>
        <p:spPr>
          <a:xfrm>
            <a:off x="1828800" y="4572000"/>
            <a:ext cx="6934200" cy="1295400"/>
          </a:xfrm>
          <a:prstGeom prst="rect">
            <a:avLst/>
          </a:prstGeom>
          <a:noFill/>
          <a:ln w="9525">
            <a:noFill/>
          </a:ln>
        </p:spPr>
        <p:txBody>
          <a:bodyPr anchor="t"/>
          <a:lstStyle>
            <a:lvl1pPr marL="0" lvl="0" indent="0">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dirty="0"/>
              <a:t>单击此处编辑母版副标题样式</a:t>
            </a:r>
          </a:p>
        </p:txBody>
      </p:sp>
      <p:sp>
        <p:nvSpPr>
          <p:cNvPr id="46084" name="日期占位符 46083"/>
          <p:cNvSpPr>
            <a:spLocks noGrp="1"/>
          </p:cNvSpPr>
          <p:nvPr>
            <p:ph type="dt" sz="half" idx="2"/>
          </p:nvPr>
        </p:nvSpPr>
        <p:spPr>
          <a:xfrm>
            <a:off x="533400" y="6248400"/>
            <a:ext cx="1905000" cy="457200"/>
          </a:xfrm>
          <a:prstGeom prst="rect">
            <a:avLst/>
          </a:prstGeom>
          <a:noFill/>
          <a:ln w="9525">
            <a:noFill/>
          </a:ln>
        </p:spPr>
        <p:txBody>
          <a:bodyPr anchor="t"/>
          <a:lstStyle>
            <a:lvl1pPr>
              <a:defRPr sz="1400" b="0">
                <a:latin typeface="Times New Roman" panose="02020603050405020304" pitchFamily="18" charset="0"/>
                <a:ea typeface="宋体" panose="02010600030101010101" pitchFamily="2" charset="-122"/>
              </a:defRPr>
            </a:lvl1pPr>
          </a:lstStyle>
          <a:p>
            <a:endParaRPr lang="zh-CN" altLang="en-US" dirty="0">
              <a:solidFill>
                <a:srgbClr val="000000"/>
              </a:solidFill>
            </a:endParaRPr>
          </a:p>
        </p:txBody>
      </p:sp>
      <p:sp>
        <p:nvSpPr>
          <p:cNvPr id="46085" name="页脚占位符 46084"/>
          <p:cNvSpPr>
            <a:spLocks noGrp="1"/>
          </p:cNvSpPr>
          <p:nvPr>
            <p:ph type="ftr" sz="quarter" idx="3"/>
          </p:nvPr>
        </p:nvSpPr>
        <p:spPr>
          <a:xfrm>
            <a:off x="3200400" y="6248400"/>
            <a:ext cx="2895600" cy="457200"/>
          </a:xfrm>
          <a:prstGeom prst="rect">
            <a:avLst/>
          </a:prstGeom>
          <a:noFill/>
          <a:ln w="9525">
            <a:noFill/>
          </a:ln>
        </p:spPr>
        <p:txBody>
          <a:bodyPr anchor="t"/>
          <a:lstStyle>
            <a:lvl1pPr algn="ctr">
              <a:defRPr sz="1400" b="0">
                <a:latin typeface="Times New Roman" panose="02020603050405020304" pitchFamily="18" charset="0"/>
                <a:ea typeface="宋体" panose="02010600030101010101" pitchFamily="2" charset="-122"/>
              </a:defRPr>
            </a:lvl1pPr>
          </a:lstStyle>
          <a:p>
            <a:endParaRPr lang="zh-CN" altLang="en-US" dirty="0">
              <a:solidFill>
                <a:srgbClr val="000000"/>
              </a:solidFill>
            </a:endParaRPr>
          </a:p>
        </p:txBody>
      </p:sp>
      <p:sp>
        <p:nvSpPr>
          <p:cNvPr id="46086" name="灯片编号占位符 46085"/>
          <p:cNvSpPr>
            <a:spLocks noGrp="1"/>
          </p:cNvSpPr>
          <p:nvPr>
            <p:ph type="sldNum" sz="quarter" idx="4"/>
          </p:nvPr>
        </p:nvSpPr>
        <p:spPr>
          <a:xfrm>
            <a:off x="6858000" y="6248400"/>
            <a:ext cx="1905000" cy="457200"/>
          </a:xfrm>
          <a:prstGeom prst="rect">
            <a:avLst/>
          </a:prstGeom>
          <a:noFill/>
          <a:ln w="9525">
            <a:noFill/>
          </a:ln>
        </p:spPr>
        <p:txBody>
          <a:bodyPr anchor="t"/>
          <a:lstStyle>
            <a:lvl1pPr algn="r">
              <a:defRPr sz="1400" b="0">
                <a:latin typeface="Times New Roman" panose="02020603050405020304" pitchFamily="18" charset="0"/>
                <a:ea typeface="宋体" panose="02010600030101010101" pitchFamily="2" charset="-122"/>
              </a:defRPr>
            </a:lvl1p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1108216340"/>
      </p:ext>
    </p:extLst>
  </p:cSld>
  <p:clrMapOvr>
    <a:masterClrMapping/>
  </p:clrMapOvr>
  <p:transition>
    <p:random/>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10.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6" Type="http://schemas.openxmlformats.org/officeDocument/2006/relationships/image" Target="../media/image6.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image" Target="../media/image5.png"/><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6.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3.pn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104B4-5D9B-476C-B585-A88A74B7C92E}" type="datetimeFigureOut">
              <a:rPr lang="zh-CN" altLang="en-US" smtClean="0"/>
              <a:t>2019/3/7</a:t>
            </a:fld>
            <a:endParaRPr lang="zh-CN" altLang="en-US"/>
          </a:p>
        </p:txBody>
      </p:sp>
      <p:sp>
        <p:nvSpPr>
          <p:cNvPr id="5" name="页脚占位符 4"/>
          <p:cNvSpPr>
            <a:spLocks noGrp="1"/>
          </p:cNvSpPr>
          <p:nvPr>
            <p:ph type="ftr" sz="quarter" idx="3"/>
          </p:nvPr>
        </p:nvSpPr>
        <p:spPr>
          <a:xfrm>
            <a:off x="3124200" y="63563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05B7F-5EEC-45FC-8607-32231382F05A}" type="slidenum">
              <a:rPr lang="zh-CN" altLang="en-US" smtClean="0"/>
              <a:t>‹#›</a:t>
            </a:fld>
            <a:endParaRPr lang="zh-CN" altLang="en-US"/>
          </a:p>
        </p:txBody>
      </p:sp>
    </p:spTree>
    <p:extLst>
      <p:ext uri="{BB962C8B-B14F-4D97-AF65-F5344CB8AC3E}">
        <p14:creationId xmlns:p14="http://schemas.microsoft.com/office/powerpoint/2010/main" val="387940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tileRect/>
        </a:gradFill>
        <a:effectLst/>
      </p:bgPr>
    </p:bg>
    <p:spTree>
      <p:nvGrpSpPr>
        <p:cNvPr id="1" name=""/>
        <p:cNvGrpSpPr/>
        <p:nvPr/>
      </p:nvGrpSpPr>
      <p:grpSpPr>
        <a:xfrm>
          <a:off x="0" y="0"/>
          <a:ext cx="0" cy="0"/>
          <a:chOff x="0" y="0"/>
          <a:chExt cx="0" cy="0"/>
        </a:xfrm>
      </p:grpSpPr>
      <p:sp>
        <p:nvSpPr>
          <p:cNvPr id="22530" name="标题 22529"/>
          <p:cNvSpPr>
            <a:spLocks noGrp="1"/>
          </p:cNvSpPr>
          <p:nvPr>
            <p:ph type="title"/>
          </p:nvPr>
        </p:nvSpPr>
        <p:spPr>
          <a:xfrm>
            <a:off x="685800" y="930275"/>
            <a:ext cx="7772400" cy="1143000"/>
          </a:xfrm>
          <a:prstGeom prst="rect">
            <a:avLst/>
          </a:prstGeom>
          <a:noFill/>
          <a:ln w="9525">
            <a:noFill/>
          </a:ln>
        </p:spPr>
        <p:txBody>
          <a:bodyPr anchor="ctr"/>
          <a:lstStyle/>
          <a:p>
            <a:pPr lvl="0"/>
            <a:r>
              <a:rPr lang="zh-CN" altLang="en-US" dirty="0"/>
              <a:t>单击此处编辑母版标题样式</a:t>
            </a:r>
          </a:p>
        </p:txBody>
      </p:sp>
      <p:sp>
        <p:nvSpPr>
          <p:cNvPr id="22531" name="文本占位符 22530"/>
          <p:cNvSpPr>
            <a:spLocks noGrp="1"/>
          </p:cNvSpPr>
          <p:nvPr>
            <p:ph type="body" idx="1"/>
          </p:nvPr>
        </p:nvSpPr>
        <p:spPr>
          <a:xfrm>
            <a:off x="685800" y="2147888"/>
            <a:ext cx="7772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532" name="日期占位符 22531"/>
          <p:cNvSpPr>
            <a:spLocks noGrp="1"/>
          </p:cNvSpPr>
          <p:nvPr>
            <p:ph type="dt" sz="half" idx="2"/>
          </p:nvPr>
        </p:nvSpPr>
        <p:spPr>
          <a:xfrm>
            <a:off x="685800" y="6292850"/>
            <a:ext cx="1905000" cy="457200"/>
          </a:xfrm>
          <a:prstGeom prst="rect">
            <a:avLst/>
          </a:prstGeom>
          <a:noFill/>
          <a:ln w="9525">
            <a:noFill/>
          </a:ln>
        </p:spPr>
        <p:txBody>
          <a:bodyPr/>
          <a:lstStyle>
            <a:lvl1pPr>
              <a:defRPr sz="1400" b="0">
                <a:latin typeface="宋体" panose="02010600030101010101" pitchFamily="2" charset="-122"/>
                <a:ea typeface="宋体" panose="02010600030101010101" pitchFamily="2" charset="-122"/>
              </a:defRPr>
            </a:lvl1pPr>
          </a:lstStyle>
          <a:p>
            <a:endParaRPr lang="zh-CN" altLang="en-US" dirty="0">
              <a:solidFill>
                <a:srgbClr val="000000"/>
              </a:solidFill>
            </a:endParaRPr>
          </a:p>
        </p:txBody>
      </p:sp>
      <p:sp>
        <p:nvSpPr>
          <p:cNvPr id="22533" name="页脚占位符 22532"/>
          <p:cNvSpPr>
            <a:spLocks noGrp="1"/>
          </p:cNvSpPr>
          <p:nvPr>
            <p:ph type="ftr" sz="quarter" idx="3"/>
          </p:nvPr>
        </p:nvSpPr>
        <p:spPr>
          <a:xfrm>
            <a:off x="3124200" y="6292850"/>
            <a:ext cx="2895600" cy="457200"/>
          </a:xfrm>
          <a:prstGeom prst="rect">
            <a:avLst/>
          </a:prstGeom>
          <a:noFill/>
          <a:ln w="9525">
            <a:noFill/>
          </a:ln>
        </p:spPr>
        <p:txBody>
          <a:bodyPr/>
          <a:lstStyle>
            <a:lvl1pPr algn="ctr">
              <a:defRPr sz="1400" b="0">
                <a:latin typeface="宋体" panose="02010600030101010101" pitchFamily="2" charset="-122"/>
                <a:ea typeface="宋体" panose="02010600030101010101" pitchFamily="2" charset="-122"/>
              </a:defRPr>
            </a:lvl1pPr>
          </a:lstStyle>
          <a:p>
            <a:endParaRPr lang="zh-CN" altLang="en-US" dirty="0">
              <a:solidFill>
                <a:srgbClr val="000000"/>
              </a:solidFill>
            </a:endParaRPr>
          </a:p>
        </p:txBody>
      </p:sp>
      <p:sp>
        <p:nvSpPr>
          <p:cNvPr id="22534" name="灯片编号占位符 22533"/>
          <p:cNvSpPr>
            <a:spLocks noGrp="1"/>
          </p:cNvSpPr>
          <p:nvPr>
            <p:ph type="sldNum" sz="quarter" idx="4"/>
          </p:nvPr>
        </p:nvSpPr>
        <p:spPr>
          <a:xfrm>
            <a:off x="6553200" y="6292850"/>
            <a:ext cx="1905000" cy="457200"/>
          </a:xfrm>
          <a:prstGeom prst="rect">
            <a:avLst/>
          </a:prstGeom>
          <a:noFill/>
          <a:ln w="9525">
            <a:noFill/>
          </a:ln>
        </p:spPr>
        <p:txBody>
          <a:bodyPr/>
          <a:lstStyle>
            <a:lvl1pPr algn="r">
              <a:defRPr sz="1400" b="0">
                <a:latin typeface="宋体" panose="02010600030101010101" pitchFamily="2" charset="-122"/>
                <a:ea typeface="宋体" panose="02010600030101010101" pitchFamily="2" charset="-122"/>
              </a:defRPr>
            </a:lvl1pPr>
          </a:lstStyle>
          <a:p>
            <a:fld id="{9A0DB2DC-4C9A-4742-B13C-FB6460FD3503}" type="slidenum">
              <a:rPr lang="zh-CN" altLang="en-US" dirty="0">
                <a:solidFill>
                  <a:srgbClr val="000000"/>
                </a:solidFill>
              </a:rPr>
              <a:pPr/>
              <a:t>‹#›</a:t>
            </a:fld>
            <a:endParaRPr lang="zh-CN" altLang="en-US" dirty="0">
              <a:solidFill>
                <a:srgbClr val="000000"/>
              </a:solidFill>
            </a:endParaRPr>
          </a:p>
        </p:txBody>
      </p:sp>
      <p:grpSp>
        <p:nvGrpSpPr>
          <p:cNvPr id="22691" name="组合 22690"/>
          <p:cNvGrpSpPr/>
          <p:nvPr/>
        </p:nvGrpSpPr>
        <p:grpSpPr>
          <a:xfrm>
            <a:off x="261938" y="87313"/>
            <a:ext cx="8488362" cy="831850"/>
            <a:chOff x="165" y="55"/>
            <a:chExt cx="5347" cy="524"/>
          </a:xfrm>
        </p:grpSpPr>
        <p:grpSp>
          <p:nvGrpSpPr>
            <p:cNvPr id="22690" name="组合 22689"/>
            <p:cNvGrpSpPr/>
            <p:nvPr userDrawn="1"/>
          </p:nvGrpSpPr>
          <p:grpSpPr>
            <a:xfrm>
              <a:off x="664" y="104"/>
              <a:ext cx="4848" cy="432"/>
              <a:chOff x="664" y="104"/>
              <a:chExt cx="4848" cy="432"/>
            </a:xfrm>
          </p:grpSpPr>
          <p:sp>
            <p:nvSpPr>
              <p:cNvPr id="22536" name="任意多边形 22535"/>
              <p:cNvSpPr/>
              <p:nvPr/>
            </p:nvSpPr>
            <p:spPr>
              <a:xfrm>
                <a:off x="664" y="104"/>
                <a:ext cx="4848" cy="432"/>
              </a:xfrm>
              <a:custGeom>
                <a:avLst/>
                <a:gdLst/>
                <a:ahLst/>
                <a:cxnLst/>
                <a:rect l="0" t="0" r="0" b="0"/>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cap="flat" cmpd="sng">
                <a:solidFill>
                  <a:schemeClr val="bg2"/>
                </a:solidFill>
                <a:prstDash val="solid"/>
                <a:headEnd type="none" w="med" len="med"/>
                <a:tailEnd type="none" w="med" len="med"/>
              </a:ln>
            </p:spPr>
            <p:txBody>
              <a:bodyPr/>
              <a:lstStyle/>
              <a:p>
                <a:endParaRPr lang="zh-CN" altLang="en-US" sz="3200">
                  <a:solidFill>
                    <a:srgbClr val="000000"/>
                  </a:solidFill>
                </a:endParaRPr>
              </a:p>
            </p:txBody>
          </p:sp>
          <p:grpSp>
            <p:nvGrpSpPr>
              <p:cNvPr id="22537" name="组合 22536"/>
              <p:cNvGrpSpPr/>
              <p:nvPr/>
            </p:nvGrpSpPr>
            <p:grpSpPr>
              <a:xfrm>
                <a:off x="1195" y="104"/>
                <a:ext cx="3827" cy="429"/>
                <a:chOff x="1021" y="240"/>
                <a:chExt cx="3827" cy="429"/>
              </a:xfrm>
            </p:grpSpPr>
            <p:grpSp>
              <p:nvGrpSpPr>
                <p:cNvPr id="22538" name="组合 22537"/>
                <p:cNvGrpSpPr/>
                <p:nvPr/>
              </p:nvGrpSpPr>
              <p:grpSpPr>
                <a:xfrm>
                  <a:off x="1021" y="241"/>
                  <a:ext cx="2208" cy="427"/>
                  <a:chOff x="1021" y="241"/>
                  <a:chExt cx="2208" cy="427"/>
                </a:xfrm>
              </p:grpSpPr>
              <p:sp>
                <p:nvSpPr>
                  <p:cNvPr id="22539" name="任意多边形 22538"/>
                  <p:cNvSpPr/>
                  <p:nvPr/>
                </p:nvSpPr>
                <p:spPr>
                  <a:xfrm>
                    <a:off x="2257" y="633"/>
                    <a:ext cx="7" cy="8"/>
                  </a:xfrm>
                  <a:custGeom>
                    <a:avLst/>
                    <a:gdLst/>
                    <a:ahLst/>
                    <a:cxnLst/>
                    <a:rect l="0" t="0" r="0" b="0"/>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ln>
                </p:spPr>
                <p:txBody>
                  <a:bodyPr/>
                  <a:lstStyle/>
                  <a:p>
                    <a:endParaRPr lang="zh-CN" altLang="en-US" sz="3200">
                      <a:solidFill>
                        <a:srgbClr val="000000"/>
                      </a:solidFill>
                    </a:endParaRPr>
                  </a:p>
                </p:txBody>
              </p:sp>
              <p:sp>
                <p:nvSpPr>
                  <p:cNvPr id="22540" name="任意多边形 22539"/>
                  <p:cNvSpPr/>
                  <p:nvPr/>
                </p:nvSpPr>
                <p:spPr>
                  <a:xfrm>
                    <a:off x="2332" y="660"/>
                    <a:ext cx="9" cy="8"/>
                  </a:xfrm>
                  <a:custGeom>
                    <a:avLst/>
                    <a:gdLst/>
                    <a:ahLst/>
                    <a:cxnLst/>
                    <a:rect l="0" t="0" r="0" b="0"/>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ln>
                </p:spPr>
                <p:txBody>
                  <a:bodyPr/>
                  <a:lstStyle/>
                  <a:p>
                    <a:endParaRPr lang="zh-CN" altLang="en-US" sz="3200">
                      <a:solidFill>
                        <a:srgbClr val="000000"/>
                      </a:solidFill>
                    </a:endParaRPr>
                  </a:p>
                </p:txBody>
              </p:sp>
              <p:sp>
                <p:nvSpPr>
                  <p:cNvPr id="22541" name="任意多边形 22540"/>
                  <p:cNvSpPr/>
                  <p:nvPr/>
                </p:nvSpPr>
                <p:spPr>
                  <a:xfrm>
                    <a:off x="2120" y="616"/>
                    <a:ext cx="13" cy="14"/>
                  </a:xfrm>
                  <a:custGeom>
                    <a:avLst/>
                    <a:gdLst/>
                    <a:ahLst/>
                    <a:cxnLst/>
                    <a:rect l="0" t="0" r="0" b="0"/>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ln>
                </p:spPr>
                <p:txBody>
                  <a:bodyPr/>
                  <a:lstStyle/>
                  <a:p>
                    <a:endParaRPr lang="zh-CN" altLang="en-US" sz="3200">
                      <a:solidFill>
                        <a:srgbClr val="000000"/>
                      </a:solidFill>
                    </a:endParaRPr>
                  </a:p>
                </p:txBody>
              </p:sp>
              <p:sp>
                <p:nvSpPr>
                  <p:cNvPr id="22542" name="任意多边形 22541"/>
                  <p:cNvSpPr/>
                  <p:nvPr/>
                </p:nvSpPr>
                <p:spPr>
                  <a:xfrm>
                    <a:off x="1967" y="629"/>
                    <a:ext cx="11" cy="5"/>
                  </a:xfrm>
                  <a:custGeom>
                    <a:avLst/>
                    <a:gdLst/>
                    <a:ahLst/>
                    <a:cxnLst/>
                    <a:rect l="0" t="0" r="0" b="0"/>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ln>
                </p:spPr>
                <p:txBody>
                  <a:bodyPr/>
                  <a:lstStyle/>
                  <a:p>
                    <a:endParaRPr lang="zh-CN" altLang="en-US" sz="3200">
                      <a:solidFill>
                        <a:srgbClr val="000000"/>
                      </a:solidFill>
                    </a:endParaRPr>
                  </a:p>
                </p:txBody>
              </p:sp>
              <p:sp>
                <p:nvSpPr>
                  <p:cNvPr id="22543" name="任意多边形 22542"/>
                  <p:cNvSpPr/>
                  <p:nvPr/>
                </p:nvSpPr>
                <p:spPr>
                  <a:xfrm>
                    <a:off x="1921" y="635"/>
                    <a:ext cx="28" cy="16"/>
                  </a:xfrm>
                  <a:custGeom>
                    <a:avLst/>
                    <a:gdLst/>
                    <a:ahLst/>
                    <a:cxnLst/>
                    <a:rect l="0" t="0" r="0" b="0"/>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ln>
                </p:spPr>
                <p:txBody>
                  <a:bodyPr/>
                  <a:lstStyle/>
                  <a:p>
                    <a:endParaRPr lang="zh-CN" altLang="en-US" sz="3200">
                      <a:solidFill>
                        <a:srgbClr val="000000"/>
                      </a:solidFill>
                    </a:endParaRPr>
                  </a:p>
                </p:txBody>
              </p:sp>
              <p:sp>
                <p:nvSpPr>
                  <p:cNvPr id="22544" name="任意多边形 22543"/>
                  <p:cNvSpPr/>
                  <p:nvPr/>
                </p:nvSpPr>
                <p:spPr>
                  <a:xfrm>
                    <a:off x="1892" y="634"/>
                    <a:ext cx="29" cy="16"/>
                  </a:xfrm>
                  <a:custGeom>
                    <a:avLst/>
                    <a:gdLst/>
                    <a:ahLst/>
                    <a:cxnLst/>
                    <a:rect l="0" t="0" r="0" b="0"/>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ln>
                </p:spPr>
                <p:txBody>
                  <a:bodyPr/>
                  <a:lstStyle/>
                  <a:p>
                    <a:endParaRPr lang="zh-CN" altLang="en-US" sz="3200">
                      <a:solidFill>
                        <a:srgbClr val="000000"/>
                      </a:solidFill>
                    </a:endParaRPr>
                  </a:p>
                </p:txBody>
              </p:sp>
              <p:sp>
                <p:nvSpPr>
                  <p:cNvPr id="22545" name="任意多边形 22544"/>
                  <p:cNvSpPr/>
                  <p:nvPr/>
                </p:nvSpPr>
                <p:spPr>
                  <a:xfrm>
                    <a:off x="1735" y="547"/>
                    <a:ext cx="151" cy="93"/>
                  </a:xfrm>
                  <a:custGeom>
                    <a:avLst/>
                    <a:gdLst/>
                    <a:ahLst/>
                    <a:cxnLst/>
                    <a:rect l="0" t="0" r="0" b="0"/>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ln>
                </p:spPr>
                <p:txBody>
                  <a:bodyPr/>
                  <a:lstStyle/>
                  <a:p>
                    <a:endParaRPr lang="zh-CN" altLang="en-US" sz="3200">
                      <a:solidFill>
                        <a:srgbClr val="000000"/>
                      </a:solidFill>
                    </a:endParaRPr>
                  </a:p>
                </p:txBody>
              </p:sp>
              <p:sp>
                <p:nvSpPr>
                  <p:cNvPr id="22546" name="任意多边形 22545"/>
                  <p:cNvSpPr/>
                  <p:nvPr/>
                </p:nvSpPr>
                <p:spPr>
                  <a:xfrm>
                    <a:off x="1827" y="541"/>
                    <a:ext cx="67" cy="68"/>
                  </a:xfrm>
                  <a:custGeom>
                    <a:avLst/>
                    <a:gdLst/>
                    <a:ahLst/>
                    <a:cxnLst/>
                    <a:rect l="0" t="0" r="0" b="0"/>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ln>
                </p:spPr>
                <p:txBody>
                  <a:bodyPr/>
                  <a:lstStyle/>
                  <a:p>
                    <a:endParaRPr lang="zh-CN" altLang="en-US" sz="3200">
                      <a:solidFill>
                        <a:srgbClr val="000000"/>
                      </a:solidFill>
                    </a:endParaRPr>
                  </a:p>
                </p:txBody>
              </p:sp>
              <p:sp>
                <p:nvSpPr>
                  <p:cNvPr id="22547" name="任意多边形 22546"/>
                  <p:cNvSpPr/>
                  <p:nvPr/>
                </p:nvSpPr>
                <p:spPr>
                  <a:xfrm>
                    <a:off x="1892" y="572"/>
                    <a:ext cx="47" cy="13"/>
                  </a:xfrm>
                  <a:custGeom>
                    <a:avLst/>
                    <a:gdLst/>
                    <a:ahLst/>
                    <a:cxnLst/>
                    <a:rect l="0" t="0" r="0" b="0"/>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ln>
                </p:spPr>
                <p:txBody>
                  <a:bodyPr/>
                  <a:lstStyle/>
                  <a:p>
                    <a:endParaRPr lang="zh-CN" altLang="en-US" sz="3200">
                      <a:solidFill>
                        <a:srgbClr val="000000"/>
                      </a:solidFill>
                    </a:endParaRPr>
                  </a:p>
                </p:txBody>
              </p:sp>
              <p:sp>
                <p:nvSpPr>
                  <p:cNvPr id="22548" name="任意多边形 22547"/>
                  <p:cNvSpPr/>
                  <p:nvPr/>
                </p:nvSpPr>
                <p:spPr>
                  <a:xfrm>
                    <a:off x="1890" y="588"/>
                    <a:ext cx="32" cy="34"/>
                  </a:xfrm>
                  <a:custGeom>
                    <a:avLst/>
                    <a:gdLst/>
                    <a:ahLst/>
                    <a:cxnLst/>
                    <a:rect l="0" t="0" r="0" b="0"/>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ln>
                </p:spPr>
                <p:txBody>
                  <a:bodyPr/>
                  <a:lstStyle/>
                  <a:p>
                    <a:endParaRPr lang="zh-CN" altLang="en-US" sz="3200">
                      <a:solidFill>
                        <a:srgbClr val="000000"/>
                      </a:solidFill>
                    </a:endParaRPr>
                  </a:p>
                </p:txBody>
              </p:sp>
              <p:sp>
                <p:nvSpPr>
                  <p:cNvPr id="22549" name="任意多边形 22548"/>
                  <p:cNvSpPr/>
                  <p:nvPr/>
                </p:nvSpPr>
                <p:spPr>
                  <a:xfrm>
                    <a:off x="1944" y="569"/>
                    <a:ext cx="16" cy="20"/>
                  </a:xfrm>
                  <a:custGeom>
                    <a:avLst/>
                    <a:gdLst/>
                    <a:ahLst/>
                    <a:cxnLst/>
                    <a:rect l="0" t="0" r="0" b="0"/>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ln>
                </p:spPr>
                <p:txBody>
                  <a:bodyPr/>
                  <a:lstStyle/>
                  <a:p>
                    <a:endParaRPr lang="zh-CN" altLang="en-US" sz="3200">
                      <a:solidFill>
                        <a:srgbClr val="000000"/>
                      </a:solidFill>
                    </a:endParaRPr>
                  </a:p>
                </p:txBody>
              </p:sp>
              <p:sp>
                <p:nvSpPr>
                  <p:cNvPr id="22550" name="任意多边形 22549"/>
                  <p:cNvSpPr/>
                  <p:nvPr/>
                </p:nvSpPr>
                <p:spPr>
                  <a:xfrm>
                    <a:off x="1948" y="600"/>
                    <a:ext cx="20" cy="10"/>
                  </a:xfrm>
                  <a:custGeom>
                    <a:avLst/>
                    <a:gdLst/>
                    <a:ahLst/>
                    <a:cxnLst/>
                    <a:rect l="0" t="0" r="0" b="0"/>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ln>
                </p:spPr>
                <p:txBody>
                  <a:bodyPr/>
                  <a:lstStyle/>
                  <a:p>
                    <a:endParaRPr lang="zh-CN" altLang="en-US" sz="3200">
                      <a:solidFill>
                        <a:srgbClr val="000000"/>
                      </a:solidFill>
                    </a:endParaRPr>
                  </a:p>
                </p:txBody>
              </p:sp>
              <p:sp>
                <p:nvSpPr>
                  <p:cNvPr id="22551" name="任意多边形 22550"/>
                  <p:cNvSpPr/>
                  <p:nvPr/>
                </p:nvSpPr>
                <p:spPr>
                  <a:xfrm>
                    <a:off x="1969" y="585"/>
                    <a:ext cx="26" cy="17"/>
                  </a:xfrm>
                  <a:custGeom>
                    <a:avLst/>
                    <a:gdLst/>
                    <a:ahLst/>
                    <a:cxnLst/>
                    <a:rect l="0" t="0" r="0" b="0"/>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ln>
                </p:spPr>
                <p:txBody>
                  <a:bodyPr/>
                  <a:lstStyle/>
                  <a:p>
                    <a:endParaRPr lang="zh-CN" altLang="en-US" sz="3200">
                      <a:solidFill>
                        <a:srgbClr val="000000"/>
                      </a:solidFill>
                    </a:endParaRPr>
                  </a:p>
                </p:txBody>
              </p:sp>
              <p:sp>
                <p:nvSpPr>
                  <p:cNvPr id="22552" name="任意多边形 22551"/>
                  <p:cNvSpPr/>
                  <p:nvPr/>
                </p:nvSpPr>
                <p:spPr>
                  <a:xfrm>
                    <a:off x="1976" y="593"/>
                    <a:ext cx="122" cy="61"/>
                  </a:xfrm>
                  <a:custGeom>
                    <a:avLst/>
                    <a:gdLst/>
                    <a:ahLst/>
                    <a:cxnLst/>
                    <a:rect l="0" t="0" r="0" b="0"/>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ln>
                </p:spPr>
                <p:txBody>
                  <a:bodyPr/>
                  <a:lstStyle/>
                  <a:p>
                    <a:endParaRPr lang="zh-CN" altLang="en-US" sz="3200">
                      <a:solidFill>
                        <a:srgbClr val="000000"/>
                      </a:solidFill>
                    </a:endParaRPr>
                  </a:p>
                </p:txBody>
              </p:sp>
              <p:sp>
                <p:nvSpPr>
                  <p:cNvPr id="22553" name="任意多边形 22552"/>
                  <p:cNvSpPr/>
                  <p:nvPr/>
                </p:nvSpPr>
                <p:spPr>
                  <a:xfrm>
                    <a:off x="2082" y="599"/>
                    <a:ext cx="33" cy="26"/>
                  </a:xfrm>
                  <a:custGeom>
                    <a:avLst/>
                    <a:gdLst/>
                    <a:ahLst/>
                    <a:cxnLst/>
                    <a:rect l="0" t="0" r="0" b="0"/>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ln>
                </p:spPr>
                <p:txBody>
                  <a:bodyPr/>
                  <a:lstStyle/>
                  <a:p>
                    <a:endParaRPr lang="zh-CN" altLang="en-US" sz="3200">
                      <a:solidFill>
                        <a:srgbClr val="000000"/>
                      </a:solidFill>
                    </a:endParaRPr>
                  </a:p>
                </p:txBody>
              </p:sp>
              <p:sp>
                <p:nvSpPr>
                  <p:cNvPr id="22554" name="任意多边形 22553"/>
                  <p:cNvSpPr/>
                  <p:nvPr/>
                </p:nvSpPr>
                <p:spPr>
                  <a:xfrm>
                    <a:off x="2152" y="544"/>
                    <a:ext cx="8" cy="6"/>
                  </a:xfrm>
                  <a:custGeom>
                    <a:avLst/>
                    <a:gdLst/>
                    <a:ahLst/>
                    <a:cxnLst/>
                    <a:rect l="0" t="0" r="0" b="0"/>
                    <a:pathLst>
                      <a:path w="17" h="18">
                        <a:moveTo>
                          <a:pt x="3" y="4"/>
                        </a:moveTo>
                        <a:cubicBezTo>
                          <a:pt x="17" y="7"/>
                          <a:pt x="16" y="18"/>
                          <a:pt x="3" y="14"/>
                        </a:cubicBezTo>
                        <a:cubicBezTo>
                          <a:pt x="0" y="6"/>
                          <a:pt x="7" y="0"/>
                          <a:pt x="3" y="4"/>
                        </a:cubicBezTo>
                        <a:close/>
                      </a:path>
                    </a:pathLst>
                  </a:custGeom>
                  <a:solidFill>
                    <a:schemeClr val="folHlink"/>
                  </a:solidFill>
                  <a:ln w="9525">
                    <a:noFill/>
                  </a:ln>
                </p:spPr>
                <p:txBody>
                  <a:bodyPr/>
                  <a:lstStyle/>
                  <a:p>
                    <a:endParaRPr lang="zh-CN" altLang="en-US" sz="3200">
                      <a:solidFill>
                        <a:srgbClr val="000000"/>
                      </a:solidFill>
                    </a:endParaRPr>
                  </a:p>
                </p:txBody>
              </p:sp>
              <p:sp>
                <p:nvSpPr>
                  <p:cNvPr id="22555" name="任意多边形 22554"/>
                  <p:cNvSpPr/>
                  <p:nvPr/>
                </p:nvSpPr>
                <p:spPr>
                  <a:xfrm>
                    <a:off x="2194" y="584"/>
                    <a:ext cx="11" cy="8"/>
                  </a:xfrm>
                  <a:custGeom>
                    <a:avLst/>
                    <a:gdLst/>
                    <a:ahLst/>
                    <a:cxnLst/>
                    <a:rect l="0" t="0" r="0" b="0"/>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ln>
                </p:spPr>
                <p:txBody>
                  <a:bodyPr/>
                  <a:lstStyle/>
                  <a:p>
                    <a:endParaRPr lang="zh-CN" altLang="en-US" sz="3200">
                      <a:solidFill>
                        <a:srgbClr val="000000"/>
                      </a:solidFill>
                    </a:endParaRPr>
                  </a:p>
                </p:txBody>
              </p:sp>
              <p:sp>
                <p:nvSpPr>
                  <p:cNvPr id="22556" name="任意多边形 22555"/>
                  <p:cNvSpPr/>
                  <p:nvPr/>
                </p:nvSpPr>
                <p:spPr>
                  <a:xfrm>
                    <a:off x="2059" y="494"/>
                    <a:ext cx="8" cy="5"/>
                  </a:xfrm>
                  <a:custGeom>
                    <a:avLst/>
                    <a:gdLst/>
                    <a:ahLst/>
                    <a:cxnLst/>
                    <a:rect l="0" t="0" r="0" b="0"/>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ln>
                </p:spPr>
                <p:txBody>
                  <a:bodyPr/>
                  <a:lstStyle/>
                  <a:p>
                    <a:endParaRPr lang="zh-CN" altLang="en-US" sz="3200">
                      <a:solidFill>
                        <a:srgbClr val="000000"/>
                      </a:solidFill>
                    </a:endParaRPr>
                  </a:p>
                </p:txBody>
              </p:sp>
              <p:sp>
                <p:nvSpPr>
                  <p:cNvPr id="22557" name="任意多边形 22556"/>
                  <p:cNvSpPr/>
                  <p:nvPr/>
                </p:nvSpPr>
                <p:spPr>
                  <a:xfrm>
                    <a:off x="1988" y="536"/>
                    <a:ext cx="8" cy="5"/>
                  </a:xfrm>
                  <a:custGeom>
                    <a:avLst/>
                    <a:gdLst/>
                    <a:ahLst/>
                    <a:cxnLst/>
                    <a:rect l="0" t="0" r="0" b="0"/>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ln>
                </p:spPr>
                <p:txBody>
                  <a:bodyPr/>
                  <a:lstStyle/>
                  <a:p>
                    <a:endParaRPr lang="zh-CN" altLang="en-US" sz="3200">
                      <a:solidFill>
                        <a:srgbClr val="000000"/>
                      </a:solidFill>
                    </a:endParaRPr>
                  </a:p>
                </p:txBody>
              </p:sp>
              <p:sp>
                <p:nvSpPr>
                  <p:cNvPr id="22558" name="任意多边形 22557"/>
                  <p:cNvSpPr/>
                  <p:nvPr/>
                </p:nvSpPr>
                <p:spPr>
                  <a:xfrm>
                    <a:off x="1910" y="523"/>
                    <a:ext cx="34" cy="27"/>
                  </a:xfrm>
                  <a:custGeom>
                    <a:avLst/>
                    <a:gdLst/>
                    <a:ahLst/>
                    <a:cxnLst/>
                    <a:rect l="0" t="0" r="0" b="0"/>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ln>
                </p:spPr>
                <p:txBody>
                  <a:bodyPr/>
                  <a:lstStyle/>
                  <a:p>
                    <a:endParaRPr lang="zh-CN" altLang="en-US" sz="3200">
                      <a:solidFill>
                        <a:srgbClr val="000000"/>
                      </a:solidFill>
                    </a:endParaRPr>
                  </a:p>
                </p:txBody>
              </p:sp>
              <p:sp>
                <p:nvSpPr>
                  <p:cNvPr id="22559" name="任意多边形 22558"/>
                  <p:cNvSpPr/>
                  <p:nvPr/>
                </p:nvSpPr>
                <p:spPr>
                  <a:xfrm>
                    <a:off x="1899" y="466"/>
                    <a:ext cx="40" cy="58"/>
                  </a:xfrm>
                  <a:custGeom>
                    <a:avLst/>
                    <a:gdLst/>
                    <a:ahLst/>
                    <a:cxnLst/>
                    <a:rect l="0" t="0" r="0" b="0"/>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ln>
                </p:spPr>
                <p:txBody>
                  <a:bodyPr/>
                  <a:lstStyle/>
                  <a:p>
                    <a:endParaRPr lang="zh-CN" altLang="en-US" sz="3200">
                      <a:solidFill>
                        <a:srgbClr val="000000"/>
                      </a:solidFill>
                    </a:endParaRPr>
                  </a:p>
                </p:txBody>
              </p:sp>
              <p:sp>
                <p:nvSpPr>
                  <p:cNvPr id="22560" name="任意多边形 22559"/>
                  <p:cNvSpPr/>
                  <p:nvPr/>
                </p:nvSpPr>
                <p:spPr>
                  <a:xfrm>
                    <a:off x="1909" y="508"/>
                    <a:ext cx="14" cy="17"/>
                  </a:xfrm>
                  <a:custGeom>
                    <a:avLst/>
                    <a:gdLst/>
                    <a:ahLst/>
                    <a:cxnLst/>
                    <a:rect l="0" t="0" r="0" b="0"/>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ln>
                </p:spPr>
                <p:txBody>
                  <a:bodyPr/>
                  <a:lstStyle/>
                  <a:p>
                    <a:endParaRPr lang="zh-CN" altLang="en-US" sz="3200">
                      <a:solidFill>
                        <a:srgbClr val="000000"/>
                      </a:solidFill>
                    </a:endParaRPr>
                  </a:p>
                </p:txBody>
              </p:sp>
              <p:sp>
                <p:nvSpPr>
                  <p:cNvPr id="22561" name="任意多边形 22560"/>
                  <p:cNvSpPr/>
                  <p:nvPr/>
                </p:nvSpPr>
                <p:spPr>
                  <a:xfrm>
                    <a:off x="1881" y="512"/>
                    <a:ext cx="19" cy="17"/>
                  </a:xfrm>
                  <a:custGeom>
                    <a:avLst/>
                    <a:gdLst/>
                    <a:ahLst/>
                    <a:cxnLst/>
                    <a:rect l="0" t="0" r="0" b="0"/>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ln>
                </p:spPr>
                <p:txBody>
                  <a:bodyPr/>
                  <a:lstStyle/>
                  <a:p>
                    <a:endParaRPr lang="zh-CN" altLang="en-US" sz="3200">
                      <a:solidFill>
                        <a:srgbClr val="000000"/>
                      </a:solidFill>
                    </a:endParaRPr>
                  </a:p>
                </p:txBody>
              </p:sp>
              <p:sp>
                <p:nvSpPr>
                  <p:cNvPr id="22562" name="任意多边形 22561"/>
                  <p:cNvSpPr/>
                  <p:nvPr/>
                </p:nvSpPr>
                <p:spPr>
                  <a:xfrm>
                    <a:off x="2930" y="489"/>
                    <a:ext cx="299" cy="179"/>
                  </a:xfrm>
                  <a:custGeom>
                    <a:avLst/>
                    <a:gdLst/>
                    <a:ahLst/>
                    <a:cxnLst/>
                    <a:rect l="0" t="0" r="0" b="0"/>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ln>
                </p:spPr>
                <p:txBody>
                  <a:bodyPr/>
                  <a:lstStyle/>
                  <a:p>
                    <a:endParaRPr lang="zh-CN" altLang="en-US" sz="3200">
                      <a:solidFill>
                        <a:srgbClr val="000000"/>
                      </a:solidFill>
                    </a:endParaRPr>
                  </a:p>
                </p:txBody>
              </p:sp>
              <p:sp>
                <p:nvSpPr>
                  <p:cNvPr id="22563" name="任意多边形 22562"/>
                  <p:cNvSpPr/>
                  <p:nvPr/>
                </p:nvSpPr>
                <p:spPr>
                  <a:xfrm>
                    <a:off x="2534" y="242"/>
                    <a:ext cx="420" cy="283"/>
                  </a:xfrm>
                  <a:custGeom>
                    <a:avLst/>
                    <a:gdLst/>
                    <a:ahLst/>
                    <a:cxnLst/>
                    <a:rect l="0" t="0" r="0" b="0"/>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ln>
                </p:spPr>
                <p:txBody>
                  <a:bodyPr/>
                  <a:lstStyle/>
                  <a:p>
                    <a:endParaRPr lang="zh-CN" altLang="en-US" sz="3200">
                      <a:solidFill>
                        <a:srgbClr val="000000"/>
                      </a:solidFill>
                    </a:endParaRPr>
                  </a:p>
                </p:txBody>
              </p:sp>
              <p:sp>
                <p:nvSpPr>
                  <p:cNvPr id="22564" name="任意多边形 22563"/>
                  <p:cNvSpPr/>
                  <p:nvPr/>
                </p:nvSpPr>
                <p:spPr>
                  <a:xfrm>
                    <a:off x="2405" y="445"/>
                    <a:ext cx="15" cy="16"/>
                  </a:xfrm>
                  <a:custGeom>
                    <a:avLst/>
                    <a:gdLst/>
                    <a:ahLst/>
                    <a:cxnLst/>
                    <a:rect l="0" t="0" r="0" b="0"/>
                    <a:pathLst>
                      <a:path w="36" h="48">
                        <a:moveTo>
                          <a:pt x="6" y="28"/>
                        </a:moveTo>
                        <a:cubicBezTo>
                          <a:pt x="25" y="0"/>
                          <a:pt x="36" y="31"/>
                          <a:pt x="10" y="48"/>
                        </a:cubicBezTo>
                        <a:cubicBezTo>
                          <a:pt x="0" y="34"/>
                          <a:pt x="0" y="40"/>
                          <a:pt x="6" y="28"/>
                        </a:cubicBezTo>
                        <a:close/>
                      </a:path>
                    </a:pathLst>
                  </a:custGeom>
                  <a:solidFill>
                    <a:schemeClr val="folHlink"/>
                  </a:solidFill>
                  <a:ln w="9525">
                    <a:noFill/>
                  </a:ln>
                </p:spPr>
                <p:txBody>
                  <a:bodyPr/>
                  <a:lstStyle/>
                  <a:p>
                    <a:endParaRPr lang="zh-CN" altLang="en-US" sz="3200">
                      <a:solidFill>
                        <a:srgbClr val="000000"/>
                      </a:solidFill>
                    </a:endParaRPr>
                  </a:p>
                </p:txBody>
              </p:sp>
              <p:sp>
                <p:nvSpPr>
                  <p:cNvPr id="22565" name="任意多边形 22564"/>
                  <p:cNvSpPr/>
                  <p:nvPr/>
                </p:nvSpPr>
                <p:spPr>
                  <a:xfrm>
                    <a:off x="2393" y="439"/>
                    <a:ext cx="16" cy="12"/>
                  </a:xfrm>
                  <a:custGeom>
                    <a:avLst/>
                    <a:gdLst/>
                    <a:ahLst/>
                    <a:cxnLst/>
                    <a:rect l="0" t="0" r="0" b="0"/>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ln>
                </p:spPr>
                <p:txBody>
                  <a:bodyPr/>
                  <a:lstStyle/>
                  <a:p>
                    <a:endParaRPr lang="zh-CN" altLang="en-US" sz="3200">
                      <a:solidFill>
                        <a:srgbClr val="000000"/>
                      </a:solidFill>
                    </a:endParaRPr>
                  </a:p>
                </p:txBody>
              </p:sp>
              <p:sp>
                <p:nvSpPr>
                  <p:cNvPr id="22566" name="任意多边形 22565"/>
                  <p:cNvSpPr/>
                  <p:nvPr/>
                </p:nvSpPr>
                <p:spPr>
                  <a:xfrm>
                    <a:off x="2878" y="406"/>
                    <a:ext cx="73" cy="33"/>
                  </a:xfrm>
                  <a:custGeom>
                    <a:avLst/>
                    <a:gdLst/>
                    <a:ahLst/>
                    <a:cxnLst/>
                    <a:rect l="0" t="0" r="0" b="0"/>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ln>
                </p:spPr>
                <p:txBody>
                  <a:bodyPr/>
                  <a:lstStyle/>
                  <a:p>
                    <a:endParaRPr lang="zh-CN" altLang="en-US" sz="3200">
                      <a:solidFill>
                        <a:srgbClr val="000000"/>
                      </a:solidFill>
                    </a:endParaRPr>
                  </a:p>
                </p:txBody>
              </p:sp>
              <p:sp>
                <p:nvSpPr>
                  <p:cNvPr id="22567" name="任意多边形 22566"/>
                  <p:cNvSpPr/>
                  <p:nvPr/>
                </p:nvSpPr>
                <p:spPr>
                  <a:xfrm>
                    <a:off x="2955" y="433"/>
                    <a:ext cx="59" cy="15"/>
                  </a:xfrm>
                  <a:custGeom>
                    <a:avLst/>
                    <a:gdLst/>
                    <a:ahLst/>
                    <a:cxnLst/>
                    <a:rect l="0" t="0" r="0" b="0"/>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ln>
                </p:spPr>
                <p:txBody>
                  <a:bodyPr/>
                  <a:lstStyle/>
                  <a:p>
                    <a:endParaRPr lang="zh-CN" altLang="en-US" sz="3200">
                      <a:solidFill>
                        <a:srgbClr val="000000"/>
                      </a:solidFill>
                    </a:endParaRPr>
                  </a:p>
                </p:txBody>
              </p:sp>
              <p:sp>
                <p:nvSpPr>
                  <p:cNvPr id="22568" name="任意多边形 22567"/>
                  <p:cNvSpPr/>
                  <p:nvPr/>
                </p:nvSpPr>
                <p:spPr>
                  <a:xfrm>
                    <a:off x="2924" y="441"/>
                    <a:ext cx="24" cy="14"/>
                  </a:xfrm>
                  <a:custGeom>
                    <a:avLst/>
                    <a:gdLst/>
                    <a:ahLst/>
                    <a:cxnLst/>
                    <a:rect l="0" t="0" r="0" b="0"/>
                    <a:pathLst>
                      <a:path w="57" h="42">
                        <a:moveTo>
                          <a:pt x="17" y="25"/>
                        </a:moveTo>
                        <a:cubicBezTo>
                          <a:pt x="0" y="0"/>
                          <a:pt x="21" y="9"/>
                          <a:pt x="37" y="13"/>
                        </a:cubicBezTo>
                        <a:cubicBezTo>
                          <a:pt x="57" y="42"/>
                          <a:pt x="30" y="25"/>
                          <a:pt x="17" y="25"/>
                        </a:cubicBezTo>
                        <a:close/>
                      </a:path>
                    </a:pathLst>
                  </a:custGeom>
                  <a:solidFill>
                    <a:schemeClr val="folHlink"/>
                  </a:solidFill>
                  <a:ln w="9525">
                    <a:noFill/>
                  </a:ln>
                </p:spPr>
                <p:txBody>
                  <a:bodyPr/>
                  <a:lstStyle/>
                  <a:p>
                    <a:endParaRPr lang="zh-CN" altLang="en-US" sz="3200">
                      <a:solidFill>
                        <a:srgbClr val="000000"/>
                      </a:solidFill>
                    </a:endParaRPr>
                  </a:p>
                </p:txBody>
              </p:sp>
              <p:sp>
                <p:nvSpPr>
                  <p:cNvPr id="22569" name="任意多边形 22568"/>
                  <p:cNvSpPr/>
                  <p:nvPr/>
                </p:nvSpPr>
                <p:spPr>
                  <a:xfrm>
                    <a:off x="2908" y="398"/>
                    <a:ext cx="16" cy="18"/>
                  </a:xfrm>
                  <a:custGeom>
                    <a:avLst/>
                    <a:gdLst/>
                    <a:ahLst/>
                    <a:cxnLst/>
                    <a:rect l="0" t="0" r="0" b="0"/>
                    <a:pathLst>
                      <a:path w="39" h="52">
                        <a:moveTo>
                          <a:pt x="19" y="32"/>
                        </a:moveTo>
                        <a:cubicBezTo>
                          <a:pt x="13" y="14"/>
                          <a:pt x="0" y="13"/>
                          <a:pt x="19" y="0"/>
                        </a:cubicBezTo>
                        <a:cubicBezTo>
                          <a:pt x="23" y="5"/>
                          <a:pt x="39" y="52"/>
                          <a:pt x="19" y="32"/>
                        </a:cubicBezTo>
                        <a:close/>
                      </a:path>
                    </a:pathLst>
                  </a:custGeom>
                  <a:solidFill>
                    <a:schemeClr val="folHlink"/>
                  </a:solidFill>
                  <a:ln w="9525">
                    <a:noFill/>
                  </a:ln>
                </p:spPr>
                <p:txBody>
                  <a:bodyPr/>
                  <a:lstStyle/>
                  <a:p>
                    <a:endParaRPr lang="zh-CN" altLang="en-US" sz="3200">
                      <a:solidFill>
                        <a:srgbClr val="000000"/>
                      </a:solidFill>
                    </a:endParaRPr>
                  </a:p>
                </p:txBody>
              </p:sp>
              <p:sp>
                <p:nvSpPr>
                  <p:cNvPr id="22570" name="任意多边形 22569"/>
                  <p:cNvSpPr/>
                  <p:nvPr/>
                </p:nvSpPr>
                <p:spPr>
                  <a:xfrm>
                    <a:off x="3035" y="452"/>
                    <a:ext cx="19" cy="27"/>
                  </a:xfrm>
                  <a:custGeom>
                    <a:avLst/>
                    <a:gdLst/>
                    <a:ahLst/>
                    <a:cxnLst/>
                    <a:rect l="0" t="0" r="0" b="0"/>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ln>
                </p:spPr>
                <p:txBody>
                  <a:bodyPr/>
                  <a:lstStyle/>
                  <a:p>
                    <a:endParaRPr lang="zh-CN" altLang="en-US" sz="3200">
                      <a:solidFill>
                        <a:srgbClr val="000000"/>
                      </a:solidFill>
                    </a:endParaRPr>
                  </a:p>
                </p:txBody>
              </p:sp>
              <p:sp>
                <p:nvSpPr>
                  <p:cNvPr id="22571" name="任意多边形 22570"/>
                  <p:cNvSpPr/>
                  <p:nvPr/>
                </p:nvSpPr>
                <p:spPr>
                  <a:xfrm>
                    <a:off x="2696" y="247"/>
                    <a:ext cx="205" cy="41"/>
                  </a:xfrm>
                  <a:custGeom>
                    <a:avLst/>
                    <a:gdLst/>
                    <a:ahLst/>
                    <a:cxnLst/>
                    <a:rect l="0" t="0" r="0" b="0"/>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ln>
                </p:spPr>
                <p:txBody>
                  <a:bodyPr/>
                  <a:lstStyle/>
                  <a:p>
                    <a:endParaRPr lang="zh-CN" altLang="en-US" sz="3200">
                      <a:solidFill>
                        <a:srgbClr val="000000"/>
                      </a:solidFill>
                    </a:endParaRPr>
                  </a:p>
                </p:txBody>
              </p:sp>
              <p:sp>
                <p:nvSpPr>
                  <p:cNvPr id="22572" name="任意多边形 22571"/>
                  <p:cNvSpPr/>
                  <p:nvPr/>
                </p:nvSpPr>
                <p:spPr>
                  <a:xfrm>
                    <a:off x="2515" y="246"/>
                    <a:ext cx="190" cy="20"/>
                  </a:xfrm>
                  <a:custGeom>
                    <a:avLst/>
                    <a:gdLst/>
                    <a:ahLst/>
                    <a:cxnLst/>
                    <a:rect l="0" t="0" r="0" b="0"/>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ln>
                </p:spPr>
                <p:txBody>
                  <a:bodyPr/>
                  <a:lstStyle/>
                  <a:p>
                    <a:endParaRPr lang="zh-CN" altLang="en-US" sz="3200">
                      <a:solidFill>
                        <a:srgbClr val="000000"/>
                      </a:solidFill>
                    </a:endParaRPr>
                  </a:p>
                </p:txBody>
              </p:sp>
              <p:sp>
                <p:nvSpPr>
                  <p:cNvPr id="22573" name="任意多边形 22572"/>
                  <p:cNvSpPr/>
                  <p:nvPr/>
                </p:nvSpPr>
                <p:spPr>
                  <a:xfrm>
                    <a:off x="2096" y="275"/>
                    <a:ext cx="18" cy="10"/>
                  </a:xfrm>
                  <a:custGeom>
                    <a:avLst/>
                    <a:gdLst/>
                    <a:ahLst/>
                    <a:cxnLst/>
                    <a:rect l="0" t="0" r="0" b="0"/>
                    <a:pathLst>
                      <a:path w="41" h="29">
                        <a:moveTo>
                          <a:pt x="0" y="25"/>
                        </a:moveTo>
                        <a:cubicBezTo>
                          <a:pt x="10" y="11"/>
                          <a:pt x="41" y="0"/>
                          <a:pt x="12" y="29"/>
                        </a:cubicBezTo>
                        <a:cubicBezTo>
                          <a:pt x="8" y="28"/>
                          <a:pt x="0" y="25"/>
                          <a:pt x="0" y="25"/>
                        </a:cubicBezTo>
                        <a:close/>
                      </a:path>
                    </a:pathLst>
                  </a:custGeom>
                  <a:solidFill>
                    <a:schemeClr val="folHlink"/>
                  </a:solidFill>
                  <a:ln w="9525">
                    <a:noFill/>
                  </a:ln>
                </p:spPr>
                <p:txBody>
                  <a:bodyPr/>
                  <a:lstStyle/>
                  <a:p>
                    <a:endParaRPr lang="zh-CN" altLang="en-US" sz="3200">
                      <a:solidFill>
                        <a:srgbClr val="000000"/>
                      </a:solidFill>
                    </a:endParaRPr>
                  </a:p>
                </p:txBody>
              </p:sp>
              <p:sp>
                <p:nvSpPr>
                  <p:cNvPr id="22574" name="任意多边形 22573"/>
                  <p:cNvSpPr/>
                  <p:nvPr/>
                </p:nvSpPr>
                <p:spPr>
                  <a:xfrm>
                    <a:off x="1606" y="246"/>
                    <a:ext cx="436" cy="152"/>
                  </a:xfrm>
                  <a:custGeom>
                    <a:avLst/>
                    <a:gdLst/>
                    <a:ahLst/>
                    <a:cxnLst/>
                    <a:rect l="0" t="0" r="0" b="0"/>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ln>
                </p:spPr>
                <p:txBody>
                  <a:bodyPr/>
                  <a:lstStyle/>
                  <a:p>
                    <a:endParaRPr lang="zh-CN" altLang="en-US" sz="3200">
                      <a:solidFill>
                        <a:srgbClr val="000000"/>
                      </a:solidFill>
                    </a:endParaRPr>
                  </a:p>
                </p:txBody>
              </p:sp>
              <p:sp>
                <p:nvSpPr>
                  <p:cNvPr id="22575" name="任意多边形 22574"/>
                  <p:cNvSpPr/>
                  <p:nvPr/>
                </p:nvSpPr>
                <p:spPr>
                  <a:xfrm>
                    <a:off x="2043" y="241"/>
                    <a:ext cx="20" cy="55"/>
                  </a:xfrm>
                  <a:custGeom>
                    <a:avLst/>
                    <a:gdLst/>
                    <a:ahLst/>
                    <a:cxnLst/>
                    <a:rect l="0" t="0" r="0" b="0"/>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ln>
                </p:spPr>
                <p:txBody>
                  <a:bodyPr/>
                  <a:lstStyle/>
                  <a:p>
                    <a:endParaRPr lang="zh-CN" altLang="en-US" sz="3200">
                      <a:solidFill>
                        <a:srgbClr val="000000"/>
                      </a:solidFill>
                    </a:endParaRPr>
                  </a:p>
                </p:txBody>
              </p:sp>
              <p:sp>
                <p:nvSpPr>
                  <p:cNvPr id="22576" name="任意多边形 22575"/>
                  <p:cNvSpPr/>
                  <p:nvPr/>
                </p:nvSpPr>
                <p:spPr>
                  <a:xfrm>
                    <a:off x="2031" y="287"/>
                    <a:ext cx="59" cy="34"/>
                  </a:xfrm>
                  <a:custGeom>
                    <a:avLst/>
                    <a:gdLst/>
                    <a:ahLst/>
                    <a:cxnLst/>
                    <a:rect l="0" t="0" r="0" b="0"/>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ln>
                </p:spPr>
                <p:txBody>
                  <a:bodyPr/>
                  <a:lstStyle/>
                  <a:p>
                    <a:endParaRPr lang="zh-CN" altLang="en-US" sz="3200">
                      <a:solidFill>
                        <a:srgbClr val="000000"/>
                      </a:solidFill>
                    </a:endParaRPr>
                  </a:p>
                </p:txBody>
              </p:sp>
              <p:sp>
                <p:nvSpPr>
                  <p:cNvPr id="22577" name="任意多边形 22576"/>
                  <p:cNvSpPr/>
                  <p:nvPr/>
                </p:nvSpPr>
                <p:spPr>
                  <a:xfrm>
                    <a:off x="1968" y="319"/>
                    <a:ext cx="80" cy="72"/>
                  </a:xfrm>
                  <a:custGeom>
                    <a:avLst/>
                    <a:gdLst/>
                    <a:ahLst/>
                    <a:cxnLst/>
                    <a:rect l="0" t="0" r="0" b="0"/>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ln>
                </p:spPr>
                <p:txBody>
                  <a:bodyPr/>
                  <a:lstStyle/>
                  <a:p>
                    <a:endParaRPr lang="zh-CN" altLang="en-US" sz="3200">
                      <a:solidFill>
                        <a:srgbClr val="000000"/>
                      </a:solidFill>
                    </a:endParaRPr>
                  </a:p>
                </p:txBody>
              </p:sp>
              <p:sp>
                <p:nvSpPr>
                  <p:cNvPr id="22578" name="任意多边形 22577"/>
                  <p:cNvSpPr/>
                  <p:nvPr/>
                </p:nvSpPr>
                <p:spPr>
                  <a:xfrm>
                    <a:off x="2021" y="340"/>
                    <a:ext cx="6" cy="4"/>
                  </a:xfrm>
                  <a:custGeom>
                    <a:avLst/>
                    <a:gdLst/>
                    <a:ahLst/>
                    <a:cxnLst/>
                    <a:rect l="0" t="0" r="0" b="0"/>
                    <a:pathLst>
                      <a:path w="13" h="13">
                        <a:moveTo>
                          <a:pt x="0" y="9"/>
                        </a:moveTo>
                        <a:cubicBezTo>
                          <a:pt x="6" y="0"/>
                          <a:pt x="13" y="7"/>
                          <a:pt x="4" y="13"/>
                        </a:cubicBezTo>
                        <a:cubicBezTo>
                          <a:pt x="0" y="6"/>
                          <a:pt x="0" y="5"/>
                          <a:pt x="0" y="9"/>
                        </a:cubicBezTo>
                        <a:close/>
                      </a:path>
                    </a:pathLst>
                  </a:custGeom>
                  <a:solidFill>
                    <a:schemeClr val="folHlink"/>
                  </a:solidFill>
                  <a:ln w="9525">
                    <a:noFill/>
                  </a:ln>
                </p:spPr>
                <p:txBody>
                  <a:bodyPr/>
                  <a:lstStyle/>
                  <a:p>
                    <a:endParaRPr lang="zh-CN" altLang="en-US" sz="3200">
                      <a:solidFill>
                        <a:srgbClr val="000000"/>
                      </a:solidFill>
                    </a:endParaRPr>
                  </a:p>
                </p:txBody>
              </p:sp>
              <p:sp>
                <p:nvSpPr>
                  <p:cNvPr id="22579" name="任意多边形 22578"/>
                  <p:cNvSpPr/>
                  <p:nvPr/>
                </p:nvSpPr>
                <p:spPr>
                  <a:xfrm>
                    <a:off x="1573" y="389"/>
                    <a:ext cx="347" cy="189"/>
                  </a:xfrm>
                  <a:custGeom>
                    <a:avLst/>
                    <a:gdLst/>
                    <a:ahLst/>
                    <a:cxnLst/>
                    <a:rect l="0" t="0" r="0" b="0"/>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ln>
                </p:spPr>
                <p:txBody>
                  <a:bodyPr/>
                  <a:lstStyle/>
                  <a:p>
                    <a:endParaRPr lang="zh-CN" altLang="en-US" sz="3200">
                      <a:solidFill>
                        <a:srgbClr val="000000"/>
                      </a:solidFill>
                    </a:endParaRPr>
                  </a:p>
                </p:txBody>
              </p:sp>
              <p:sp>
                <p:nvSpPr>
                  <p:cNvPr id="22580" name="任意多边形 22579"/>
                  <p:cNvSpPr/>
                  <p:nvPr/>
                </p:nvSpPr>
                <p:spPr>
                  <a:xfrm>
                    <a:off x="1634" y="519"/>
                    <a:ext cx="19" cy="29"/>
                  </a:xfrm>
                  <a:custGeom>
                    <a:avLst/>
                    <a:gdLst/>
                    <a:ahLst/>
                    <a:cxnLst/>
                    <a:rect l="0" t="0" r="0" b="0"/>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ln>
                </p:spPr>
                <p:txBody>
                  <a:bodyPr/>
                  <a:lstStyle/>
                  <a:p>
                    <a:endParaRPr lang="zh-CN" altLang="en-US" sz="3200">
                      <a:solidFill>
                        <a:srgbClr val="000000"/>
                      </a:solidFill>
                    </a:endParaRPr>
                  </a:p>
                </p:txBody>
              </p:sp>
              <p:sp>
                <p:nvSpPr>
                  <p:cNvPr id="22581" name="任意多边形 22580"/>
                  <p:cNvSpPr/>
                  <p:nvPr/>
                </p:nvSpPr>
                <p:spPr>
                  <a:xfrm>
                    <a:off x="1900" y="421"/>
                    <a:ext cx="18" cy="24"/>
                  </a:xfrm>
                  <a:custGeom>
                    <a:avLst/>
                    <a:gdLst/>
                    <a:ahLst/>
                    <a:cxnLst/>
                    <a:rect l="0" t="0" r="0" b="0"/>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ln>
                </p:spPr>
                <p:txBody>
                  <a:bodyPr/>
                  <a:lstStyle/>
                  <a:p>
                    <a:endParaRPr lang="zh-CN" altLang="en-US" sz="3200">
                      <a:solidFill>
                        <a:srgbClr val="000000"/>
                      </a:solidFill>
                    </a:endParaRPr>
                  </a:p>
                </p:txBody>
              </p:sp>
              <p:sp>
                <p:nvSpPr>
                  <p:cNvPr id="22582" name="任意多边形 22581"/>
                  <p:cNvSpPr/>
                  <p:nvPr/>
                </p:nvSpPr>
                <p:spPr>
                  <a:xfrm>
                    <a:off x="1951" y="409"/>
                    <a:ext cx="9" cy="10"/>
                  </a:xfrm>
                  <a:custGeom>
                    <a:avLst/>
                    <a:gdLst/>
                    <a:ahLst/>
                    <a:cxnLst/>
                    <a:rect l="0" t="0" r="0" b="0"/>
                    <a:pathLst>
                      <a:path w="20" h="30">
                        <a:moveTo>
                          <a:pt x="7" y="16"/>
                        </a:moveTo>
                        <a:cubicBezTo>
                          <a:pt x="18" y="0"/>
                          <a:pt x="20" y="20"/>
                          <a:pt x="5" y="30"/>
                        </a:cubicBezTo>
                        <a:cubicBezTo>
                          <a:pt x="0" y="23"/>
                          <a:pt x="1" y="22"/>
                          <a:pt x="7" y="16"/>
                        </a:cubicBezTo>
                        <a:close/>
                      </a:path>
                    </a:pathLst>
                  </a:custGeom>
                  <a:solidFill>
                    <a:schemeClr val="folHlink"/>
                  </a:solidFill>
                  <a:ln w="9525">
                    <a:noFill/>
                  </a:ln>
                </p:spPr>
                <p:txBody>
                  <a:bodyPr/>
                  <a:lstStyle/>
                  <a:p>
                    <a:endParaRPr lang="zh-CN" altLang="en-US" sz="3200">
                      <a:solidFill>
                        <a:srgbClr val="000000"/>
                      </a:solidFill>
                    </a:endParaRPr>
                  </a:p>
                </p:txBody>
              </p:sp>
              <p:sp>
                <p:nvSpPr>
                  <p:cNvPr id="22583" name="任意多边形 22582"/>
                  <p:cNvSpPr/>
                  <p:nvPr/>
                </p:nvSpPr>
                <p:spPr>
                  <a:xfrm>
                    <a:off x="1021" y="314"/>
                    <a:ext cx="433" cy="354"/>
                  </a:xfrm>
                  <a:custGeom>
                    <a:avLst/>
                    <a:gdLst/>
                    <a:ahLst/>
                    <a:cxnLst/>
                    <a:rect l="0" t="0" r="0" b="0"/>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ln>
                </p:spPr>
                <p:txBody>
                  <a:bodyPr/>
                  <a:lstStyle/>
                  <a:p>
                    <a:endParaRPr lang="zh-CN" altLang="en-US" sz="3200">
                      <a:solidFill>
                        <a:srgbClr val="000000"/>
                      </a:solidFill>
                    </a:endParaRPr>
                  </a:p>
                </p:txBody>
              </p:sp>
              <p:sp>
                <p:nvSpPr>
                  <p:cNvPr id="22584" name="任意多边形 22583"/>
                  <p:cNvSpPr/>
                  <p:nvPr/>
                </p:nvSpPr>
                <p:spPr>
                  <a:xfrm>
                    <a:off x="1189" y="447"/>
                    <a:ext cx="163" cy="221"/>
                  </a:xfrm>
                  <a:custGeom>
                    <a:avLst/>
                    <a:gdLst/>
                    <a:ahLst/>
                    <a:cxnLst/>
                    <a:rect l="0" t="0" r="0" b="0"/>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ln>
                </p:spPr>
                <p:txBody>
                  <a:bodyPr/>
                  <a:lstStyle/>
                  <a:p>
                    <a:endParaRPr lang="zh-CN" altLang="en-US" sz="3200">
                      <a:solidFill>
                        <a:srgbClr val="000000"/>
                      </a:solidFill>
                    </a:endParaRPr>
                  </a:p>
                </p:txBody>
              </p:sp>
              <p:sp>
                <p:nvSpPr>
                  <p:cNvPr id="22585" name="任意多边形 22584"/>
                  <p:cNvSpPr/>
                  <p:nvPr/>
                </p:nvSpPr>
                <p:spPr>
                  <a:xfrm>
                    <a:off x="1476" y="611"/>
                    <a:ext cx="7" cy="12"/>
                  </a:xfrm>
                  <a:custGeom>
                    <a:avLst/>
                    <a:gdLst/>
                    <a:ahLst/>
                    <a:cxnLst/>
                    <a:rect l="0" t="0" r="0" b="0"/>
                    <a:pathLst>
                      <a:path w="19" h="37">
                        <a:moveTo>
                          <a:pt x="7" y="25"/>
                        </a:moveTo>
                        <a:cubicBezTo>
                          <a:pt x="0" y="4"/>
                          <a:pt x="12" y="0"/>
                          <a:pt x="19" y="21"/>
                        </a:cubicBezTo>
                        <a:cubicBezTo>
                          <a:pt x="14" y="37"/>
                          <a:pt x="18" y="36"/>
                          <a:pt x="7" y="25"/>
                        </a:cubicBezTo>
                        <a:close/>
                      </a:path>
                    </a:pathLst>
                  </a:custGeom>
                  <a:solidFill>
                    <a:schemeClr val="folHlink"/>
                  </a:solidFill>
                  <a:ln w="9525">
                    <a:noFill/>
                  </a:ln>
                </p:spPr>
                <p:txBody>
                  <a:bodyPr/>
                  <a:lstStyle/>
                  <a:p>
                    <a:endParaRPr lang="zh-CN" altLang="en-US" sz="3200">
                      <a:solidFill>
                        <a:srgbClr val="000000"/>
                      </a:solidFill>
                    </a:endParaRPr>
                  </a:p>
                </p:txBody>
              </p:sp>
              <p:sp>
                <p:nvSpPr>
                  <p:cNvPr id="22586" name="任意多边形 22585"/>
                  <p:cNvSpPr/>
                  <p:nvPr/>
                </p:nvSpPr>
                <p:spPr>
                  <a:xfrm>
                    <a:off x="1467" y="497"/>
                    <a:ext cx="9" cy="7"/>
                  </a:xfrm>
                  <a:custGeom>
                    <a:avLst/>
                    <a:gdLst/>
                    <a:ahLst/>
                    <a:cxnLst/>
                    <a:rect l="0" t="0" r="0" b="0"/>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ln>
                </p:spPr>
                <p:txBody>
                  <a:bodyPr/>
                  <a:lstStyle/>
                  <a:p>
                    <a:endParaRPr lang="zh-CN" altLang="en-US" sz="3200">
                      <a:solidFill>
                        <a:srgbClr val="000000"/>
                      </a:solidFill>
                    </a:endParaRPr>
                  </a:p>
                </p:txBody>
              </p:sp>
              <p:sp>
                <p:nvSpPr>
                  <p:cNvPr id="22587" name="任意多边形 22586"/>
                  <p:cNvSpPr/>
                  <p:nvPr/>
                </p:nvSpPr>
                <p:spPr>
                  <a:xfrm>
                    <a:off x="1072" y="357"/>
                    <a:ext cx="25" cy="10"/>
                  </a:xfrm>
                  <a:custGeom>
                    <a:avLst/>
                    <a:gdLst/>
                    <a:ahLst/>
                    <a:cxnLst/>
                    <a:rect l="0" t="0" r="0" b="0"/>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ln>
                </p:spPr>
                <p:txBody>
                  <a:bodyPr/>
                  <a:lstStyle/>
                  <a:p>
                    <a:endParaRPr lang="zh-CN" altLang="en-US" sz="3200">
                      <a:solidFill>
                        <a:srgbClr val="000000"/>
                      </a:solidFill>
                    </a:endParaRPr>
                  </a:p>
                </p:txBody>
              </p:sp>
              <p:sp>
                <p:nvSpPr>
                  <p:cNvPr id="22588" name="任意多边形 22587"/>
                  <p:cNvSpPr/>
                  <p:nvPr/>
                </p:nvSpPr>
                <p:spPr>
                  <a:xfrm>
                    <a:off x="1374" y="265"/>
                    <a:ext cx="295" cy="233"/>
                  </a:xfrm>
                  <a:custGeom>
                    <a:avLst/>
                    <a:gdLst/>
                    <a:ahLst/>
                    <a:cxnLst/>
                    <a:rect l="0" t="0" r="0" b="0"/>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ln>
                </p:spPr>
                <p:txBody>
                  <a:bodyPr/>
                  <a:lstStyle/>
                  <a:p>
                    <a:endParaRPr lang="zh-CN" altLang="en-US" sz="3200">
                      <a:solidFill>
                        <a:srgbClr val="000000"/>
                      </a:solidFill>
                    </a:endParaRPr>
                  </a:p>
                </p:txBody>
              </p:sp>
              <p:sp>
                <p:nvSpPr>
                  <p:cNvPr id="22589" name="任意多边形 22588"/>
                  <p:cNvSpPr/>
                  <p:nvPr/>
                </p:nvSpPr>
                <p:spPr>
                  <a:xfrm>
                    <a:off x="1173" y="247"/>
                    <a:ext cx="591" cy="95"/>
                  </a:xfrm>
                  <a:custGeom>
                    <a:avLst/>
                    <a:gdLst/>
                    <a:ahLst/>
                    <a:cxnLst/>
                    <a:rect l="0" t="0" r="0" b="0"/>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ln>
                </p:spPr>
                <p:txBody>
                  <a:bodyPr/>
                  <a:lstStyle/>
                  <a:p>
                    <a:endParaRPr lang="zh-CN" altLang="en-US" sz="3200">
                      <a:solidFill>
                        <a:srgbClr val="000000"/>
                      </a:solidFill>
                    </a:endParaRPr>
                  </a:p>
                </p:txBody>
              </p:sp>
              <p:sp>
                <p:nvSpPr>
                  <p:cNvPr id="22590" name="任意多边形 22589"/>
                  <p:cNvSpPr/>
                  <p:nvPr/>
                </p:nvSpPr>
                <p:spPr>
                  <a:xfrm>
                    <a:off x="1293" y="282"/>
                    <a:ext cx="13" cy="10"/>
                  </a:xfrm>
                  <a:custGeom>
                    <a:avLst/>
                    <a:gdLst/>
                    <a:ahLst/>
                    <a:cxnLst/>
                    <a:rect l="0" t="0" r="0" b="0"/>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ln>
                </p:spPr>
                <p:txBody>
                  <a:bodyPr/>
                  <a:lstStyle/>
                  <a:p>
                    <a:endParaRPr lang="zh-CN" altLang="en-US" sz="3200">
                      <a:solidFill>
                        <a:srgbClr val="000000"/>
                      </a:solidFill>
                    </a:endParaRPr>
                  </a:p>
                </p:txBody>
              </p:sp>
              <p:sp>
                <p:nvSpPr>
                  <p:cNvPr id="22591" name="任意多边形 22590"/>
                  <p:cNvSpPr/>
                  <p:nvPr/>
                </p:nvSpPr>
                <p:spPr>
                  <a:xfrm>
                    <a:off x="1278" y="296"/>
                    <a:ext cx="19" cy="11"/>
                  </a:xfrm>
                  <a:custGeom>
                    <a:avLst/>
                    <a:gdLst/>
                    <a:ahLst/>
                    <a:cxnLst/>
                    <a:rect l="0" t="0" r="0" b="0"/>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ln>
                </p:spPr>
                <p:txBody>
                  <a:bodyPr/>
                  <a:lstStyle/>
                  <a:p>
                    <a:endParaRPr lang="zh-CN" altLang="en-US" sz="3200">
                      <a:solidFill>
                        <a:srgbClr val="000000"/>
                      </a:solidFill>
                    </a:endParaRPr>
                  </a:p>
                </p:txBody>
              </p:sp>
              <p:sp>
                <p:nvSpPr>
                  <p:cNvPr id="22592" name="任意多边形 22591"/>
                  <p:cNvSpPr/>
                  <p:nvPr/>
                </p:nvSpPr>
                <p:spPr>
                  <a:xfrm>
                    <a:off x="1340" y="337"/>
                    <a:ext cx="32" cy="6"/>
                  </a:xfrm>
                  <a:custGeom>
                    <a:avLst/>
                    <a:gdLst/>
                    <a:ahLst/>
                    <a:cxnLst/>
                    <a:rect l="0" t="0" r="0" b="0"/>
                    <a:pathLst>
                      <a:path w="76" h="18">
                        <a:moveTo>
                          <a:pt x="37" y="18"/>
                        </a:moveTo>
                        <a:cubicBezTo>
                          <a:pt x="25" y="14"/>
                          <a:pt x="0" y="10"/>
                          <a:pt x="25" y="2"/>
                        </a:cubicBezTo>
                        <a:cubicBezTo>
                          <a:pt x="76" y="9"/>
                          <a:pt x="46" y="0"/>
                          <a:pt x="37" y="18"/>
                        </a:cubicBezTo>
                        <a:close/>
                      </a:path>
                    </a:pathLst>
                  </a:custGeom>
                  <a:solidFill>
                    <a:schemeClr val="folHlink"/>
                  </a:solidFill>
                  <a:ln w="9525">
                    <a:noFill/>
                  </a:ln>
                </p:spPr>
                <p:txBody>
                  <a:bodyPr/>
                  <a:lstStyle/>
                  <a:p>
                    <a:endParaRPr lang="zh-CN" altLang="en-US" sz="3200">
                      <a:solidFill>
                        <a:srgbClr val="000000"/>
                      </a:solidFill>
                    </a:endParaRPr>
                  </a:p>
                </p:txBody>
              </p:sp>
              <p:sp>
                <p:nvSpPr>
                  <p:cNvPr id="22593" name="任意多边形 22592"/>
                  <p:cNvSpPr/>
                  <p:nvPr/>
                </p:nvSpPr>
                <p:spPr>
                  <a:xfrm>
                    <a:off x="1395" y="336"/>
                    <a:ext cx="18" cy="15"/>
                  </a:xfrm>
                  <a:custGeom>
                    <a:avLst/>
                    <a:gdLst/>
                    <a:ahLst/>
                    <a:cxnLst/>
                    <a:rect l="0" t="0" r="0" b="0"/>
                    <a:pathLst>
                      <a:path w="42" h="44">
                        <a:moveTo>
                          <a:pt x="0" y="21"/>
                        </a:moveTo>
                        <a:cubicBezTo>
                          <a:pt x="4" y="17"/>
                          <a:pt x="7" y="11"/>
                          <a:pt x="12" y="9"/>
                        </a:cubicBezTo>
                        <a:cubicBezTo>
                          <a:pt x="42" y="0"/>
                          <a:pt x="23" y="44"/>
                          <a:pt x="0" y="21"/>
                        </a:cubicBezTo>
                        <a:close/>
                      </a:path>
                    </a:pathLst>
                  </a:custGeom>
                  <a:solidFill>
                    <a:schemeClr val="folHlink"/>
                  </a:solidFill>
                  <a:ln w="9525">
                    <a:noFill/>
                  </a:ln>
                </p:spPr>
                <p:txBody>
                  <a:bodyPr/>
                  <a:lstStyle/>
                  <a:p>
                    <a:endParaRPr lang="zh-CN" altLang="en-US" sz="3200">
                      <a:solidFill>
                        <a:srgbClr val="000000"/>
                      </a:solidFill>
                    </a:endParaRPr>
                  </a:p>
                </p:txBody>
              </p:sp>
              <p:sp>
                <p:nvSpPr>
                  <p:cNvPr id="22594" name="任意多边形 22593"/>
                  <p:cNvSpPr/>
                  <p:nvPr/>
                </p:nvSpPr>
                <p:spPr>
                  <a:xfrm>
                    <a:off x="1248" y="295"/>
                    <a:ext cx="14" cy="10"/>
                  </a:xfrm>
                  <a:custGeom>
                    <a:avLst/>
                    <a:gdLst/>
                    <a:ahLst/>
                    <a:cxnLst/>
                    <a:rect l="0" t="0" r="0" b="0"/>
                    <a:pathLst>
                      <a:path w="31" h="30">
                        <a:moveTo>
                          <a:pt x="7" y="22"/>
                        </a:moveTo>
                        <a:cubicBezTo>
                          <a:pt x="0" y="0"/>
                          <a:pt x="15" y="6"/>
                          <a:pt x="31" y="10"/>
                        </a:cubicBezTo>
                        <a:cubicBezTo>
                          <a:pt x="14" y="16"/>
                          <a:pt x="15" y="30"/>
                          <a:pt x="7" y="22"/>
                        </a:cubicBezTo>
                        <a:close/>
                      </a:path>
                    </a:pathLst>
                  </a:custGeom>
                  <a:solidFill>
                    <a:schemeClr val="folHlink"/>
                  </a:solidFill>
                  <a:ln w="9525">
                    <a:noFill/>
                  </a:ln>
                </p:spPr>
                <p:txBody>
                  <a:bodyPr/>
                  <a:lstStyle/>
                  <a:p>
                    <a:endParaRPr lang="zh-CN" altLang="en-US" sz="3200">
                      <a:solidFill>
                        <a:srgbClr val="000000"/>
                      </a:solidFill>
                    </a:endParaRPr>
                  </a:p>
                </p:txBody>
              </p:sp>
            </p:grpSp>
            <p:grpSp>
              <p:nvGrpSpPr>
                <p:cNvPr id="22595" name="组合 22594"/>
                <p:cNvGrpSpPr/>
                <p:nvPr/>
              </p:nvGrpSpPr>
              <p:grpSpPr>
                <a:xfrm>
                  <a:off x="3709" y="240"/>
                  <a:ext cx="1139" cy="429"/>
                  <a:chOff x="3709" y="240"/>
                  <a:chExt cx="1139" cy="429"/>
                </a:xfrm>
              </p:grpSpPr>
              <p:sp>
                <p:nvSpPr>
                  <p:cNvPr id="22596" name="任意多边形 22595"/>
                  <p:cNvSpPr/>
                  <p:nvPr/>
                </p:nvSpPr>
                <p:spPr>
                  <a:xfrm>
                    <a:off x="4808" y="616"/>
                    <a:ext cx="13" cy="14"/>
                  </a:xfrm>
                  <a:custGeom>
                    <a:avLst/>
                    <a:gdLst/>
                    <a:ahLst/>
                    <a:cxnLst/>
                    <a:rect l="0" t="0" r="0" b="0"/>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ln>
                </p:spPr>
                <p:txBody>
                  <a:bodyPr/>
                  <a:lstStyle/>
                  <a:p>
                    <a:endParaRPr lang="zh-CN" altLang="en-US" sz="3200">
                      <a:solidFill>
                        <a:srgbClr val="000000"/>
                      </a:solidFill>
                    </a:endParaRPr>
                  </a:p>
                </p:txBody>
              </p:sp>
              <p:sp>
                <p:nvSpPr>
                  <p:cNvPr id="22597" name="任意多边形 22596"/>
                  <p:cNvSpPr/>
                  <p:nvPr/>
                </p:nvSpPr>
                <p:spPr>
                  <a:xfrm>
                    <a:off x="4655" y="629"/>
                    <a:ext cx="11" cy="5"/>
                  </a:xfrm>
                  <a:custGeom>
                    <a:avLst/>
                    <a:gdLst/>
                    <a:ahLst/>
                    <a:cxnLst/>
                    <a:rect l="0" t="0" r="0" b="0"/>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ln>
                </p:spPr>
                <p:txBody>
                  <a:bodyPr/>
                  <a:lstStyle/>
                  <a:p>
                    <a:endParaRPr lang="zh-CN" altLang="en-US" sz="3200">
                      <a:solidFill>
                        <a:srgbClr val="000000"/>
                      </a:solidFill>
                    </a:endParaRPr>
                  </a:p>
                </p:txBody>
              </p:sp>
              <p:sp>
                <p:nvSpPr>
                  <p:cNvPr id="22598" name="任意多边形 22597"/>
                  <p:cNvSpPr/>
                  <p:nvPr/>
                </p:nvSpPr>
                <p:spPr>
                  <a:xfrm>
                    <a:off x="4609" y="635"/>
                    <a:ext cx="28" cy="16"/>
                  </a:xfrm>
                  <a:custGeom>
                    <a:avLst/>
                    <a:gdLst/>
                    <a:ahLst/>
                    <a:cxnLst/>
                    <a:rect l="0" t="0" r="0" b="0"/>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ln>
                </p:spPr>
                <p:txBody>
                  <a:bodyPr/>
                  <a:lstStyle/>
                  <a:p>
                    <a:endParaRPr lang="zh-CN" altLang="en-US" sz="3200">
                      <a:solidFill>
                        <a:srgbClr val="000000"/>
                      </a:solidFill>
                    </a:endParaRPr>
                  </a:p>
                </p:txBody>
              </p:sp>
              <p:sp>
                <p:nvSpPr>
                  <p:cNvPr id="22599" name="任意多边形 22598"/>
                  <p:cNvSpPr/>
                  <p:nvPr/>
                </p:nvSpPr>
                <p:spPr>
                  <a:xfrm>
                    <a:off x="4580" y="634"/>
                    <a:ext cx="29" cy="16"/>
                  </a:xfrm>
                  <a:custGeom>
                    <a:avLst/>
                    <a:gdLst/>
                    <a:ahLst/>
                    <a:cxnLst/>
                    <a:rect l="0" t="0" r="0" b="0"/>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ln>
                </p:spPr>
                <p:txBody>
                  <a:bodyPr/>
                  <a:lstStyle/>
                  <a:p>
                    <a:endParaRPr lang="zh-CN" altLang="en-US" sz="3200">
                      <a:solidFill>
                        <a:srgbClr val="000000"/>
                      </a:solidFill>
                    </a:endParaRPr>
                  </a:p>
                </p:txBody>
              </p:sp>
              <p:sp>
                <p:nvSpPr>
                  <p:cNvPr id="22600" name="任意多边形 22599"/>
                  <p:cNvSpPr/>
                  <p:nvPr/>
                </p:nvSpPr>
                <p:spPr>
                  <a:xfrm>
                    <a:off x="4423" y="547"/>
                    <a:ext cx="151" cy="93"/>
                  </a:xfrm>
                  <a:custGeom>
                    <a:avLst/>
                    <a:gdLst/>
                    <a:ahLst/>
                    <a:cxnLst/>
                    <a:rect l="0" t="0" r="0" b="0"/>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ln>
                </p:spPr>
                <p:txBody>
                  <a:bodyPr/>
                  <a:lstStyle/>
                  <a:p>
                    <a:endParaRPr lang="zh-CN" altLang="en-US" sz="3200">
                      <a:solidFill>
                        <a:srgbClr val="000000"/>
                      </a:solidFill>
                    </a:endParaRPr>
                  </a:p>
                </p:txBody>
              </p:sp>
              <p:sp>
                <p:nvSpPr>
                  <p:cNvPr id="22601" name="任意多边形 22600"/>
                  <p:cNvSpPr/>
                  <p:nvPr/>
                </p:nvSpPr>
                <p:spPr>
                  <a:xfrm>
                    <a:off x="4515" y="541"/>
                    <a:ext cx="67" cy="68"/>
                  </a:xfrm>
                  <a:custGeom>
                    <a:avLst/>
                    <a:gdLst/>
                    <a:ahLst/>
                    <a:cxnLst/>
                    <a:rect l="0" t="0" r="0" b="0"/>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ln>
                </p:spPr>
                <p:txBody>
                  <a:bodyPr/>
                  <a:lstStyle/>
                  <a:p>
                    <a:endParaRPr lang="zh-CN" altLang="en-US" sz="3200">
                      <a:solidFill>
                        <a:srgbClr val="000000"/>
                      </a:solidFill>
                    </a:endParaRPr>
                  </a:p>
                </p:txBody>
              </p:sp>
              <p:sp>
                <p:nvSpPr>
                  <p:cNvPr id="22602" name="任意多边形 22601"/>
                  <p:cNvSpPr/>
                  <p:nvPr/>
                </p:nvSpPr>
                <p:spPr>
                  <a:xfrm>
                    <a:off x="4580" y="572"/>
                    <a:ext cx="47" cy="13"/>
                  </a:xfrm>
                  <a:custGeom>
                    <a:avLst/>
                    <a:gdLst/>
                    <a:ahLst/>
                    <a:cxnLst/>
                    <a:rect l="0" t="0" r="0" b="0"/>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ln>
                </p:spPr>
                <p:txBody>
                  <a:bodyPr/>
                  <a:lstStyle/>
                  <a:p>
                    <a:endParaRPr lang="zh-CN" altLang="en-US" sz="3200">
                      <a:solidFill>
                        <a:srgbClr val="000000"/>
                      </a:solidFill>
                    </a:endParaRPr>
                  </a:p>
                </p:txBody>
              </p:sp>
              <p:sp>
                <p:nvSpPr>
                  <p:cNvPr id="22603" name="任意多边形 22602"/>
                  <p:cNvSpPr/>
                  <p:nvPr/>
                </p:nvSpPr>
                <p:spPr>
                  <a:xfrm>
                    <a:off x="4578" y="588"/>
                    <a:ext cx="32" cy="34"/>
                  </a:xfrm>
                  <a:custGeom>
                    <a:avLst/>
                    <a:gdLst/>
                    <a:ahLst/>
                    <a:cxnLst/>
                    <a:rect l="0" t="0" r="0" b="0"/>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ln>
                </p:spPr>
                <p:txBody>
                  <a:bodyPr/>
                  <a:lstStyle/>
                  <a:p>
                    <a:endParaRPr lang="zh-CN" altLang="en-US" sz="3200">
                      <a:solidFill>
                        <a:srgbClr val="000000"/>
                      </a:solidFill>
                    </a:endParaRPr>
                  </a:p>
                </p:txBody>
              </p:sp>
              <p:sp>
                <p:nvSpPr>
                  <p:cNvPr id="22604" name="任意多边形 22603"/>
                  <p:cNvSpPr/>
                  <p:nvPr/>
                </p:nvSpPr>
                <p:spPr>
                  <a:xfrm>
                    <a:off x="4632" y="569"/>
                    <a:ext cx="16" cy="20"/>
                  </a:xfrm>
                  <a:custGeom>
                    <a:avLst/>
                    <a:gdLst/>
                    <a:ahLst/>
                    <a:cxnLst/>
                    <a:rect l="0" t="0" r="0" b="0"/>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ln>
                </p:spPr>
                <p:txBody>
                  <a:bodyPr/>
                  <a:lstStyle/>
                  <a:p>
                    <a:endParaRPr lang="zh-CN" altLang="en-US" sz="3200">
                      <a:solidFill>
                        <a:srgbClr val="000000"/>
                      </a:solidFill>
                    </a:endParaRPr>
                  </a:p>
                </p:txBody>
              </p:sp>
              <p:sp>
                <p:nvSpPr>
                  <p:cNvPr id="22605" name="任意多边形 22604"/>
                  <p:cNvSpPr/>
                  <p:nvPr/>
                </p:nvSpPr>
                <p:spPr>
                  <a:xfrm>
                    <a:off x="4636" y="600"/>
                    <a:ext cx="20" cy="10"/>
                  </a:xfrm>
                  <a:custGeom>
                    <a:avLst/>
                    <a:gdLst/>
                    <a:ahLst/>
                    <a:cxnLst/>
                    <a:rect l="0" t="0" r="0" b="0"/>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ln>
                </p:spPr>
                <p:txBody>
                  <a:bodyPr/>
                  <a:lstStyle/>
                  <a:p>
                    <a:endParaRPr lang="zh-CN" altLang="en-US" sz="3200">
                      <a:solidFill>
                        <a:srgbClr val="000000"/>
                      </a:solidFill>
                    </a:endParaRPr>
                  </a:p>
                </p:txBody>
              </p:sp>
              <p:sp>
                <p:nvSpPr>
                  <p:cNvPr id="22606" name="任意多边形 22605"/>
                  <p:cNvSpPr/>
                  <p:nvPr/>
                </p:nvSpPr>
                <p:spPr>
                  <a:xfrm>
                    <a:off x="4657" y="585"/>
                    <a:ext cx="26" cy="17"/>
                  </a:xfrm>
                  <a:custGeom>
                    <a:avLst/>
                    <a:gdLst/>
                    <a:ahLst/>
                    <a:cxnLst/>
                    <a:rect l="0" t="0" r="0" b="0"/>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ln>
                </p:spPr>
                <p:txBody>
                  <a:bodyPr/>
                  <a:lstStyle/>
                  <a:p>
                    <a:endParaRPr lang="zh-CN" altLang="en-US" sz="3200">
                      <a:solidFill>
                        <a:srgbClr val="000000"/>
                      </a:solidFill>
                    </a:endParaRPr>
                  </a:p>
                </p:txBody>
              </p:sp>
              <p:sp>
                <p:nvSpPr>
                  <p:cNvPr id="22607" name="任意多边形 22606"/>
                  <p:cNvSpPr/>
                  <p:nvPr/>
                </p:nvSpPr>
                <p:spPr>
                  <a:xfrm>
                    <a:off x="4664" y="593"/>
                    <a:ext cx="122" cy="61"/>
                  </a:xfrm>
                  <a:custGeom>
                    <a:avLst/>
                    <a:gdLst/>
                    <a:ahLst/>
                    <a:cxnLst/>
                    <a:rect l="0" t="0" r="0" b="0"/>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ln>
                </p:spPr>
                <p:txBody>
                  <a:bodyPr/>
                  <a:lstStyle/>
                  <a:p>
                    <a:endParaRPr lang="zh-CN" altLang="en-US" sz="3200">
                      <a:solidFill>
                        <a:srgbClr val="000000"/>
                      </a:solidFill>
                    </a:endParaRPr>
                  </a:p>
                </p:txBody>
              </p:sp>
              <p:sp>
                <p:nvSpPr>
                  <p:cNvPr id="22608" name="任意多边形 22607"/>
                  <p:cNvSpPr/>
                  <p:nvPr/>
                </p:nvSpPr>
                <p:spPr>
                  <a:xfrm>
                    <a:off x="4770" y="599"/>
                    <a:ext cx="33" cy="26"/>
                  </a:xfrm>
                  <a:custGeom>
                    <a:avLst/>
                    <a:gdLst/>
                    <a:ahLst/>
                    <a:cxnLst/>
                    <a:rect l="0" t="0" r="0" b="0"/>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ln>
                </p:spPr>
                <p:txBody>
                  <a:bodyPr/>
                  <a:lstStyle/>
                  <a:p>
                    <a:endParaRPr lang="zh-CN" altLang="en-US" sz="3200">
                      <a:solidFill>
                        <a:srgbClr val="000000"/>
                      </a:solidFill>
                    </a:endParaRPr>
                  </a:p>
                </p:txBody>
              </p:sp>
              <p:sp>
                <p:nvSpPr>
                  <p:cNvPr id="22609" name="任意多边形 22608"/>
                  <p:cNvSpPr/>
                  <p:nvPr/>
                </p:nvSpPr>
                <p:spPr>
                  <a:xfrm>
                    <a:off x="4840" y="544"/>
                    <a:ext cx="8" cy="6"/>
                  </a:xfrm>
                  <a:custGeom>
                    <a:avLst/>
                    <a:gdLst/>
                    <a:ahLst/>
                    <a:cxnLst/>
                    <a:rect l="0" t="0" r="0" b="0"/>
                    <a:pathLst>
                      <a:path w="17" h="18">
                        <a:moveTo>
                          <a:pt x="3" y="4"/>
                        </a:moveTo>
                        <a:cubicBezTo>
                          <a:pt x="17" y="7"/>
                          <a:pt x="16" y="18"/>
                          <a:pt x="3" y="14"/>
                        </a:cubicBezTo>
                        <a:cubicBezTo>
                          <a:pt x="0" y="6"/>
                          <a:pt x="7" y="0"/>
                          <a:pt x="3" y="4"/>
                        </a:cubicBezTo>
                        <a:close/>
                      </a:path>
                    </a:pathLst>
                  </a:custGeom>
                  <a:solidFill>
                    <a:schemeClr val="folHlink"/>
                  </a:solidFill>
                  <a:ln w="9525">
                    <a:noFill/>
                  </a:ln>
                </p:spPr>
                <p:txBody>
                  <a:bodyPr/>
                  <a:lstStyle/>
                  <a:p>
                    <a:endParaRPr lang="zh-CN" altLang="en-US" sz="3200">
                      <a:solidFill>
                        <a:srgbClr val="000000"/>
                      </a:solidFill>
                    </a:endParaRPr>
                  </a:p>
                </p:txBody>
              </p:sp>
              <p:sp>
                <p:nvSpPr>
                  <p:cNvPr id="22610" name="任意多边形 22609"/>
                  <p:cNvSpPr/>
                  <p:nvPr/>
                </p:nvSpPr>
                <p:spPr>
                  <a:xfrm>
                    <a:off x="4747" y="494"/>
                    <a:ext cx="8" cy="5"/>
                  </a:xfrm>
                  <a:custGeom>
                    <a:avLst/>
                    <a:gdLst/>
                    <a:ahLst/>
                    <a:cxnLst/>
                    <a:rect l="0" t="0" r="0" b="0"/>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ln>
                </p:spPr>
                <p:txBody>
                  <a:bodyPr/>
                  <a:lstStyle/>
                  <a:p>
                    <a:endParaRPr lang="zh-CN" altLang="en-US" sz="3200">
                      <a:solidFill>
                        <a:srgbClr val="000000"/>
                      </a:solidFill>
                    </a:endParaRPr>
                  </a:p>
                </p:txBody>
              </p:sp>
              <p:sp>
                <p:nvSpPr>
                  <p:cNvPr id="22611" name="任意多边形 22610"/>
                  <p:cNvSpPr/>
                  <p:nvPr/>
                </p:nvSpPr>
                <p:spPr>
                  <a:xfrm>
                    <a:off x="4676" y="536"/>
                    <a:ext cx="8" cy="5"/>
                  </a:xfrm>
                  <a:custGeom>
                    <a:avLst/>
                    <a:gdLst/>
                    <a:ahLst/>
                    <a:cxnLst/>
                    <a:rect l="0" t="0" r="0" b="0"/>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ln>
                </p:spPr>
                <p:txBody>
                  <a:bodyPr/>
                  <a:lstStyle/>
                  <a:p>
                    <a:endParaRPr lang="zh-CN" altLang="en-US" sz="3200">
                      <a:solidFill>
                        <a:srgbClr val="000000"/>
                      </a:solidFill>
                    </a:endParaRPr>
                  </a:p>
                </p:txBody>
              </p:sp>
              <p:sp>
                <p:nvSpPr>
                  <p:cNvPr id="22612" name="任意多边形 22611"/>
                  <p:cNvSpPr/>
                  <p:nvPr/>
                </p:nvSpPr>
                <p:spPr>
                  <a:xfrm>
                    <a:off x="4598" y="523"/>
                    <a:ext cx="34" cy="27"/>
                  </a:xfrm>
                  <a:custGeom>
                    <a:avLst/>
                    <a:gdLst/>
                    <a:ahLst/>
                    <a:cxnLst/>
                    <a:rect l="0" t="0" r="0" b="0"/>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ln>
                </p:spPr>
                <p:txBody>
                  <a:bodyPr/>
                  <a:lstStyle/>
                  <a:p>
                    <a:endParaRPr lang="zh-CN" altLang="en-US" sz="3200">
                      <a:solidFill>
                        <a:srgbClr val="000000"/>
                      </a:solidFill>
                    </a:endParaRPr>
                  </a:p>
                </p:txBody>
              </p:sp>
              <p:sp>
                <p:nvSpPr>
                  <p:cNvPr id="22613" name="任意多边形 22612"/>
                  <p:cNvSpPr/>
                  <p:nvPr/>
                </p:nvSpPr>
                <p:spPr>
                  <a:xfrm>
                    <a:off x="4587" y="466"/>
                    <a:ext cx="40" cy="58"/>
                  </a:xfrm>
                  <a:custGeom>
                    <a:avLst/>
                    <a:gdLst/>
                    <a:ahLst/>
                    <a:cxnLst/>
                    <a:rect l="0" t="0" r="0" b="0"/>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ln>
                </p:spPr>
                <p:txBody>
                  <a:bodyPr/>
                  <a:lstStyle/>
                  <a:p>
                    <a:endParaRPr lang="zh-CN" altLang="en-US" sz="3200">
                      <a:solidFill>
                        <a:srgbClr val="000000"/>
                      </a:solidFill>
                    </a:endParaRPr>
                  </a:p>
                </p:txBody>
              </p:sp>
              <p:sp>
                <p:nvSpPr>
                  <p:cNvPr id="22614" name="任意多边形 22613"/>
                  <p:cNvSpPr/>
                  <p:nvPr/>
                </p:nvSpPr>
                <p:spPr>
                  <a:xfrm>
                    <a:off x="4597" y="508"/>
                    <a:ext cx="14" cy="17"/>
                  </a:xfrm>
                  <a:custGeom>
                    <a:avLst/>
                    <a:gdLst/>
                    <a:ahLst/>
                    <a:cxnLst/>
                    <a:rect l="0" t="0" r="0" b="0"/>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ln>
                </p:spPr>
                <p:txBody>
                  <a:bodyPr/>
                  <a:lstStyle/>
                  <a:p>
                    <a:endParaRPr lang="zh-CN" altLang="en-US" sz="3200">
                      <a:solidFill>
                        <a:srgbClr val="000000"/>
                      </a:solidFill>
                    </a:endParaRPr>
                  </a:p>
                </p:txBody>
              </p:sp>
              <p:sp>
                <p:nvSpPr>
                  <p:cNvPr id="22615" name="任意多边形 22614"/>
                  <p:cNvSpPr/>
                  <p:nvPr/>
                </p:nvSpPr>
                <p:spPr>
                  <a:xfrm>
                    <a:off x="4569" y="512"/>
                    <a:ext cx="19" cy="17"/>
                  </a:xfrm>
                  <a:custGeom>
                    <a:avLst/>
                    <a:gdLst/>
                    <a:ahLst/>
                    <a:cxnLst/>
                    <a:rect l="0" t="0" r="0" b="0"/>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ln>
                </p:spPr>
                <p:txBody>
                  <a:bodyPr/>
                  <a:lstStyle/>
                  <a:p>
                    <a:endParaRPr lang="zh-CN" altLang="en-US" sz="3200">
                      <a:solidFill>
                        <a:srgbClr val="000000"/>
                      </a:solidFill>
                    </a:endParaRPr>
                  </a:p>
                </p:txBody>
              </p:sp>
              <p:sp>
                <p:nvSpPr>
                  <p:cNvPr id="22616" name="任意多边形 22615"/>
                  <p:cNvSpPr/>
                  <p:nvPr/>
                </p:nvSpPr>
                <p:spPr>
                  <a:xfrm>
                    <a:off x="4784" y="275"/>
                    <a:ext cx="18" cy="10"/>
                  </a:xfrm>
                  <a:custGeom>
                    <a:avLst/>
                    <a:gdLst/>
                    <a:ahLst/>
                    <a:cxnLst/>
                    <a:rect l="0" t="0" r="0" b="0"/>
                    <a:pathLst>
                      <a:path w="41" h="29">
                        <a:moveTo>
                          <a:pt x="0" y="25"/>
                        </a:moveTo>
                        <a:cubicBezTo>
                          <a:pt x="10" y="11"/>
                          <a:pt x="41" y="0"/>
                          <a:pt x="12" y="29"/>
                        </a:cubicBezTo>
                        <a:cubicBezTo>
                          <a:pt x="8" y="28"/>
                          <a:pt x="0" y="25"/>
                          <a:pt x="0" y="25"/>
                        </a:cubicBezTo>
                        <a:close/>
                      </a:path>
                    </a:pathLst>
                  </a:custGeom>
                  <a:solidFill>
                    <a:schemeClr val="folHlink"/>
                  </a:solidFill>
                  <a:ln w="9525">
                    <a:noFill/>
                  </a:ln>
                </p:spPr>
                <p:txBody>
                  <a:bodyPr/>
                  <a:lstStyle/>
                  <a:p>
                    <a:endParaRPr lang="zh-CN" altLang="en-US" sz="3200">
                      <a:solidFill>
                        <a:srgbClr val="000000"/>
                      </a:solidFill>
                    </a:endParaRPr>
                  </a:p>
                </p:txBody>
              </p:sp>
              <p:sp>
                <p:nvSpPr>
                  <p:cNvPr id="22617" name="任意多边形 22616"/>
                  <p:cNvSpPr/>
                  <p:nvPr/>
                </p:nvSpPr>
                <p:spPr>
                  <a:xfrm>
                    <a:off x="4293" y="246"/>
                    <a:ext cx="438" cy="152"/>
                  </a:xfrm>
                  <a:custGeom>
                    <a:avLst/>
                    <a:gdLst/>
                    <a:ahLst/>
                    <a:cxnLst/>
                    <a:rect l="0" t="0" r="0" b="0"/>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ln>
                </p:spPr>
                <p:txBody>
                  <a:bodyPr/>
                  <a:lstStyle/>
                  <a:p>
                    <a:endParaRPr lang="zh-CN" altLang="en-US" sz="3200">
                      <a:solidFill>
                        <a:srgbClr val="000000"/>
                      </a:solidFill>
                    </a:endParaRPr>
                  </a:p>
                </p:txBody>
              </p:sp>
              <p:sp>
                <p:nvSpPr>
                  <p:cNvPr id="22618" name="任意多边形 22617"/>
                  <p:cNvSpPr/>
                  <p:nvPr/>
                </p:nvSpPr>
                <p:spPr>
                  <a:xfrm>
                    <a:off x="4731" y="240"/>
                    <a:ext cx="20" cy="55"/>
                  </a:xfrm>
                  <a:custGeom>
                    <a:avLst/>
                    <a:gdLst/>
                    <a:ahLst/>
                    <a:cxnLst/>
                    <a:rect l="0" t="0" r="0" b="0"/>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ln>
                </p:spPr>
                <p:txBody>
                  <a:bodyPr/>
                  <a:lstStyle/>
                  <a:p>
                    <a:endParaRPr lang="zh-CN" altLang="en-US" sz="3200">
                      <a:solidFill>
                        <a:srgbClr val="000000"/>
                      </a:solidFill>
                    </a:endParaRPr>
                  </a:p>
                </p:txBody>
              </p:sp>
              <p:sp>
                <p:nvSpPr>
                  <p:cNvPr id="22619" name="任意多边形 22618"/>
                  <p:cNvSpPr/>
                  <p:nvPr/>
                </p:nvSpPr>
                <p:spPr>
                  <a:xfrm>
                    <a:off x="4719" y="287"/>
                    <a:ext cx="59" cy="34"/>
                  </a:xfrm>
                  <a:custGeom>
                    <a:avLst/>
                    <a:gdLst/>
                    <a:ahLst/>
                    <a:cxnLst/>
                    <a:rect l="0" t="0" r="0" b="0"/>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ln>
                </p:spPr>
                <p:txBody>
                  <a:bodyPr/>
                  <a:lstStyle/>
                  <a:p>
                    <a:endParaRPr lang="zh-CN" altLang="en-US" sz="3200">
                      <a:solidFill>
                        <a:srgbClr val="000000"/>
                      </a:solidFill>
                    </a:endParaRPr>
                  </a:p>
                </p:txBody>
              </p:sp>
              <p:sp>
                <p:nvSpPr>
                  <p:cNvPr id="22620" name="任意多边形 22619"/>
                  <p:cNvSpPr/>
                  <p:nvPr/>
                </p:nvSpPr>
                <p:spPr>
                  <a:xfrm>
                    <a:off x="4656" y="319"/>
                    <a:ext cx="80" cy="72"/>
                  </a:xfrm>
                  <a:custGeom>
                    <a:avLst/>
                    <a:gdLst/>
                    <a:ahLst/>
                    <a:cxnLst/>
                    <a:rect l="0" t="0" r="0" b="0"/>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ln>
                </p:spPr>
                <p:txBody>
                  <a:bodyPr/>
                  <a:lstStyle/>
                  <a:p>
                    <a:endParaRPr lang="zh-CN" altLang="en-US" sz="3200">
                      <a:solidFill>
                        <a:srgbClr val="000000"/>
                      </a:solidFill>
                    </a:endParaRPr>
                  </a:p>
                </p:txBody>
              </p:sp>
              <p:sp>
                <p:nvSpPr>
                  <p:cNvPr id="22621" name="任意多边形 22620"/>
                  <p:cNvSpPr/>
                  <p:nvPr/>
                </p:nvSpPr>
                <p:spPr>
                  <a:xfrm>
                    <a:off x="4709" y="340"/>
                    <a:ext cx="6" cy="4"/>
                  </a:xfrm>
                  <a:custGeom>
                    <a:avLst/>
                    <a:gdLst/>
                    <a:ahLst/>
                    <a:cxnLst/>
                    <a:rect l="0" t="0" r="0" b="0"/>
                    <a:pathLst>
                      <a:path w="13" h="13">
                        <a:moveTo>
                          <a:pt x="0" y="9"/>
                        </a:moveTo>
                        <a:cubicBezTo>
                          <a:pt x="6" y="0"/>
                          <a:pt x="13" y="7"/>
                          <a:pt x="4" y="13"/>
                        </a:cubicBezTo>
                        <a:cubicBezTo>
                          <a:pt x="0" y="6"/>
                          <a:pt x="0" y="5"/>
                          <a:pt x="0" y="9"/>
                        </a:cubicBezTo>
                        <a:close/>
                      </a:path>
                    </a:pathLst>
                  </a:custGeom>
                  <a:solidFill>
                    <a:schemeClr val="folHlink"/>
                  </a:solidFill>
                  <a:ln w="9525">
                    <a:noFill/>
                  </a:ln>
                </p:spPr>
                <p:txBody>
                  <a:bodyPr/>
                  <a:lstStyle/>
                  <a:p>
                    <a:endParaRPr lang="zh-CN" altLang="en-US" sz="3200">
                      <a:solidFill>
                        <a:srgbClr val="000000"/>
                      </a:solidFill>
                    </a:endParaRPr>
                  </a:p>
                </p:txBody>
              </p:sp>
              <p:sp>
                <p:nvSpPr>
                  <p:cNvPr id="22622" name="任意多边形 22621"/>
                  <p:cNvSpPr/>
                  <p:nvPr/>
                </p:nvSpPr>
                <p:spPr>
                  <a:xfrm>
                    <a:off x="4261" y="389"/>
                    <a:ext cx="347" cy="189"/>
                  </a:xfrm>
                  <a:custGeom>
                    <a:avLst/>
                    <a:gdLst/>
                    <a:ahLst/>
                    <a:cxnLst/>
                    <a:rect l="0" t="0" r="0" b="0"/>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ln>
                </p:spPr>
                <p:txBody>
                  <a:bodyPr/>
                  <a:lstStyle/>
                  <a:p>
                    <a:endParaRPr lang="zh-CN" altLang="en-US" sz="3200">
                      <a:solidFill>
                        <a:srgbClr val="000000"/>
                      </a:solidFill>
                    </a:endParaRPr>
                  </a:p>
                </p:txBody>
              </p:sp>
              <p:sp>
                <p:nvSpPr>
                  <p:cNvPr id="22623" name="任意多边形 22622"/>
                  <p:cNvSpPr/>
                  <p:nvPr/>
                </p:nvSpPr>
                <p:spPr>
                  <a:xfrm>
                    <a:off x="4322" y="519"/>
                    <a:ext cx="19" cy="29"/>
                  </a:xfrm>
                  <a:custGeom>
                    <a:avLst/>
                    <a:gdLst/>
                    <a:ahLst/>
                    <a:cxnLst/>
                    <a:rect l="0" t="0" r="0" b="0"/>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ln>
                </p:spPr>
                <p:txBody>
                  <a:bodyPr/>
                  <a:lstStyle/>
                  <a:p>
                    <a:endParaRPr lang="zh-CN" altLang="en-US" sz="3200">
                      <a:solidFill>
                        <a:srgbClr val="000000"/>
                      </a:solidFill>
                    </a:endParaRPr>
                  </a:p>
                </p:txBody>
              </p:sp>
              <p:sp>
                <p:nvSpPr>
                  <p:cNvPr id="22624" name="任意多边形 22623"/>
                  <p:cNvSpPr/>
                  <p:nvPr/>
                </p:nvSpPr>
                <p:spPr>
                  <a:xfrm>
                    <a:off x="4588" y="421"/>
                    <a:ext cx="18" cy="24"/>
                  </a:xfrm>
                  <a:custGeom>
                    <a:avLst/>
                    <a:gdLst/>
                    <a:ahLst/>
                    <a:cxnLst/>
                    <a:rect l="0" t="0" r="0" b="0"/>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ln>
                </p:spPr>
                <p:txBody>
                  <a:bodyPr/>
                  <a:lstStyle/>
                  <a:p>
                    <a:endParaRPr lang="zh-CN" altLang="en-US" sz="3200">
                      <a:solidFill>
                        <a:srgbClr val="000000"/>
                      </a:solidFill>
                    </a:endParaRPr>
                  </a:p>
                </p:txBody>
              </p:sp>
              <p:sp>
                <p:nvSpPr>
                  <p:cNvPr id="22625" name="任意多边形 22624"/>
                  <p:cNvSpPr/>
                  <p:nvPr/>
                </p:nvSpPr>
                <p:spPr>
                  <a:xfrm>
                    <a:off x="4639" y="409"/>
                    <a:ext cx="9" cy="10"/>
                  </a:xfrm>
                  <a:custGeom>
                    <a:avLst/>
                    <a:gdLst/>
                    <a:ahLst/>
                    <a:cxnLst/>
                    <a:rect l="0" t="0" r="0" b="0"/>
                    <a:pathLst>
                      <a:path w="20" h="30">
                        <a:moveTo>
                          <a:pt x="7" y="16"/>
                        </a:moveTo>
                        <a:cubicBezTo>
                          <a:pt x="18" y="0"/>
                          <a:pt x="20" y="20"/>
                          <a:pt x="5" y="30"/>
                        </a:cubicBezTo>
                        <a:cubicBezTo>
                          <a:pt x="0" y="23"/>
                          <a:pt x="1" y="22"/>
                          <a:pt x="7" y="16"/>
                        </a:cubicBezTo>
                        <a:close/>
                      </a:path>
                    </a:pathLst>
                  </a:custGeom>
                  <a:solidFill>
                    <a:schemeClr val="folHlink"/>
                  </a:solidFill>
                  <a:ln w="9525">
                    <a:noFill/>
                  </a:ln>
                </p:spPr>
                <p:txBody>
                  <a:bodyPr/>
                  <a:lstStyle/>
                  <a:p>
                    <a:endParaRPr lang="zh-CN" altLang="en-US" sz="3200">
                      <a:solidFill>
                        <a:srgbClr val="000000"/>
                      </a:solidFill>
                    </a:endParaRPr>
                  </a:p>
                </p:txBody>
              </p:sp>
              <p:sp>
                <p:nvSpPr>
                  <p:cNvPr id="22626" name="任意多边形 22625"/>
                  <p:cNvSpPr/>
                  <p:nvPr/>
                </p:nvSpPr>
                <p:spPr>
                  <a:xfrm>
                    <a:off x="3709" y="315"/>
                    <a:ext cx="433" cy="354"/>
                  </a:xfrm>
                  <a:custGeom>
                    <a:avLst/>
                    <a:gdLst/>
                    <a:ahLst/>
                    <a:cxnLst/>
                    <a:rect l="0" t="0" r="0" b="0"/>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ln>
                </p:spPr>
                <p:txBody>
                  <a:bodyPr/>
                  <a:lstStyle/>
                  <a:p>
                    <a:endParaRPr lang="zh-CN" altLang="en-US" sz="3200">
                      <a:solidFill>
                        <a:srgbClr val="000000"/>
                      </a:solidFill>
                    </a:endParaRPr>
                  </a:p>
                </p:txBody>
              </p:sp>
              <p:sp>
                <p:nvSpPr>
                  <p:cNvPr id="22627" name="任意多边形 22626"/>
                  <p:cNvSpPr/>
                  <p:nvPr/>
                </p:nvSpPr>
                <p:spPr>
                  <a:xfrm>
                    <a:off x="3877" y="448"/>
                    <a:ext cx="163" cy="221"/>
                  </a:xfrm>
                  <a:custGeom>
                    <a:avLst/>
                    <a:gdLst/>
                    <a:ahLst/>
                    <a:cxnLst/>
                    <a:rect l="0" t="0" r="0" b="0"/>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ln>
                </p:spPr>
                <p:txBody>
                  <a:bodyPr/>
                  <a:lstStyle/>
                  <a:p>
                    <a:endParaRPr lang="zh-CN" altLang="en-US" sz="3200">
                      <a:solidFill>
                        <a:srgbClr val="000000"/>
                      </a:solidFill>
                    </a:endParaRPr>
                  </a:p>
                </p:txBody>
              </p:sp>
              <p:sp>
                <p:nvSpPr>
                  <p:cNvPr id="22628" name="任意多边形 22627"/>
                  <p:cNvSpPr/>
                  <p:nvPr/>
                </p:nvSpPr>
                <p:spPr>
                  <a:xfrm>
                    <a:off x="4164" y="611"/>
                    <a:ext cx="7" cy="12"/>
                  </a:xfrm>
                  <a:custGeom>
                    <a:avLst/>
                    <a:gdLst/>
                    <a:ahLst/>
                    <a:cxnLst/>
                    <a:rect l="0" t="0" r="0" b="0"/>
                    <a:pathLst>
                      <a:path w="19" h="37">
                        <a:moveTo>
                          <a:pt x="7" y="25"/>
                        </a:moveTo>
                        <a:cubicBezTo>
                          <a:pt x="0" y="4"/>
                          <a:pt x="12" y="0"/>
                          <a:pt x="19" y="21"/>
                        </a:cubicBezTo>
                        <a:cubicBezTo>
                          <a:pt x="14" y="37"/>
                          <a:pt x="18" y="36"/>
                          <a:pt x="7" y="25"/>
                        </a:cubicBezTo>
                        <a:close/>
                      </a:path>
                    </a:pathLst>
                  </a:custGeom>
                  <a:solidFill>
                    <a:schemeClr val="folHlink"/>
                  </a:solidFill>
                  <a:ln w="9525">
                    <a:noFill/>
                  </a:ln>
                </p:spPr>
                <p:txBody>
                  <a:bodyPr/>
                  <a:lstStyle/>
                  <a:p>
                    <a:endParaRPr lang="zh-CN" altLang="en-US" sz="3200">
                      <a:solidFill>
                        <a:srgbClr val="000000"/>
                      </a:solidFill>
                    </a:endParaRPr>
                  </a:p>
                </p:txBody>
              </p:sp>
              <p:sp>
                <p:nvSpPr>
                  <p:cNvPr id="22629" name="任意多边形 22628"/>
                  <p:cNvSpPr/>
                  <p:nvPr/>
                </p:nvSpPr>
                <p:spPr>
                  <a:xfrm>
                    <a:off x="4155" y="497"/>
                    <a:ext cx="9" cy="7"/>
                  </a:xfrm>
                  <a:custGeom>
                    <a:avLst/>
                    <a:gdLst/>
                    <a:ahLst/>
                    <a:cxnLst/>
                    <a:rect l="0" t="0" r="0" b="0"/>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ln>
                </p:spPr>
                <p:txBody>
                  <a:bodyPr/>
                  <a:lstStyle/>
                  <a:p>
                    <a:endParaRPr lang="zh-CN" altLang="en-US" sz="3200">
                      <a:solidFill>
                        <a:srgbClr val="000000"/>
                      </a:solidFill>
                    </a:endParaRPr>
                  </a:p>
                </p:txBody>
              </p:sp>
              <p:sp>
                <p:nvSpPr>
                  <p:cNvPr id="22630" name="任意多边形 22629"/>
                  <p:cNvSpPr/>
                  <p:nvPr/>
                </p:nvSpPr>
                <p:spPr>
                  <a:xfrm>
                    <a:off x="3760" y="357"/>
                    <a:ext cx="25" cy="10"/>
                  </a:xfrm>
                  <a:custGeom>
                    <a:avLst/>
                    <a:gdLst/>
                    <a:ahLst/>
                    <a:cxnLst/>
                    <a:rect l="0" t="0" r="0" b="0"/>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ln>
                </p:spPr>
                <p:txBody>
                  <a:bodyPr/>
                  <a:lstStyle/>
                  <a:p>
                    <a:endParaRPr lang="zh-CN" altLang="en-US" sz="3200">
                      <a:solidFill>
                        <a:srgbClr val="000000"/>
                      </a:solidFill>
                    </a:endParaRPr>
                  </a:p>
                </p:txBody>
              </p:sp>
              <p:sp>
                <p:nvSpPr>
                  <p:cNvPr id="22631" name="任意多边形 22630"/>
                  <p:cNvSpPr/>
                  <p:nvPr/>
                </p:nvSpPr>
                <p:spPr>
                  <a:xfrm>
                    <a:off x="4062" y="265"/>
                    <a:ext cx="295" cy="233"/>
                  </a:xfrm>
                  <a:custGeom>
                    <a:avLst/>
                    <a:gdLst/>
                    <a:ahLst/>
                    <a:cxnLst/>
                    <a:rect l="0" t="0" r="0" b="0"/>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ln>
                </p:spPr>
                <p:txBody>
                  <a:bodyPr/>
                  <a:lstStyle/>
                  <a:p>
                    <a:endParaRPr lang="zh-CN" altLang="en-US" sz="3200">
                      <a:solidFill>
                        <a:srgbClr val="000000"/>
                      </a:solidFill>
                    </a:endParaRPr>
                  </a:p>
                </p:txBody>
              </p:sp>
              <p:sp>
                <p:nvSpPr>
                  <p:cNvPr id="22632" name="任意多边形 22631"/>
                  <p:cNvSpPr/>
                  <p:nvPr/>
                </p:nvSpPr>
                <p:spPr>
                  <a:xfrm>
                    <a:off x="3861" y="247"/>
                    <a:ext cx="591" cy="95"/>
                  </a:xfrm>
                  <a:custGeom>
                    <a:avLst/>
                    <a:gdLst/>
                    <a:ahLst/>
                    <a:cxnLst/>
                    <a:rect l="0" t="0" r="0" b="0"/>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ln>
                </p:spPr>
                <p:txBody>
                  <a:bodyPr/>
                  <a:lstStyle/>
                  <a:p>
                    <a:endParaRPr lang="zh-CN" altLang="en-US" sz="3200">
                      <a:solidFill>
                        <a:srgbClr val="000000"/>
                      </a:solidFill>
                    </a:endParaRPr>
                  </a:p>
                </p:txBody>
              </p:sp>
              <p:sp>
                <p:nvSpPr>
                  <p:cNvPr id="22633" name="任意多边形 22632"/>
                  <p:cNvSpPr/>
                  <p:nvPr/>
                </p:nvSpPr>
                <p:spPr>
                  <a:xfrm>
                    <a:off x="3981" y="282"/>
                    <a:ext cx="13" cy="10"/>
                  </a:xfrm>
                  <a:custGeom>
                    <a:avLst/>
                    <a:gdLst/>
                    <a:ahLst/>
                    <a:cxnLst/>
                    <a:rect l="0" t="0" r="0" b="0"/>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ln>
                </p:spPr>
                <p:txBody>
                  <a:bodyPr/>
                  <a:lstStyle/>
                  <a:p>
                    <a:endParaRPr lang="zh-CN" altLang="en-US" sz="3200">
                      <a:solidFill>
                        <a:srgbClr val="000000"/>
                      </a:solidFill>
                    </a:endParaRPr>
                  </a:p>
                </p:txBody>
              </p:sp>
              <p:sp>
                <p:nvSpPr>
                  <p:cNvPr id="22634" name="任意多边形 22633"/>
                  <p:cNvSpPr/>
                  <p:nvPr/>
                </p:nvSpPr>
                <p:spPr>
                  <a:xfrm>
                    <a:off x="3966" y="296"/>
                    <a:ext cx="19" cy="11"/>
                  </a:xfrm>
                  <a:custGeom>
                    <a:avLst/>
                    <a:gdLst/>
                    <a:ahLst/>
                    <a:cxnLst/>
                    <a:rect l="0" t="0" r="0" b="0"/>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ln>
                </p:spPr>
                <p:txBody>
                  <a:bodyPr/>
                  <a:lstStyle/>
                  <a:p>
                    <a:endParaRPr lang="zh-CN" altLang="en-US" sz="3200">
                      <a:solidFill>
                        <a:srgbClr val="000000"/>
                      </a:solidFill>
                    </a:endParaRPr>
                  </a:p>
                </p:txBody>
              </p:sp>
              <p:sp>
                <p:nvSpPr>
                  <p:cNvPr id="22635" name="任意多边形 22634"/>
                  <p:cNvSpPr/>
                  <p:nvPr/>
                </p:nvSpPr>
                <p:spPr>
                  <a:xfrm>
                    <a:off x="4028" y="337"/>
                    <a:ext cx="32" cy="6"/>
                  </a:xfrm>
                  <a:custGeom>
                    <a:avLst/>
                    <a:gdLst/>
                    <a:ahLst/>
                    <a:cxnLst/>
                    <a:rect l="0" t="0" r="0" b="0"/>
                    <a:pathLst>
                      <a:path w="76" h="18">
                        <a:moveTo>
                          <a:pt x="37" y="18"/>
                        </a:moveTo>
                        <a:cubicBezTo>
                          <a:pt x="25" y="14"/>
                          <a:pt x="0" y="10"/>
                          <a:pt x="25" y="2"/>
                        </a:cubicBezTo>
                        <a:cubicBezTo>
                          <a:pt x="76" y="9"/>
                          <a:pt x="46" y="0"/>
                          <a:pt x="37" y="18"/>
                        </a:cubicBezTo>
                        <a:close/>
                      </a:path>
                    </a:pathLst>
                  </a:custGeom>
                  <a:solidFill>
                    <a:schemeClr val="folHlink"/>
                  </a:solidFill>
                  <a:ln w="9525">
                    <a:noFill/>
                  </a:ln>
                </p:spPr>
                <p:txBody>
                  <a:bodyPr/>
                  <a:lstStyle/>
                  <a:p>
                    <a:endParaRPr lang="zh-CN" altLang="en-US" sz="3200">
                      <a:solidFill>
                        <a:srgbClr val="000000"/>
                      </a:solidFill>
                    </a:endParaRPr>
                  </a:p>
                </p:txBody>
              </p:sp>
              <p:sp>
                <p:nvSpPr>
                  <p:cNvPr id="22636" name="任意多边形 22635"/>
                  <p:cNvSpPr/>
                  <p:nvPr/>
                </p:nvSpPr>
                <p:spPr>
                  <a:xfrm>
                    <a:off x="4083" y="336"/>
                    <a:ext cx="18" cy="15"/>
                  </a:xfrm>
                  <a:custGeom>
                    <a:avLst/>
                    <a:gdLst/>
                    <a:ahLst/>
                    <a:cxnLst/>
                    <a:rect l="0" t="0" r="0" b="0"/>
                    <a:pathLst>
                      <a:path w="42" h="44">
                        <a:moveTo>
                          <a:pt x="0" y="21"/>
                        </a:moveTo>
                        <a:cubicBezTo>
                          <a:pt x="4" y="17"/>
                          <a:pt x="7" y="11"/>
                          <a:pt x="12" y="9"/>
                        </a:cubicBezTo>
                        <a:cubicBezTo>
                          <a:pt x="42" y="0"/>
                          <a:pt x="23" y="44"/>
                          <a:pt x="0" y="21"/>
                        </a:cubicBezTo>
                        <a:close/>
                      </a:path>
                    </a:pathLst>
                  </a:custGeom>
                  <a:solidFill>
                    <a:schemeClr val="folHlink"/>
                  </a:solidFill>
                  <a:ln w="9525">
                    <a:noFill/>
                  </a:ln>
                </p:spPr>
                <p:txBody>
                  <a:bodyPr/>
                  <a:lstStyle/>
                  <a:p>
                    <a:endParaRPr lang="zh-CN" altLang="en-US" sz="3200">
                      <a:solidFill>
                        <a:srgbClr val="000000"/>
                      </a:solidFill>
                    </a:endParaRPr>
                  </a:p>
                </p:txBody>
              </p:sp>
              <p:sp>
                <p:nvSpPr>
                  <p:cNvPr id="22637" name="任意多边形 22636"/>
                  <p:cNvSpPr/>
                  <p:nvPr/>
                </p:nvSpPr>
                <p:spPr>
                  <a:xfrm>
                    <a:off x="3936" y="295"/>
                    <a:ext cx="14" cy="10"/>
                  </a:xfrm>
                  <a:custGeom>
                    <a:avLst/>
                    <a:gdLst/>
                    <a:ahLst/>
                    <a:cxnLst/>
                    <a:rect l="0" t="0" r="0" b="0"/>
                    <a:pathLst>
                      <a:path w="31" h="30">
                        <a:moveTo>
                          <a:pt x="7" y="22"/>
                        </a:moveTo>
                        <a:cubicBezTo>
                          <a:pt x="0" y="0"/>
                          <a:pt x="15" y="6"/>
                          <a:pt x="31" y="10"/>
                        </a:cubicBezTo>
                        <a:cubicBezTo>
                          <a:pt x="14" y="16"/>
                          <a:pt x="15" y="30"/>
                          <a:pt x="7" y="22"/>
                        </a:cubicBezTo>
                        <a:close/>
                      </a:path>
                    </a:pathLst>
                  </a:custGeom>
                  <a:solidFill>
                    <a:schemeClr val="folHlink"/>
                  </a:solidFill>
                  <a:ln w="9525">
                    <a:noFill/>
                  </a:ln>
                </p:spPr>
                <p:txBody>
                  <a:bodyPr/>
                  <a:lstStyle/>
                  <a:p>
                    <a:endParaRPr lang="zh-CN" altLang="en-US" sz="3200">
                      <a:solidFill>
                        <a:srgbClr val="000000"/>
                      </a:solidFill>
                    </a:endParaRPr>
                  </a:p>
                </p:txBody>
              </p:sp>
            </p:grpSp>
          </p:grpSp>
          <p:grpSp>
            <p:nvGrpSpPr>
              <p:cNvPr id="22638" name="组合 22637"/>
              <p:cNvGrpSpPr/>
              <p:nvPr/>
            </p:nvGrpSpPr>
            <p:grpSpPr>
              <a:xfrm>
                <a:off x="798" y="111"/>
                <a:ext cx="4702" cy="418"/>
                <a:chOff x="798" y="255"/>
                <a:chExt cx="4702" cy="418"/>
              </a:xfrm>
            </p:grpSpPr>
            <p:sp>
              <p:nvSpPr>
                <p:cNvPr id="22639" name="直接连接符 22638"/>
                <p:cNvSpPr/>
                <p:nvPr/>
              </p:nvSpPr>
              <p:spPr>
                <a:xfrm>
                  <a:off x="798" y="476"/>
                  <a:ext cx="4702" cy="0"/>
                </a:xfrm>
                <a:prstGeom prst="line">
                  <a:avLst/>
                </a:prstGeom>
                <a:ln w="9525" cap="flat" cmpd="sng">
                  <a:solidFill>
                    <a:schemeClr val="folHlink"/>
                  </a:solidFill>
                  <a:prstDash val="solid"/>
                  <a:headEnd type="none" w="med" len="med"/>
                  <a:tailEnd type="none" w="med" len="med"/>
                </a:ln>
              </p:spPr>
            </p:sp>
            <p:sp>
              <p:nvSpPr>
                <p:cNvPr id="22640" name="直接连接符 22639"/>
                <p:cNvSpPr/>
                <p:nvPr/>
              </p:nvSpPr>
              <p:spPr>
                <a:xfrm>
                  <a:off x="1026" y="255"/>
                  <a:ext cx="0" cy="418"/>
                </a:xfrm>
                <a:prstGeom prst="line">
                  <a:avLst/>
                </a:prstGeom>
                <a:ln w="9525" cap="flat" cmpd="sng">
                  <a:solidFill>
                    <a:schemeClr val="folHlink"/>
                  </a:solidFill>
                  <a:prstDash val="solid"/>
                  <a:headEnd type="none" w="med" len="med"/>
                  <a:tailEnd type="none" w="med" len="med"/>
                </a:ln>
              </p:spPr>
            </p:sp>
            <p:sp>
              <p:nvSpPr>
                <p:cNvPr id="22641" name="直接连接符 22640"/>
                <p:cNvSpPr/>
                <p:nvPr/>
              </p:nvSpPr>
              <p:spPr>
                <a:xfrm>
                  <a:off x="1254" y="255"/>
                  <a:ext cx="0" cy="418"/>
                </a:xfrm>
                <a:prstGeom prst="line">
                  <a:avLst/>
                </a:prstGeom>
                <a:ln w="9525" cap="flat" cmpd="sng">
                  <a:solidFill>
                    <a:schemeClr val="folHlink"/>
                  </a:solidFill>
                  <a:prstDash val="solid"/>
                  <a:headEnd type="none" w="med" len="med"/>
                  <a:tailEnd type="none" w="med" len="med"/>
                </a:ln>
              </p:spPr>
            </p:sp>
            <p:sp>
              <p:nvSpPr>
                <p:cNvPr id="22642" name="直接连接符 22641"/>
                <p:cNvSpPr/>
                <p:nvPr/>
              </p:nvSpPr>
              <p:spPr>
                <a:xfrm>
                  <a:off x="1482" y="255"/>
                  <a:ext cx="0" cy="418"/>
                </a:xfrm>
                <a:prstGeom prst="line">
                  <a:avLst/>
                </a:prstGeom>
                <a:ln w="9525" cap="flat" cmpd="sng">
                  <a:solidFill>
                    <a:schemeClr val="folHlink"/>
                  </a:solidFill>
                  <a:prstDash val="solid"/>
                  <a:headEnd type="none" w="med" len="med"/>
                  <a:tailEnd type="none" w="med" len="med"/>
                </a:ln>
              </p:spPr>
            </p:sp>
            <p:sp>
              <p:nvSpPr>
                <p:cNvPr id="22643" name="直接连接符 22642"/>
                <p:cNvSpPr/>
                <p:nvPr/>
              </p:nvSpPr>
              <p:spPr>
                <a:xfrm>
                  <a:off x="1710" y="255"/>
                  <a:ext cx="0" cy="418"/>
                </a:xfrm>
                <a:prstGeom prst="line">
                  <a:avLst/>
                </a:prstGeom>
                <a:ln w="9525" cap="flat" cmpd="sng">
                  <a:solidFill>
                    <a:schemeClr val="folHlink"/>
                  </a:solidFill>
                  <a:prstDash val="solid"/>
                  <a:headEnd type="none" w="med" len="med"/>
                  <a:tailEnd type="none" w="med" len="med"/>
                </a:ln>
              </p:spPr>
            </p:sp>
            <p:sp>
              <p:nvSpPr>
                <p:cNvPr id="22644" name="直接连接符 22643"/>
                <p:cNvSpPr/>
                <p:nvPr/>
              </p:nvSpPr>
              <p:spPr>
                <a:xfrm>
                  <a:off x="1938" y="255"/>
                  <a:ext cx="0" cy="418"/>
                </a:xfrm>
                <a:prstGeom prst="line">
                  <a:avLst/>
                </a:prstGeom>
                <a:ln w="9525" cap="flat" cmpd="sng">
                  <a:solidFill>
                    <a:schemeClr val="folHlink"/>
                  </a:solidFill>
                  <a:prstDash val="solid"/>
                  <a:headEnd type="none" w="med" len="med"/>
                  <a:tailEnd type="none" w="med" len="med"/>
                </a:ln>
              </p:spPr>
            </p:sp>
            <p:sp>
              <p:nvSpPr>
                <p:cNvPr id="22645" name="直接连接符 22644"/>
                <p:cNvSpPr/>
                <p:nvPr/>
              </p:nvSpPr>
              <p:spPr>
                <a:xfrm>
                  <a:off x="2166" y="255"/>
                  <a:ext cx="0" cy="418"/>
                </a:xfrm>
                <a:prstGeom prst="line">
                  <a:avLst/>
                </a:prstGeom>
                <a:ln w="9525" cap="flat" cmpd="sng">
                  <a:solidFill>
                    <a:schemeClr val="folHlink"/>
                  </a:solidFill>
                  <a:prstDash val="solid"/>
                  <a:headEnd type="none" w="med" len="med"/>
                  <a:tailEnd type="none" w="med" len="med"/>
                </a:ln>
              </p:spPr>
            </p:sp>
            <p:sp>
              <p:nvSpPr>
                <p:cNvPr id="22646" name="直接连接符 22645"/>
                <p:cNvSpPr/>
                <p:nvPr/>
              </p:nvSpPr>
              <p:spPr>
                <a:xfrm>
                  <a:off x="2394" y="255"/>
                  <a:ext cx="0" cy="418"/>
                </a:xfrm>
                <a:prstGeom prst="line">
                  <a:avLst/>
                </a:prstGeom>
                <a:ln w="9525" cap="flat" cmpd="sng">
                  <a:solidFill>
                    <a:schemeClr val="folHlink"/>
                  </a:solidFill>
                  <a:prstDash val="solid"/>
                  <a:headEnd type="none" w="med" len="med"/>
                  <a:tailEnd type="none" w="med" len="med"/>
                </a:ln>
              </p:spPr>
            </p:sp>
            <p:sp>
              <p:nvSpPr>
                <p:cNvPr id="22647" name="直接连接符 22646"/>
                <p:cNvSpPr/>
                <p:nvPr/>
              </p:nvSpPr>
              <p:spPr>
                <a:xfrm>
                  <a:off x="2622" y="255"/>
                  <a:ext cx="0" cy="418"/>
                </a:xfrm>
                <a:prstGeom prst="line">
                  <a:avLst/>
                </a:prstGeom>
                <a:ln w="9525" cap="flat" cmpd="sng">
                  <a:solidFill>
                    <a:schemeClr val="folHlink"/>
                  </a:solidFill>
                  <a:prstDash val="solid"/>
                  <a:headEnd type="none" w="med" len="med"/>
                  <a:tailEnd type="none" w="med" len="med"/>
                </a:ln>
              </p:spPr>
            </p:sp>
            <p:sp>
              <p:nvSpPr>
                <p:cNvPr id="22648" name="直接连接符 22647"/>
                <p:cNvSpPr/>
                <p:nvPr/>
              </p:nvSpPr>
              <p:spPr>
                <a:xfrm>
                  <a:off x="2850" y="255"/>
                  <a:ext cx="0" cy="418"/>
                </a:xfrm>
                <a:prstGeom prst="line">
                  <a:avLst/>
                </a:prstGeom>
                <a:ln w="9525" cap="flat" cmpd="sng">
                  <a:solidFill>
                    <a:schemeClr val="folHlink"/>
                  </a:solidFill>
                  <a:prstDash val="solid"/>
                  <a:headEnd type="none" w="med" len="med"/>
                  <a:tailEnd type="none" w="med" len="med"/>
                </a:ln>
              </p:spPr>
            </p:sp>
            <p:sp>
              <p:nvSpPr>
                <p:cNvPr id="22649" name="直接连接符 22648"/>
                <p:cNvSpPr/>
                <p:nvPr/>
              </p:nvSpPr>
              <p:spPr>
                <a:xfrm>
                  <a:off x="3078" y="255"/>
                  <a:ext cx="0" cy="418"/>
                </a:xfrm>
                <a:prstGeom prst="line">
                  <a:avLst/>
                </a:prstGeom>
                <a:ln w="9525" cap="flat" cmpd="sng">
                  <a:solidFill>
                    <a:schemeClr val="folHlink"/>
                  </a:solidFill>
                  <a:prstDash val="solid"/>
                  <a:headEnd type="none" w="med" len="med"/>
                  <a:tailEnd type="none" w="med" len="med"/>
                </a:ln>
              </p:spPr>
            </p:sp>
            <p:sp>
              <p:nvSpPr>
                <p:cNvPr id="22650" name="直接连接符 22649"/>
                <p:cNvSpPr/>
                <p:nvPr/>
              </p:nvSpPr>
              <p:spPr>
                <a:xfrm>
                  <a:off x="3306" y="255"/>
                  <a:ext cx="0" cy="418"/>
                </a:xfrm>
                <a:prstGeom prst="line">
                  <a:avLst/>
                </a:prstGeom>
                <a:ln w="9525" cap="flat" cmpd="sng">
                  <a:solidFill>
                    <a:schemeClr val="folHlink"/>
                  </a:solidFill>
                  <a:prstDash val="solid"/>
                  <a:headEnd type="none" w="med" len="med"/>
                  <a:tailEnd type="none" w="med" len="med"/>
                </a:ln>
              </p:spPr>
            </p:sp>
            <p:sp>
              <p:nvSpPr>
                <p:cNvPr id="22651" name="直接连接符 22650"/>
                <p:cNvSpPr/>
                <p:nvPr/>
              </p:nvSpPr>
              <p:spPr>
                <a:xfrm>
                  <a:off x="3534" y="255"/>
                  <a:ext cx="0" cy="418"/>
                </a:xfrm>
                <a:prstGeom prst="line">
                  <a:avLst/>
                </a:prstGeom>
                <a:ln w="9525" cap="flat" cmpd="sng">
                  <a:solidFill>
                    <a:schemeClr val="folHlink"/>
                  </a:solidFill>
                  <a:prstDash val="solid"/>
                  <a:headEnd type="none" w="med" len="med"/>
                  <a:tailEnd type="none" w="med" len="med"/>
                </a:ln>
              </p:spPr>
            </p:sp>
            <p:sp>
              <p:nvSpPr>
                <p:cNvPr id="22652" name="直接连接符 22651"/>
                <p:cNvSpPr/>
                <p:nvPr/>
              </p:nvSpPr>
              <p:spPr>
                <a:xfrm>
                  <a:off x="3762" y="255"/>
                  <a:ext cx="0" cy="418"/>
                </a:xfrm>
                <a:prstGeom prst="line">
                  <a:avLst/>
                </a:prstGeom>
                <a:ln w="9525" cap="flat" cmpd="sng">
                  <a:solidFill>
                    <a:schemeClr val="folHlink"/>
                  </a:solidFill>
                  <a:prstDash val="solid"/>
                  <a:headEnd type="none" w="med" len="med"/>
                  <a:tailEnd type="none" w="med" len="med"/>
                </a:ln>
              </p:spPr>
            </p:sp>
            <p:sp>
              <p:nvSpPr>
                <p:cNvPr id="22653" name="直接连接符 22652"/>
                <p:cNvSpPr/>
                <p:nvPr/>
              </p:nvSpPr>
              <p:spPr>
                <a:xfrm>
                  <a:off x="3990" y="255"/>
                  <a:ext cx="0" cy="418"/>
                </a:xfrm>
                <a:prstGeom prst="line">
                  <a:avLst/>
                </a:prstGeom>
                <a:ln w="9525" cap="flat" cmpd="sng">
                  <a:solidFill>
                    <a:schemeClr val="folHlink"/>
                  </a:solidFill>
                  <a:prstDash val="solid"/>
                  <a:headEnd type="none" w="med" len="med"/>
                  <a:tailEnd type="none" w="med" len="med"/>
                </a:ln>
              </p:spPr>
            </p:sp>
            <p:sp>
              <p:nvSpPr>
                <p:cNvPr id="22654" name="直接连接符 22653"/>
                <p:cNvSpPr/>
                <p:nvPr/>
              </p:nvSpPr>
              <p:spPr>
                <a:xfrm>
                  <a:off x="4218" y="255"/>
                  <a:ext cx="0" cy="418"/>
                </a:xfrm>
                <a:prstGeom prst="line">
                  <a:avLst/>
                </a:prstGeom>
                <a:ln w="9525" cap="flat" cmpd="sng">
                  <a:solidFill>
                    <a:schemeClr val="folHlink"/>
                  </a:solidFill>
                  <a:prstDash val="solid"/>
                  <a:headEnd type="none" w="med" len="med"/>
                  <a:tailEnd type="none" w="med" len="med"/>
                </a:ln>
              </p:spPr>
            </p:sp>
            <p:sp>
              <p:nvSpPr>
                <p:cNvPr id="22655" name="直接连接符 22654"/>
                <p:cNvSpPr/>
                <p:nvPr/>
              </p:nvSpPr>
              <p:spPr>
                <a:xfrm>
                  <a:off x="4446" y="255"/>
                  <a:ext cx="0" cy="418"/>
                </a:xfrm>
                <a:prstGeom prst="line">
                  <a:avLst/>
                </a:prstGeom>
                <a:ln w="9525" cap="flat" cmpd="sng">
                  <a:solidFill>
                    <a:schemeClr val="folHlink"/>
                  </a:solidFill>
                  <a:prstDash val="solid"/>
                  <a:headEnd type="none" w="med" len="med"/>
                  <a:tailEnd type="none" w="med" len="med"/>
                </a:ln>
              </p:spPr>
            </p:sp>
            <p:sp>
              <p:nvSpPr>
                <p:cNvPr id="22656" name="直接连接符 22655"/>
                <p:cNvSpPr/>
                <p:nvPr/>
              </p:nvSpPr>
              <p:spPr>
                <a:xfrm>
                  <a:off x="4674" y="255"/>
                  <a:ext cx="0" cy="418"/>
                </a:xfrm>
                <a:prstGeom prst="line">
                  <a:avLst/>
                </a:prstGeom>
                <a:ln w="9525" cap="flat" cmpd="sng">
                  <a:solidFill>
                    <a:schemeClr val="folHlink"/>
                  </a:solidFill>
                  <a:prstDash val="solid"/>
                  <a:headEnd type="none" w="med" len="med"/>
                  <a:tailEnd type="none" w="med" len="med"/>
                </a:ln>
              </p:spPr>
            </p:sp>
            <p:sp>
              <p:nvSpPr>
                <p:cNvPr id="22657" name="直接连接符 22656"/>
                <p:cNvSpPr/>
                <p:nvPr/>
              </p:nvSpPr>
              <p:spPr>
                <a:xfrm>
                  <a:off x="4902" y="255"/>
                  <a:ext cx="0" cy="418"/>
                </a:xfrm>
                <a:prstGeom prst="line">
                  <a:avLst/>
                </a:prstGeom>
                <a:ln w="9525" cap="flat" cmpd="sng">
                  <a:solidFill>
                    <a:schemeClr val="folHlink"/>
                  </a:solidFill>
                  <a:prstDash val="solid"/>
                  <a:headEnd type="none" w="med" len="med"/>
                  <a:tailEnd type="none" w="med" len="med"/>
                </a:ln>
              </p:spPr>
            </p:sp>
            <p:sp>
              <p:nvSpPr>
                <p:cNvPr id="22658" name="直接连接符 22657"/>
                <p:cNvSpPr/>
                <p:nvPr/>
              </p:nvSpPr>
              <p:spPr>
                <a:xfrm>
                  <a:off x="5130" y="255"/>
                  <a:ext cx="0" cy="418"/>
                </a:xfrm>
                <a:prstGeom prst="line">
                  <a:avLst/>
                </a:prstGeom>
                <a:ln w="9525" cap="flat" cmpd="sng">
                  <a:solidFill>
                    <a:schemeClr val="folHlink"/>
                  </a:solidFill>
                  <a:prstDash val="solid"/>
                  <a:headEnd type="none" w="med" len="med"/>
                  <a:tailEnd type="none" w="med" len="med"/>
                </a:ln>
              </p:spPr>
            </p:sp>
            <p:sp>
              <p:nvSpPr>
                <p:cNvPr id="22659" name="直接连接符 22658"/>
                <p:cNvSpPr/>
                <p:nvPr/>
              </p:nvSpPr>
              <p:spPr>
                <a:xfrm>
                  <a:off x="5358" y="255"/>
                  <a:ext cx="0" cy="418"/>
                </a:xfrm>
                <a:prstGeom prst="line">
                  <a:avLst/>
                </a:prstGeom>
                <a:ln w="9525" cap="flat" cmpd="sng">
                  <a:solidFill>
                    <a:schemeClr val="folHlink"/>
                  </a:solidFill>
                  <a:prstDash val="solid"/>
                  <a:headEnd type="none" w="med" len="med"/>
                  <a:tailEnd type="none" w="med" len="med"/>
                </a:ln>
              </p:spPr>
            </p:sp>
          </p:grpSp>
          <p:grpSp>
            <p:nvGrpSpPr>
              <p:cNvPr id="22660" name="组合 22659"/>
              <p:cNvGrpSpPr/>
              <p:nvPr/>
            </p:nvGrpSpPr>
            <p:grpSpPr>
              <a:xfrm>
                <a:off x="1208" y="109"/>
                <a:ext cx="3694" cy="423"/>
                <a:chOff x="1034" y="245"/>
                <a:chExt cx="3694" cy="423"/>
              </a:xfrm>
            </p:grpSpPr>
            <p:sp>
              <p:nvSpPr>
                <p:cNvPr id="22661" name="直接连接符 22660"/>
                <p:cNvSpPr/>
                <p:nvPr/>
              </p:nvSpPr>
              <p:spPr>
                <a:xfrm>
                  <a:off x="2676" y="246"/>
                  <a:ext cx="0" cy="142"/>
                </a:xfrm>
                <a:prstGeom prst="line">
                  <a:avLst/>
                </a:prstGeom>
                <a:ln w="9525" cap="flat" cmpd="sng">
                  <a:solidFill>
                    <a:schemeClr val="hlink"/>
                  </a:solidFill>
                  <a:prstDash val="solid"/>
                  <a:headEnd type="none" w="med" len="med"/>
                  <a:tailEnd type="none" w="med" len="med"/>
                </a:ln>
              </p:spPr>
            </p:sp>
            <p:sp>
              <p:nvSpPr>
                <p:cNvPr id="22662" name="直接连接符 22661"/>
                <p:cNvSpPr/>
                <p:nvPr/>
              </p:nvSpPr>
              <p:spPr>
                <a:xfrm>
                  <a:off x="2798" y="468"/>
                  <a:ext cx="70" cy="0"/>
                </a:xfrm>
                <a:prstGeom prst="line">
                  <a:avLst/>
                </a:prstGeom>
                <a:ln w="9525" cap="flat" cmpd="sng">
                  <a:solidFill>
                    <a:schemeClr val="hlink"/>
                  </a:solidFill>
                  <a:prstDash val="solid"/>
                  <a:headEnd type="none" w="med" len="med"/>
                  <a:tailEnd type="none" w="med" len="med"/>
                </a:ln>
              </p:spPr>
            </p:sp>
            <p:sp>
              <p:nvSpPr>
                <p:cNvPr id="22663" name="直接连接符 22662"/>
                <p:cNvSpPr/>
                <p:nvPr/>
              </p:nvSpPr>
              <p:spPr>
                <a:xfrm>
                  <a:off x="2904" y="486"/>
                  <a:ext cx="0" cy="28"/>
                </a:xfrm>
                <a:prstGeom prst="line">
                  <a:avLst/>
                </a:prstGeom>
                <a:ln w="9525" cap="flat" cmpd="sng">
                  <a:solidFill>
                    <a:schemeClr val="hlink"/>
                  </a:solidFill>
                  <a:prstDash val="solid"/>
                  <a:headEnd type="none" w="med" len="med"/>
                  <a:tailEnd type="none" w="med" len="med"/>
                </a:ln>
              </p:spPr>
            </p:sp>
            <p:sp>
              <p:nvSpPr>
                <p:cNvPr id="22664" name="直接连接符 22663"/>
                <p:cNvSpPr/>
                <p:nvPr/>
              </p:nvSpPr>
              <p:spPr>
                <a:xfrm>
                  <a:off x="3132" y="586"/>
                  <a:ext cx="0" cy="79"/>
                </a:xfrm>
                <a:prstGeom prst="line">
                  <a:avLst/>
                </a:prstGeom>
                <a:ln w="9525" cap="flat" cmpd="sng">
                  <a:solidFill>
                    <a:schemeClr val="hlink"/>
                  </a:solidFill>
                  <a:prstDash val="solid"/>
                  <a:headEnd type="none" w="med" len="med"/>
                  <a:tailEnd type="none" w="med" len="med"/>
                </a:ln>
              </p:spPr>
            </p:sp>
            <p:sp>
              <p:nvSpPr>
                <p:cNvPr id="22665" name="直接连接符 22664"/>
                <p:cNvSpPr/>
                <p:nvPr/>
              </p:nvSpPr>
              <p:spPr>
                <a:xfrm>
                  <a:off x="3816" y="358"/>
                  <a:ext cx="0" cy="180"/>
                </a:xfrm>
                <a:prstGeom prst="line">
                  <a:avLst/>
                </a:prstGeom>
                <a:ln w="9525" cap="flat" cmpd="sng">
                  <a:solidFill>
                    <a:schemeClr val="hlink"/>
                  </a:solidFill>
                  <a:prstDash val="solid"/>
                  <a:headEnd type="none" w="med" len="med"/>
                  <a:tailEnd type="none" w="med" len="med"/>
                </a:ln>
              </p:spPr>
            </p:sp>
            <p:sp>
              <p:nvSpPr>
                <p:cNvPr id="22666" name="直接连接符 22665"/>
                <p:cNvSpPr/>
                <p:nvPr/>
              </p:nvSpPr>
              <p:spPr>
                <a:xfrm>
                  <a:off x="3722" y="468"/>
                  <a:ext cx="348" cy="0"/>
                </a:xfrm>
                <a:prstGeom prst="line">
                  <a:avLst/>
                </a:prstGeom>
                <a:ln w="9525" cap="flat" cmpd="sng">
                  <a:solidFill>
                    <a:schemeClr val="hlink"/>
                  </a:solidFill>
                  <a:prstDash val="solid"/>
                  <a:headEnd type="none" w="med" len="med"/>
                  <a:tailEnd type="none" w="med" len="med"/>
                </a:ln>
              </p:spPr>
            </p:sp>
            <p:sp>
              <p:nvSpPr>
                <p:cNvPr id="22667" name="直接连接符 22666"/>
                <p:cNvSpPr/>
                <p:nvPr/>
              </p:nvSpPr>
              <p:spPr>
                <a:xfrm>
                  <a:off x="4044" y="372"/>
                  <a:ext cx="0" cy="294"/>
                </a:xfrm>
                <a:prstGeom prst="line">
                  <a:avLst/>
                </a:prstGeom>
                <a:ln w="9525" cap="flat" cmpd="sng">
                  <a:solidFill>
                    <a:schemeClr val="hlink"/>
                  </a:solidFill>
                  <a:prstDash val="solid"/>
                  <a:headEnd type="none" w="med" len="med"/>
                  <a:tailEnd type="none" w="med" len="med"/>
                </a:ln>
              </p:spPr>
            </p:sp>
            <p:sp>
              <p:nvSpPr>
                <p:cNvPr id="22668" name="直接连接符 22667"/>
                <p:cNvSpPr/>
                <p:nvPr/>
              </p:nvSpPr>
              <p:spPr>
                <a:xfrm flipV="1">
                  <a:off x="4046" y="248"/>
                  <a:ext cx="0" cy="50"/>
                </a:xfrm>
                <a:prstGeom prst="line">
                  <a:avLst/>
                </a:prstGeom>
                <a:ln w="9525" cap="flat" cmpd="sng">
                  <a:solidFill>
                    <a:schemeClr val="hlink"/>
                  </a:solidFill>
                  <a:prstDash val="solid"/>
                  <a:headEnd type="none" w="med" len="med"/>
                  <a:tailEnd type="none" w="med" len="med"/>
                </a:ln>
              </p:spPr>
            </p:sp>
            <p:sp>
              <p:nvSpPr>
                <p:cNvPr id="22669" name="直接连接符 22668"/>
                <p:cNvSpPr/>
                <p:nvPr/>
              </p:nvSpPr>
              <p:spPr>
                <a:xfrm flipV="1">
                  <a:off x="4272" y="246"/>
                  <a:ext cx="0" cy="182"/>
                </a:xfrm>
                <a:prstGeom prst="line">
                  <a:avLst/>
                </a:prstGeom>
                <a:ln w="9525" cap="flat" cmpd="sng">
                  <a:solidFill>
                    <a:schemeClr val="hlink"/>
                  </a:solidFill>
                  <a:prstDash val="solid"/>
                  <a:headEnd type="none" w="med" len="med"/>
                  <a:tailEnd type="none" w="med" len="med"/>
                </a:ln>
              </p:spPr>
            </p:sp>
            <p:sp>
              <p:nvSpPr>
                <p:cNvPr id="22670" name="直接连接符 22669"/>
                <p:cNvSpPr/>
                <p:nvPr/>
              </p:nvSpPr>
              <p:spPr>
                <a:xfrm flipH="1">
                  <a:off x="4422" y="468"/>
                  <a:ext cx="78" cy="0"/>
                </a:xfrm>
                <a:prstGeom prst="line">
                  <a:avLst/>
                </a:prstGeom>
                <a:ln w="9525" cap="flat" cmpd="sng">
                  <a:solidFill>
                    <a:schemeClr val="hlink"/>
                  </a:solidFill>
                  <a:prstDash val="solid"/>
                  <a:headEnd type="none" w="med" len="med"/>
                  <a:tailEnd type="none" w="med" len="med"/>
                </a:ln>
              </p:spPr>
            </p:sp>
            <p:sp>
              <p:nvSpPr>
                <p:cNvPr id="22671" name="直接连接符 22670"/>
                <p:cNvSpPr/>
                <p:nvPr/>
              </p:nvSpPr>
              <p:spPr>
                <a:xfrm flipH="1">
                  <a:off x="4290" y="468"/>
                  <a:ext cx="62" cy="0"/>
                </a:xfrm>
                <a:prstGeom prst="line">
                  <a:avLst/>
                </a:prstGeom>
                <a:ln w="9525" cap="flat" cmpd="sng">
                  <a:solidFill>
                    <a:schemeClr val="hlink"/>
                  </a:solidFill>
                  <a:prstDash val="solid"/>
                  <a:headEnd type="none" w="med" len="med"/>
                  <a:tailEnd type="none" w="med" len="med"/>
                </a:ln>
              </p:spPr>
            </p:sp>
            <p:sp>
              <p:nvSpPr>
                <p:cNvPr id="22672" name="直接连接符 22671"/>
                <p:cNvSpPr/>
                <p:nvPr/>
              </p:nvSpPr>
              <p:spPr>
                <a:xfrm flipV="1">
                  <a:off x="4500" y="246"/>
                  <a:ext cx="0" cy="270"/>
                </a:xfrm>
                <a:prstGeom prst="line">
                  <a:avLst/>
                </a:prstGeom>
                <a:ln w="9525" cap="flat" cmpd="sng">
                  <a:solidFill>
                    <a:schemeClr val="hlink"/>
                  </a:solidFill>
                  <a:prstDash val="solid"/>
                  <a:headEnd type="none" w="med" len="med"/>
                  <a:tailEnd type="none" w="med" len="med"/>
                </a:ln>
              </p:spPr>
            </p:sp>
            <p:sp>
              <p:nvSpPr>
                <p:cNvPr id="22673" name="直接连接符 22672"/>
                <p:cNvSpPr/>
                <p:nvPr/>
              </p:nvSpPr>
              <p:spPr>
                <a:xfrm>
                  <a:off x="4728" y="606"/>
                  <a:ext cx="0" cy="34"/>
                </a:xfrm>
                <a:prstGeom prst="line">
                  <a:avLst/>
                </a:prstGeom>
                <a:ln w="9525" cap="flat" cmpd="sng">
                  <a:solidFill>
                    <a:schemeClr val="hlink"/>
                  </a:solidFill>
                  <a:prstDash val="solid"/>
                  <a:headEnd type="none" w="med" len="med"/>
                  <a:tailEnd type="none" w="med" len="med"/>
                </a:ln>
              </p:spPr>
            </p:sp>
            <p:sp>
              <p:nvSpPr>
                <p:cNvPr id="22674" name="直接连接符 22673"/>
                <p:cNvSpPr/>
                <p:nvPr/>
              </p:nvSpPr>
              <p:spPr>
                <a:xfrm>
                  <a:off x="1992" y="250"/>
                  <a:ext cx="0" cy="62"/>
                </a:xfrm>
                <a:prstGeom prst="line">
                  <a:avLst/>
                </a:prstGeom>
                <a:ln w="9525" cap="flat" cmpd="sng">
                  <a:solidFill>
                    <a:schemeClr val="hlink"/>
                  </a:solidFill>
                  <a:prstDash val="solid"/>
                  <a:headEnd type="none" w="med" len="med"/>
                  <a:tailEnd type="none" w="med" len="med"/>
                </a:ln>
              </p:spPr>
            </p:sp>
            <p:sp>
              <p:nvSpPr>
                <p:cNvPr id="22675" name="直接连接符 22674"/>
                <p:cNvSpPr/>
                <p:nvPr/>
              </p:nvSpPr>
              <p:spPr>
                <a:xfrm>
                  <a:off x="1764" y="247"/>
                  <a:ext cx="0" cy="337"/>
                </a:xfrm>
                <a:prstGeom prst="line">
                  <a:avLst/>
                </a:prstGeom>
                <a:ln w="9525" cap="flat" cmpd="sng">
                  <a:solidFill>
                    <a:schemeClr val="hlink"/>
                  </a:solidFill>
                  <a:prstDash val="solid"/>
                  <a:headEnd type="none" w="med" len="med"/>
                  <a:tailEnd type="none" w="med" len="med"/>
                </a:ln>
              </p:spPr>
            </p:sp>
            <p:sp>
              <p:nvSpPr>
                <p:cNvPr id="22676" name="直接连接符 22675"/>
                <p:cNvSpPr/>
                <p:nvPr/>
              </p:nvSpPr>
              <p:spPr>
                <a:xfrm flipH="1">
                  <a:off x="1738" y="468"/>
                  <a:ext cx="68" cy="0"/>
                </a:xfrm>
                <a:prstGeom prst="line">
                  <a:avLst/>
                </a:prstGeom>
                <a:ln w="9525" cap="flat" cmpd="sng">
                  <a:solidFill>
                    <a:schemeClr val="hlink"/>
                  </a:solidFill>
                  <a:prstDash val="solid"/>
                  <a:headEnd type="none" w="med" len="med"/>
                  <a:tailEnd type="none" w="med" len="med"/>
                </a:ln>
              </p:spPr>
            </p:sp>
            <p:sp>
              <p:nvSpPr>
                <p:cNvPr id="22677" name="直接连接符 22676"/>
                <p:cNvSpPr/>
                <p:nvPr/>
              </p:nvSpPr>
              <p:spPr>
                <a:xfrm>
                  <a:off x="1604" y="468"/>
                  <a:ext cx="60" cy="0"/>
                </a:xfrm>
                <a:prstGeom prst="line">
                  <a:avLst/>
                </a:prstGeom>
                <a:ln w="9525" cap="flat" cmpd="sng">
                  <a:solidFill>
                    <a:schemeClr val="hlink"/>
                  </a:solidFill>
                  <a:prstDash val="solid"/>
                  <a:headEnd type="none" w="med" len="med"/>
                  <a:tailEnd type="none" w="med" len="med"/>
                </a:ln>
              </p:spPr>
            </p:sp>
            <p:sp>
              <p:nvSpPr>
                <p:cNvPr id="22678" name="直接连接符 22677"/>
                <p:cNvSpPr/>
                <p:nvPr/>
              </p:nvSpPr>
              <p:spPr>
                <a:xfrm flipH="1">
                  <a:off x="1404" y="468"/>
                  <a:ext cx="82" cy="0"/>
                </a:xfrm>
                <a:prstGeom prst="line">
                  <a:avLst/>
                </a:prstGeom>
                <a:ln w="9525" cap="flat" cmpd="sng">
                  <a:solidFill>
                    <a:schemeClr val="hlink"/>
                  </a:solidFill>
                  <a:prstDash val="solid"/>
                  <a:headEnd type="none" w="med" len="med"/>
                  <a:tailEnd type="none" w="med" len="med"/>
                </a:ln>
              </p:spPr>
            </p:sp>
            <p:sp>
              <p:nvSpPr>
                <p:cNvPr id="22679" name="直接连接符 22678"/>
                <p:cNvSpPr/>
                <p:nvPr/>
              </p:nvSpPr>
              <p:spPr>
                <a:xfrm>
                  <a:off x="1034" y="468"/>
                  <a:ext cx="348" cy="0"/>
                </a:xfrm>
                <a:prstGeom prst="line">
                  <a:avLst/>
                </a:prstGeom>
                <a:ln w="9525" cap="flat" cmpd="sng">
                  <a:solidFill>
                    <a:schemeClr val="hlink"/>
                  </a:solidFill>
                  <a:prstDash val="solid"/>
                  <a:headEnd type="none" w="med" len="med"/>
                  <a:tailEnd type="none" w="med" len="med"/>
                </a:ln>
              </p:spPr>
            </p:sp>
            <p:sp>
              <p:nvSpPr>
                <p:cNvPr id="22680" name="直接连接符 22679"/>
                <p:cNvSpPr/>
                <p:nvPr/>
              </p:nvSpPr>
              <p:spPr>
                <a:xfrm>
                  <a:off x="1306" y="370"/>
                  <a:ext cx="0" cy="298"/>
                </a:xfrm>
                <a:prstGeom prst="line">
                  <a:avLst/>
                </a:prstGeom>
                <a:ln w="9525" cap="flat" cmpd="sng">
                  <a:solidFill>
                    <a:schemeClr val="hlink"/>
                  </a:solidFill>
                  <a:prstDash val="solid"/>
                  <a:headEnd type="none" w="med" len="med"/>
                  <a:tailEnd type="none" w="med" len="med"/>
                </a:ln>
              </p:spPr>
            </p:sp>
            <p:sp>
              <p:nvSpPr>
                <p:cNvPr id="22681" name="直接连接符 22680"/>
                <p:cNvSpPr/>
                <p:nvPr/>
              </p:nvSpPr>
              <p:spPr>
                <a:xfrm>
                  <a:off x="1080" y="388"/>
                  <a:ext cx="0" cy="156"/>
                </a:xfrm>
                <a:prstGeom prst="line">
                  <a:avLst/>
                </a:prstGeom>
                <a:ln w="9525" cap="flat" cmpd="sng">
                  <a:solidFill>
                    <a:schemeClr val="hlink"/>
                  </a:solidFill>
                  <a:prstDash val="solid"/>
                  <a:headEnd type="none" w="med" len="med"/>
                  <a:tailEnd type="none" w="med" len="med"/>
                </a:ln>
              </p:spPr>
            </p:sp>
            <p:sp>
              <p:nvSpPr>
                <p:cNvPr id="22682" name="直接连接符 22681"/>
                <p:cNvSpPr/>
                <p:nvPr/>
              </p:nvSpPr>
              <p:spPr>
                <a:xfrm flipH="1" flipV="1">
                  <a:off x="1308" y="245"/>
                  <a:ext cx="0" cy="27"/>
                </a:xfrm>
                <a:prstGeom prst="line">
                  <a:avLst/>
                </a:prstGeom>
                <a:ln w="9525" cap="flat" cmpd="sng">
                  <a:solidFill>
                    <a:schemeClr val="hlink"/>
                  </a:solidFill>
                  <a:prstDash val="solid"/>
                  <a:headEnd type="none" w="med" len="med"/>
                  <a:tailEnd type="none" w="med" len="med"/>
                </a:ln>
              </p:spPr>
            </p:sp>
            <p:sp>
              <p:nvSpPr>
                <p:cNvPr id="22683" name="直接连接符 22682"/>
                <p:cNvSpPr/>
                <p:nvPr/>
              </p:nvSpPr>
              <p:spPr>
                <a:xfrm>
                  <a:off x="1536" y="316"/>
                  <a:ext cx="0" cy="96"/>
                </a:xfrm>
                <a:prstGeom prst="line">
                  <a:avLst/>
                </a:prstGeom>
                <a:ln w="9525" cap="flat" cmpd="sng">
                  <a:solidFill>
                    <a:schemeClr val="hlink"/>
                  </a:solidFill>
                  <a:prstDash val="solid"/>
                  <a:headEnd type="none" w="med" len="med"/>
                  <a:tailEnd type="none" w="med" len="med"/>
                </a:ln>
              </p:spPr>
            </p:sp>
            <p:sp>
              <p:nvSpPr>
                <p:cNvPr id="22684" name="直接连接符 22683"/>
                <p:cNvSpPr/>
                <p:nvPr/>
              </p:nvSpPr>
              <p:spPr>
                <a:xfrm flipV="1">
                  <a:off x="1536" y="247"/>
                  <a:ext cx="0" cy="22"/>
                </a:xfrm>
                <a:prstGeom prst="line">
                  <a:avLst/>
                </a:prstGeom>
                <a:ln w="9525" cap="flat" cmpd="sng">
                  <a:solidFill>
                    <a:schemeClr val="hlink"/>
                  </a:solidFill>
                  <a:prstDash val="solid"/>
                  <a:headEnd type="none" w="med" len="med"/>
                  <a:tailEnd type="none" w="med" len="med"/>
                </a:ln>
              </p:spPr>
            </p:sp>
            <p:sp>
              <p:nvSpPr>
                <p:cNvPr id="22685" name="直接连接符 22684"/>
                <p:cNvSpPr/>
                <p:nvPr/>
              </p:nvSpPr>
              <p:spPr>
                <a:xfrm>
                  <a:off x="4095" y="467"/>
                  <a:ext cx="80" cy="0"/>
                </a:xfrm>
                <a:prstGeom prst="line">
                  <a:avLst/>
                </a:prstGeom>
                <a:ln w="9525" cap="flat" cmpd="sng">
                  <a:solidFill>
                    <a:schemeClr val="hlink"/>
                  </a:solidFill>
                  <a:prstDash val="solid"/>
                  <a:headEnd type="none" w="med" len="med"/>
                  <a:tailEnd type="none" w="med" len="med"/>
                </a:ln>
              </p:spPr>
            </p:sp>
          </p:grpSp>
        </p:grpSp>
        <p:pic>
          <p:nvPicPr>
            <p:cNvPr id="22689" name="图片 22688" descr="earth"/>
            <p:cNvPicPr>
              <a:picLocks noChangeAspect="1"/>
            </p:cNvPicPr>
            <p:nvPr userDrawn="1"/>
          </p:nvPicPr>
          <p:blipFill>
            <a:blip r:embed="rId14">
              <a:clrChange>
                <a:clrFrom>
                  <a:srgbClr val="000000"/>
                </a:clrFrom>
                <a:clrTo>
                  <a:srgbClr val="000000">
                    <a:alpha val="0"/>
                  </a:srgbClr>
                </a:clrTo>
              </a:clrChange>
            </a:blip>
            <a:stretch>
              <a:fillRect/>
            </a:stretch>
          </p:blipFill>
          <p:spPr>
            <a:xfrm>
              <a:off x="165" y="55"/>
              <a:ext cx="562" cy="524"/>
            </a:xfrm>
            <a:prstGeom prst="rect">
              <a:avLst/>
            </a:prstGeom>
            <a:noFill/>
            <a:ln w="9525">
              <a:noFill/>
            </a:ln>
          </p:spPr>
        </p:pic>
      </p:grpSp>
    </p:spTree>
    <p:extLst>
      <p:ext uri="{BB962C8B-B14F-4D97-AF65-F5344CB8AC3E}">
        <p14:creationId xmlns:p14="http://schemas.microsoft.com/office/powerpoint/2010/main" val="99160160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ransition>
    <p:random/>
  </p:transition>
  <p:hf sldNum="0" hdr="0" ftr="0" dt="0"/>
  <p:txStyles>
    <p:titleStyle>
      <a:lvl1pPr marL="0" lvl="0" indent="0" algn="l" defTabSz="914400" rtl="0" eaLnBrk="0" fontAlgn="base" latinLnBrk="0" hangingPunct="0">
        <a:lnSpc>
          <a:spcPct val="100000"/>
        </a:lnSpc>
        <a:spcBef>
          <a:spcPct val="0"/>
        </a:spcBef>
        <a:spcAft>
          <a:spcPct val="0"/>
        </a:spcAft>
        <a:buNone/>
        <a:defRPr sz="4400" b="0" i="1" u="none" kern="1200" baseline="0">
          <a:solidFill>
            <a:schemeClr val="tx2"/>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Blip>
          <a:blip r:embed="rId15"/>
        </a:buBlip>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SzPct val="75000"/>
        <a:buBlip>
          <a:blip r:embed="rId16"/>
        </a:buBlip>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ahoma" panose="020B0604030504040204" pitchFamily="34" charset="0"/>
          <a:ea typeface="宋体" panose="02010600030101010101" pitchFamily="2" charset="-122"/>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prstClr val="black">
                    <a:tint val="75000"/>
                  </a:prstClr>
                </a:solidFill>
              </a:rPr>
              <a:pPr/>
              <a:t>2019/3/7</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7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808787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标题 57345"/>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57347" name="文本占位符 57346"/>
          <p:cNvSpPr>
            <a:spLocks noGrp="1"/>
          </p:cNvSpPr>
          <p:nvPr>
            <p:ph type="body" idx="1"/>
          </p:nvPr>
        </p:nvSpPr>
        <p:spPr>
          <a:xfrm>
            <a:off x="457200" y="1600206"/>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7348" name="日期占位符 5734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endParaRPr lang="zh-CN" altLang="en-US" dirty="0">
              <a:solidFill>
                <a:srgbClr val="000000"/>
              </a:solidFill>
            </a:endParaRPr>
          </a:p>
        </p:txBody>
      </p:sp>
      <p:sp>
        <p:nvSpPr>
          <p:cNvPr id="57349" name="页脚占位符 5734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endParaRPr lang="zh-CN" altLang="en-US" dirty="0">
              <a:solidFill>
                <a:srgbClr val="000000"/>
              </a:solidFill>
            </a:endParaRPr>
          </a:p>
        </p:txBody>
      </p:sp>
      <p:sp>
        <p:nvSpPr>
          <p:cNvPr id="57350" name="灯片编号占位符 5734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135678726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734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a:solidFill>
                <a:srgbClr val="000000"/>
              </a:solidFill>
            </a:endParaRPr>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a:solidFill>
                <a:srgbClr val="000000"/>
              </a:solidFill>
            </a:endParaRPr>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D097602-FC4C-4799-BDB0-CD9D88DF872C}" type="slidenum">
              <a:rPr lang="zh-CN" altLang="en-US">
                <a:solidFill>
                  <a:srgbClr val="000000"/>
                </a:solidFill>
              </a:rPr>
              <a:pPr fontAlgn="base">
                <a:spcBef>
                  <a:spcPct val="0"/>
                </a:spcBef>
                <a:spcAft>
                  <a:spcPct val="0"/>
                </a:spcAft>
              </a:pPr>
              <a:t>‹#›</a:t>
            </a:fld>
            <a:endParaRPr lang="en-US" altLang="zh-CN">
              <a:solidFill>
                <a:srgbClr val="000000"/>
              </a:solidFill>
            </a:endParaRPr>
          </a:p>
        </p:txBody>
      </p:sp>
    </p:spTree>
    <p:extLst>
      <p:ext uri="{BB962C8B-B14F-4D97-AF65-F5344CB8AC3E}">
        <p14:creationId xmlns:p14="http://schemas.microsoft.com/office/powerpoint/2010/main" val="2303413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98"/>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ltLang="zh-CN" sz="1000">
              <a:solidFill>
                <a:prstClr val="black"/>
              </a:solidFill>
              <a:latin typeface="Arial" panose="020B0604020202020204" pitchFamily="34" charset="0"/>
            </a:endParaRPr>
          </a:p>
        </p:txBody>
      </p:sp>
      <p:sp>
        <p:nvSpPr>
          <p:cNvPr id="5" name="页脚占位符 4"/>
          <p:cNvSpPr>
            <a:spLocks noGrp="1"/>
          </p:cNvSpPr>
          <p:nvPr>
            <p:ph type="ftr" sz="quarter" idx="3"/>
          </p:nvPr>
        </p:nvSpPr>
        <p:spPr>
          <a:xfrm>
            <a:off x="3028950" y="6356398"/>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fontAlgn="base">
              <a:spcBef>
                <a:spcPct val="0"/>
              </a:spcBef>
              <a:spcAft>
                <a:spcPct val="0"/>
              </a:spcAft>
              <a:defRPr/>
            </a:pPr>
            <a:endParaRPr lang="en-US" altLang="zh-CN" sz="1000">
              <a:solidFill>
                <a:prstClr val="black"/>
              </a:solidFill>
              <a:latin typeface="Arial" panose="020B0604020202020204" pitchFamily="34" charset="0"/>
            </a:endParaRPr>
          </a:p>
        </p:txBody>
      </p:sp>
      <p:sp>
        <p:nvSpPr>
          <p:cNvPr id="6" name="灯片编号占位符 5"/>
          <p:cNvSpPr>
            <a:spLocks noGrp="1"/>
          </p:cNvSpPr>
          <p:nvPr>
            <p:ph type="sldNum" sz="quarter" idx="4"/>
          </p:nvPr>
        </p:nvSpPr>
        <p:spPr>
          <a:xfrm>
            <a:off x="6457950" y="6356398"/>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9A0DB2DC-4C9A-4742-B13C-FB6460FD3503}" type="slidenum">
              <a:rPr lang="en-US" altLang="zh-CN" dirty="0">
                <a:solidFill>
                  <a:prstClr val="black">
                    <a:tint val="75000"/>
                  </a:prstClr>
                </a:solidFill>
                <a:latin typeface="Arial" panose="020B0604020202020204" pitchFamily="34" charset="0"/>
              </a:rPr>
              <a:pPr fontAlgn="base">
                <a:spcBef>
                  <a:spcPct val="0"/>
                </a:spcBef>
                <a:spcAft>
                  <a:spcPct val="0"/>
                </a:spcAft>
              </a:pPr>
              <a:t>‹#›</a:t>
            </a:fld>
            <a:endParaRPr lang="en-US" altLang="zh-CN"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79992319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ransition spd="med">
    <p:wipe/>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FCFDFE"/>
            </a:gs>
            <a:gs pos="74001">
              <a:srgbClr val="E0F1F2"/>
            </a:gs>
            <a:gs pos="83000">
              <a:srgbClr val="E0F1F2"/>
            </a:gs>
            <a:gs pos="100000">
              <a:srgbClr val="EBF6F7"/>
            </a:gs>
          </a:gsLst>
          <a:lin ang="5400000"/>
        </a:gradFill>
        <a:effectLst/>
      </p:bgPr>
    </p:bg>
    <p:spTree>
      <p:nvGrpSpPr>
        <p:cNvPr id="1" name=""/>
        <p:cNvGrpSpPr/>
        <p:nvPr/>
      </p:nvGrpSpPr>
      <p:grpSpPr>
        <a:xfrm>
          <a:off x="0" y="0"/>
          <a:ext cx="0" cy="0"/>
          <a:chOff x="0" y="0"/>
          <a:chExt cx="0" cy="0"/>
        </a:xfrm>
      </p:grpSpPr>
      <p:sp>
        <p:nvSpPr>
          <p:cNvPr id="1026" name="标题 1025"/>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1026"/>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noProof="1" dirty="0">
                <a:latin typeface="Arial" panose="020B0604020202020204" pitchFamily="34" charset="0"/>
                <a:ea typeface="宋体" panose="02010600030101010101" pitchFamily="2" charset="-122"/>
              </a:defRPr>
            </a:lvl1pPr>
          </a:lstStyle>
          <a:p>
            <a:pPr fontAlgn="base">
              <a:spcBef>
                <a:spcPct val="0"/>
              </a:spcBef>
              <a:spcAft>
                <a:spcPct val="0"/>
              </a:spcAft>
              <a:buFont typeface="Arial" pitchFamily="34" charset="0"/>
              <a:buNone/>
            </a:pPr>
            <a:endParaRPr lang="zh-CN" altLang="en-US">
              <a:solidFill>
                <a:srgbClr val="000000"/>
              </a:solidFill>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noProof="1" dirty="0">
                <a:latin typeface="Arial" panose="020B0604020202020204" pitchFamily="34" charset="0"/>
                <a:ea typeface="宋体" panose="02010600030101010101" pitchFamily="2" charset="-122"/>
              </a:defRPr>
            </a:lvl1pPr>
          </a:lstStyle>
          <a:p>
            <a:pPr fontAlgn="base">
              <a:spcBef>
                <a:spcPct val="0"/>
              </a:spcBef>
              <a:spcAft>
                <a:spcPct val="0"/>
              </a:spcAft>
              <a:buFont typeface="Arial" pitchFamily="34" charset="0"/>
              <a:buNone/>
            </a:pPr>
            <a:endParaRPr lang="zh-CN" altLang="en-US">
              <a:solidFill>
                <a:srgbClr val="000000"/>
              </a:solidFill>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algn="r">
              <a:defRPr sz="1400" b="0">
                <a:latin typeface="Arial" pitchFamily="34" charset="0"/>
                <a:ea typeface="宋体" pitchFamily="2" charset="-122"/>
              </a:defRPr>
            </a:lvl1pPr>
          </a:lstStyle>
          <a:p>
            <a:pPr fontAlgn="base">
              <a:spcBef>
                <a:spcPct val="0"/>
              </a:spcBef>
              <a:spcAft>
                <a:spcPct val="0"/>
              </a:spcAft>
              <a:buFont typeface="Arial" pitchFamily="34" charset="0"/>
              <a:buNone/>
            </a:pPr>
            <a:fld id="{DF84BF77-275F-4CDF-AF9D-15B5717A69E0}" type="slidenum">
              <a:rPr lang="zh-CN" altLang="en-US">
                <a:solidFill>
                  <a:srgbClr val="000000"/>
                </a:solidFill>
              </a:rPr>
              <a:pPr fontAlgn="base">
                <a:spcBef>
                  <a:spcPct val="0"/>
                </a:spcBef>
                <a:spcAft>
                  <a:spcPct val="0"/>
                </a:spcAft>
                <a:buFont typeface="Arial" pitchFamily="34" charset="0"/>
                <a:buNone/>
              </a:pPr>
              <a:t>‹#›</a:t>
            </a:fld>
            <a:endParaRPr lang="zh-CN" altLang="en-US">
              <a:solidFill>
                <a:srgbClr val="000000"/>
              </a:solidFill>
            </a:endParaRPr>
          </a:p>
        </p:txBody>
      </p:sp>
    </p:spTree>
    <p:extLst>
      <p:ext uri="{BB962C8B-B14F-4D97-AF65-F5344CB8AC3E}">
        <p14:creationId xmlns:p14="http://schemas.microsoft.com/office/powerpoint/2010/main" val="408166533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fontAlgn="base">
        <a:spcBef>
          <a:spcPct val="0"/>
        </a:spcBef>
        <a:spcAft>
          <a:spcPct val="0"/>
        </a:spcAft>
        <a:buFont typeface="Arial" pitchFamily="34" charset="0"/>
        <a:defRPr sz="4400" kern="1200">
          <a:solidFill>
            <a:schemeClr val="tx2"/>
          </a:solidFill>
          <a:latin typeface="+mj-lt"/>
          <a:ea typeface="+mj-ea"/>
          <a:cs typeface="+mj-cs"/>
        </a:defRPr>
      </a:lvl1pPr>
      <a:lvl2pPr algn="ctr" rtl="0" fontAlgn="base">
        <a:spcBef>
          <a:spcPct val="0"/>
        </a:spcBef>
        <a:spcAft>
          <a:spcPct val="0"/>
        </a:spcAft>
        <a:buFont typeface="Arial" pitchFamily="34" charset="0"/>
        <a:defRPr sz="4400">
          <a:solidFill>
            <a:schemeClr val="tx2"/>
          </a:solidFill>
          <a:latin typeface="Arial" pitchFamily="34" charset="0"/>
          <a:ea typeface="宋体" pitchFamily="2" charset="-122"/>
        </a:defRPr>
      </a:lvl2pPr>
      <a:lvl3pPr algn="ctr" rtl="0" fontAlgn="base">
        <a:spcBef>
          <a:spcPct val="0"/>
        </a:spcBef>
        <a:spcAft>
          <a:spcPct val="0"/>
        </a:spcAft>
        <a:buFont typeface="Arial" pitchFamily="34" charset="0"/>
        <a:defRPr sz="4400">
          <a:solidFill>
            <a:schemeClr val="tx2"/>
          </a:solidFill>
          <a:latin typeface="Arial" pitchFamily="34" charset="0"/>
          <a:ea typeface="宋体" pitchFamily="2" charset="-122"/>
        </a:defRPr>
      </a:lvl3pPr>
      <a:lvl4pPr algn="ctr" rtl="0" fontAlgn="base">
        <a:spcBef>
          <a:spcPct val="0"/>
        </a:spcBef>
        <a:spcAft>
          <a:spcPct val="0"/>
        </a:spcAft>
        <a:buFont typeface="Arial" pitchFamily="34" charset="0"/>
        <a:defRPr sz="4400">
          <a:solidFill>
            <a:schemeClr val="tx2"/>
          </a:solidFill>
          <a:latin typeface="Arial" pitchFamily="34" charset="0"/>
          <a:ea typeface="宋体" pitchFamily="2" charset="-122"/>
        </a:defRPr>
      </a:lvl4pPr>
      <a:lvl5pPr algn="ctr" rtl="0" fontAlgn="base">
        <a:spcBef>
          <a:spcPct val="0"/>
        </a:spcBef>
        <a:spcAft>
          <a:spcPct val="0"/>
        </a:spcAft>
        <a:buFont typeface="Arial" pitchFamily="34" charset="0"/>
        <a:defRPr sz="4400">
          <a:solidFill>
            <a:schemeClr val="tx2"/>
          </a:solidFill>
          <a:latin typeface="Arial" pitchFamily="34" charset="0"/>
          <a:ea typeface="宋体" pitchFamily="2" charset="-122"/>
        </a:defRPr>
      </a:lvl5pPr>
      <a:lvl6pPr marL="457200" algn="ctr" rtl="0" fontAlgn="base">
        <a:spcBef>
          <a:spcPct val="0"/>
        </a:spcBef>
        <a:spcAft>
          <a:spcPct val="0"/>
        </a:spcAft>
        <a:buFont typeface="Arial" pitchFamily="34" charset="0"/>
        <a:defRPr sz="4400">
          <a:solidFill>
            <a:schemeClr val="tx2"/>
          </a:solidFill>
          <a:latin typeface="Arial" pitchFamily="34" charset="0"/>
          <a:ea typeface="宋体" pitchFamily="2" charset="-122"/>
        </a:defRPr>
      </a:lvl6pPr>
      <a:lvl7pPr marL="914400" algn="ctr" rtl="0" fontAlgn="base">
        <a:spcBef>
          <a:spcPct val="0"/>
        </a:spcBef>
        <a:spcAft>
          <a:spcPct val="0"/>
        </a:spcAft>
        <a:buFont typeface="Arial" pitchFamily="34" charset="0"/>
        <a:defRPr sz="4400">
          <a:solidFill>
            <a:schemeClr val="tx2"/>
          </a:solidFill>
          <a:latin typeface="Arial" pitchFamily="34" charset="0"/>
          <a:ea typeface="宋体" pitchFamily="2" charset="-122"/>
        </a:defRPr>
      </a:lvl7pPr>
      <a:lvl8pPr marL="1371600" algn="ctr" rtl="0" fontAlgn="base">
        <a:spcBef>
          <a:spcPct val="0"/>
        </a:spcBef>
        <a:spcAft>
          <a:spcPct val="0"/>
        </a:spcAft>
        <a:buFont typeface="Arial" pitchFamily="34" charset="0"/>
        <a:defRPr sz="4400">
          <a:solidFill>
            <a:schemeClr val="tx2"/>
          </a:solidFill>
          <a:latin typeface="Arial" pitchFamily="34" charset="0"/>
          <a:ea typeface="宋体" pitchFamily="2" charset="-122"/>
        </a:defRPr>
      </a:lvl8pPr>
      <a:lvl9pPr marL="1828800" algn="ctr" rtl="0" fontAlgn="base">
        <a:spcBef>
          <a:spcPct val="0"/>
        </a:spcBef>
        <a:spcAft>
          <a:spcPct val="0"/>
        </a:spcAft>
        <a:buFont typeface="Arial" pitchFamily="34" charset="0"/>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lvl="1"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lvl="2"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lvl="3"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lvl="4"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Times New Roman" panose="02020603050405020304" pitchFamily="18" charset="0"/>
          <a:ea typeface="黑体" panose="0201060906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Times New Roman" panose="02020603050405020304" pitchFamily="18" charset="0"/>
          <a:ea typeface="黑体" panose="0201060906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Times New Roman" panose="02020603050405020304" pitchFamily="18" charset="0"/>
          <a:ea typeface="黑体" panose="0201060906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Times New Roman" panose="02020603050405020304" pitchFamily="18" charset="0"/>
          <a:ea typeface="黑体" panose="0201060906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Times New Roman" panose="02020603050405020304" pitchFamily="18" charset="0"/>
          <a:ea typeface="黑体" panose="0201060906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Times New Roman" panose="02020603050405020304" pitchFamily="18" charset="0"/>
          <a:ea typeface="黑体" panose="0201060906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Times New Roman" panose="02020603050405020304" pitchFamily="18" charset="0"/>
          <a:ea typeface="黑体" panose="0201060906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Times New Roman" panose="02020603050405020304" pitchFamily="18" charset="0"/>
          <a:ea typeface="黑体" panose="0201060906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7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1F23B434-4D3C-46BF-BA9B-79BD9DAC058D}" type="datetimeFigureOut">
              <a:rPr lang="zh-CN" altLang="en-US">
                <a:solidFill>
                  <a:prstClr val="black">
                    <a:tint val="75000"/>
                  </a:prstClr>
                </a:solidFill>
              </a:rPr>
              <a:pPr>
                <a:defRPr/>
              </a:pPr>
              <a:t>2019/3/7</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7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7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189F3CF1-D33A-4618-9441-7CAFE583195C}" type="slidenum">
              <a:rPr lang="zh-CN" altLang="en-US"/>
              <a:pPr fontAlgn="base">
                <a:spcBef>
                  <a:spcPct val="0"/>
                </a:spcBef>
                <a:spcAft>
                  <a:spcPct val="0"/>
                </a:spcAft>
              </a:pPr>
              <a:t>‹#›</a:t>
            </a:fld>
            <a:endParaRPr lang="zh-CN" altLang="en-US"/>
          </a:p>
        </p:txBody>
      </p:sp>
    </p:spTree>
    <p:extLst>
      <p:ext uri="{BB962C8B-B14F-4D97-AF65-F5344CB8AC3E}">
        <p14:creationId xmlns:p14="http://schemas.microsoft.com/office/powerpoint/2010/main" val="128915844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94"/>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ltLang="zh-CN" sz="1000">
              <a:solidFill>
                <a:prstClr val="black"/>
              </a:solidFill>
              <a:latin typeface="Arial" panose="020B0604020202020204" pitchFamily="34" charset="0"/>
            </a:endParaRPr>
          </a:p>
        </p:txBody>
      </p:sp>
      <p:sp>
        <p:nvSpPr>
          <p:cNvPr id="5" name="页脚占位符 4"/>
          <p:cNvSpPr>
            <a:spLocks noGrp="1"/>
          </p:cNvSpPr>
          <p:nvPr>
            <p:ph type="ftr" sz="quarter" idx="3"/>
          </p:nvPr>
        </p:nvSpPr>
        <p:spPr>
          <a:xfrm>
            <a:off x="3028950" y="6356394"/>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fontAlgn="base">
              <a:spcBef>
                <a:spcPct val="0"/>
              </a:spcBef>
              <a:spcAft>
                <a:spcPct val="0"/>
              </a:spcAft>
              <a:defRPr/>
            </a:pPr>
            <a:endParaRPr lang="en-US" altLang="zh-CN" sz="1000">
              <a:solidFill>
                <a:prstClr val="black"/>
              </a:solidFill>
              <a:latin typeface="Arial" panose="020B0604020202020204" pitchFamily="34" charset="0"/>
            </a:endParaRPr>
          </a:p>
        </p:txBody>
      </p:sp>
      <p:sp>
        <p:nvSpPr>
          <p:cNvPr id="6" name="灯片编号占位符 5"/>
          <p:cNvSpPr>
            <a:spLocks noGrp="1"/>
          </p:cNvSpPr>
          <p:nvPr>
            <p:ph type="sldNum" sz="quarter" idx="4"/>
          </p:nvPr>
        </p:nvSpPr>
        <p:spPr>
          <a:xfrm>
            <a:off x="6457950" y="6356394"/>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9A0DB2DC-4C9A-4742-B13C-FB6460FD3503}" type="slidenum">
              <a:rPr lang="en-US" altLang="zh-CN" dirty="0">
                <a:solidFill>
                  <a:prstClr val="black">
                    <a:tint val="75000"/>
                  </a:prstClr>
                </a:solidFill>
                <a:latin typeface="Arial" panose="020B0604020202020204" pitchFamily="34" charset="0"/>
              </a:rPr>
              <a:pPr fontAlgn="base">
                <a:spcBef>
                  <a:spcPct val="0"/>
                </a:spcBef>
                <a:spcAft>
                  <a:spcPct val="0"/>
                </a:spcAft>
              </a:pPr>
              <a:t>‹#›</a:t>
            </a:fld>
            <a:endParaRPr lang="en-US" altLang="zh-CN" dirty="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66843067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Lst>
  <p:transition spd="med">
    <p:wipe/>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rgbClr val="6699FF"/>
        </a:solidFill>
        <a:effectLst/>
      </p:bgPr>
    </p:bg>
    <p:spTree>
      <p:nvGrpSpPr>
        <p:cNvPr id="1" name=""/>
        <p:cNvGrpSpPr/>
        <p:nvPr/>
      </p:nvGrpSpPr>
      <p:grpSpPr>
        <a:xfrm>
          <a:off x="0" y="0"/>
          <a:ext cx="0" cy="0"/>
          <a:chOff x="0" y="0"/>
          <a:chExt cx="0" cy="0"/>
        </a:xfrm>
      </p:grpSpPr>
      <p:sp>
        <p:nvSpPr>
          <p:cNvPr id="1026" name="任意多边形 6"/>
          <p:cNvSpPr>
            <a:spLocks/>
          </p:cNvSpPr>
          <p:nvPr/>
        </p:nvSpPr>
        <p:spPr bwMode="auto">
          <a:xfrm>
            <a:off x="-4763" y="-3175"/>
            <a:ext cx="9158288" cy="1036638"/>
          </a:xfrm>
          <a:custGeom>
            <a:avLst/>
            <a:gdLst>
              <a:gd name="T0" fmla="*/ 6 w 5772"/>
              <a:gd name="T1" fmla="*/ 2 h 656"/>
              <a:gd name="T2" fmla="*/ 2542 w 5772"/>
              <a:gd name="T3" fmla="*/ 0 h 656"/>
              <a:gd name="T4" fmla="*/ 4374 w 5772"/>
              <a:gd name="T5" fmla="*/ 367 h 656"/>
              <a:gd name="T6" fmla="*/ 5766 w 5772"/>
              <a:gd name="T7" fmla="*/ 55 h 656"/>
              <a:gd name="T8" fmla="*/ 5772 w 5772"/>
              <a:gd name="T9" fmla="*/ 213 h 656"/>
              <a:gd name="T10" fmla="*/ 4302 w 5772"/>
              <a:gd name="T11" fmla="*/ 439 h 656"/>
              <a:gd name="T12" fmla="*/ 1488 w 5772"/>
              <a:gd name="T13" fmla="*/ 201 h 656"/>
              <a:gd name="T14" fmla="*/ 0 w 5772"/>
              <a:gd name="T15" fmla="*/ 656 h 656"/>
              <a:gd name="T16" fmla="*/ 6 w 5772"/>
              <a:gd name="T17" fmla="*/ 2 h 656"/>
              <a:gd name="T18" fmla="*/ 0 w 5772"/>
              <a:gd name="T19" fmla="*/ 0 h 656"/>
              <a:gd name="T20" fmla="*/ 5772 w 5772"/>
              <a:gd name="T21" fmla="*/ 65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EBF8">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4800" b="1" smtClean="0">
              <a:solidFill>
                <a:srgbClr val="FF0000"/>
              </a:solidFill>
              <a:effectLst>
                <a:outerShdw blurRad="38100" dist="38100" dir="2700000" algn="tl">
                  <a:srgbClr val="000000">
                    <a:alpha val="43137"/>
                  </a:srgbClr>
                </a:outerShdw>
              </a:effectLst>
              <a:latin typeface="宋体" pitchFamily="2" charset="-122"/>
            </a:endParaRPr>
          </a:p>
        </p:txBody>
      </p:sp>
      <p:sp>
        <p:nvSpPr>
          <p:cNvPr id="1027" name="任意多边形 7"/>
          <p:cNvSpPr>
            <a:spLocks/>
          </p:cNvSpPr>
          <p:nvPr/>
        </p:nvSpPr>
        <p:spPr bwMode="auto">
          <a:xfrm>
            <a:off x="4381500" y="-3175"/>
            <a:ext cx="4762500" cy="633413"/>
          </a:xfrm>
          <a:custGeom>
            <a:avLst/>
            <a:gdLst>
              <a:gd name="T0" fmla="*/ 0 w 3000"/>
              <a:gd name="T1" fmla="*/ 0 h 595"/>
              <a:gd name="T2" fmla="*/ 1668 w 3000"/>
              <a:gd name="T3" fmla="*/ 564 h 595"/>
              <a:gd name="T4" fmla="*/ 3000 w 3000"/>
              <a:gd name="T5" fmla="*/ 186 h 595"/>
              <a:gd name="T6" fmla="*/ 3000 w 3000"/>
              <a:gd name="T7" fmla="*/ 6 h 595"/>
              <a:gd name="T8" fmla="*/ 0 w 3000"/>
              <a:gd name="T9" fmla="*/ 0 h 595"/>
              <a:gd name="T10" fmla="*/ 0 w 3000"/>
              <a:gd name="T11" fmla="*/ 0 h 595"/>
              <a:gd name="T12" fmla="*/ 3000 w 3000"/>
              <a:gd name="T13" fmla="*/ 595 h 595"/>
            </a:gdLst>
            <a:ahLst/>
            <a:cxnLst>
              <a:cxn ang="0">
                <a:pos x="T0" y="T1"/>
              </a:cxn>
              <a:cxn ang="0">
                <a:pos x="T2" y="T3"/>
              </a:cxn>
              <a:cxn ang="0">
                <a:pos x="T4" y="T5"/>
              </a:cxn>
              <a:cxn ang="0">
                <a:pos x="T6" y="T7"/>
              </a:cxn>
              <a:cxn ang="0">
                <a:pos x="T8" y="T9"/>
              </a:cxn>
            </a:cxnLst>
            <a:rect l="T10" t="T11" r="T12" b="T1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29999"/>
                </a:srgbClr>
              </a:gs>
              <a:gs pos="80000">
                <a:srgbClr val="009BE5">
                  <a:alpha val="42000"/>
                </a:srgbClr>
              </a:gs>
              <a:gs pos="100000">
                <a:srgbClr val="009BE5">
                  <a:alpha val="45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4800" b="1" smtClean="0">
              <a:solidFill>
                <a:srgbClr val="FF0000"/>
              </a:solidFill>
              <a:effectLst>
                <a:outerShdw blurRad="38100" dist="38100" dir="2700000" algn="tl">
                  <a:srgbClr val="000000">
                    <a:alpha val="43137"/>
                  </a:srgbClr>
                </a:outerShdw>
              </a:effectLst>
              <a:latin typeface="宋体" pitchFamily="2" charset="-122"/>
            </a:endParaRPr>
          </a:p>
        </p:txBody>
      </p:sp>
      <p:grpSp>
        <p:nvGrpSpPr>
          <p:cNvPr id="1028" name="Group 4"/>
          <p:cNvGrpSpPr>
            <a:grpSpLocks/>
          </p:cNvGrpSpPr>
          <p:nvPr/>
        </p:nvGrpSpPr>
        <p:grpSpPr bwMode="auto">
          <a:xfrm>
            <a:off x="-14286" y="203200"/>
            <a:ext cx="9175751" cy="647700"/>
            <a:chOff x="0" y="0"/>
            <a:chExt cx="9180548" cy="649224"/>
          </a:xfrm>
        </p:grpSpPr>
        <p:grpSp>
          <p:nvGrpSpPr>
            <p:cNvPr id="1029" name="Group 5"/>
            <p:cNvGrpSpPr>
              <a:grpSpLocks/>
            </p:cNvGrpSpPr>
            <p:nvPr/>
          </p:nvGrpSpPr>
          <p:grpSpPr bwMode="auto">
            <a:xfrm>
              <a:off x="12954" y="-228119"/>
              <a:ext cx="9137939" cy="1050979"/>
              <a:chOff x="0" y="0"/>
              <a:chExt cx="9137904" cy="1048512"/>
            </a:xfrm>
          </p:grpSpPr>
          <p:pic>
            <p:nvPicPr>
              <p:cNvPr id="1030" name="任意多边形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37904" cy="10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p:cNvSpPr txBox="1">
                <a:spLocks noChangeArrowheads="1"/>
              </p:cNvSpPr>
              <p:nvPr/>
            </p:nvSpPr>
            <p:spPr bwMode="auto">
              <a:xfrm rot="21435692">
                <a:off x="-23195" y="44684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endParaRPr lang="en-US" smtClean="0">
                  <a:solidFill>
                    <a:srgbClr val="FFFFFF"/>
                  </a:solidFill>
                </a:endParaRPr>
              </a:p>
            </p:txBody>
          </p:sp>
        </p:grpSp>
        <p:grpSp>
          <p:nvGrpSpPr>
            <p:cNvPr id="1032" name="Group 8"/>
            <p:cNvGrpSpPr>
              <a:grpSpLocks/>
            </p:cNvGrpSpPr>
            <p:nvPr/>
          </p:nvGrpSpPr>
          <p:grpSpPr bwMode="auto">
            <a:xfrm>
              <a:off x="12954" y="-154795"/>
              <a:ext cx="9156227" cy="910441"/>
              <a:chOff x="0" y="0"/>
              <a:chExt cx="9156192" cy="908304"/>
            </a:xfrm>
          </p:grpSpPr>
          <p:pic>
            <p:nvPicPr>
              <p:cNvPr id="1033" name="任意多边形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56192"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10"/>
              <p:cNvSpPr txBox="1">
                <a:spLocks noChangeArrowheads="1"/>
              </p:cNvSpPr>
              <p:nvPr/>
            </p:nvSpPr>
            <p:spPr bwMode="auto">
              <a:xfrm rot="21435692">
                <a:off x="-15618" y="44721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endParaRPr lang="en-US" smtClean="0">
                  <a:solidFill>
                    <a:srgbClr val="FFFFFF"/>
                  </a:solidFill>
                </a:endParaRPr>
              </a:p>
            </p:txBody>
          </p:sp>
        </p:grpSp>
      </p:grpSp>
      <p:sp>
        <p:nvSpPr>
          <p:cNvPr id="1035" name="标题占位符 8"/>
          <p:cNvSpPr>
            <a:spLocks noGrp="1" noChangeArrowheads="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zh-CN" altLang="en-US" smtClean="0"/>
              <a:t>单击此处编辑母版标题样式</a:t>
            </a:r>
          </a:p>
        </p:txBody>
      </p:sp>
      <p:sp>
        <p:nvSpPr>
          <p:cNvPr id="1036" name="文本占位符 29"/>
          <p:cNvSpPr>
            <a:spLocks noGrp="1" noChangeArrowheads="1"/>
          </p:cNvSpPr>
          <p:nvPr>
            <p:ph type="body" idx="1"/>
          </p:nvPr>
        </p:nvSpPr>
        <p:spPr bwMode="auto">
          <a:xfrm>
            <a:off x="457200" y="1935166"/>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7" name="日期占位符 29"/>
          <p:cNvSpPr>
            <a:spLocks noGrp="1" noChangeArrowheads="1"/>
          </p:cNvSpPr>
          <p:nvPr>
            <p:ph type="dt" sz="half" idx="2"/>
          </p:nvPr>
        </p:nvSpPr>
        <p:spPr bwMode="auto">
          <a:xfrm>
            <a:off x="457200" y="635637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defRPr sz="1200" b="0">
                <a:solidFill>
                  <a:srgbClr val="D1EAEE"/>
                </a:solidFill>
                <a:effectLst/>
                <a:latin typeface="Arial" pitchFamily="34" charset="0"/>
              </a:defRPr>
            </a:lvl1pPr>
          </a:lstStyle>
          <a:p>
            <a:pPr fontAlgn="base">
              <a:spcBef>
                <a:spcPct val="0"/>
              </a:spcBef>
              <a:spcAft>
                <a:spcPct val="0"/>
              </a:spcAft>
            </a:pPr>
            <a:fld id="{5B25070D-E2D9-48AF-BC90-F4E49F21BA5B}" type="datetimeFigureOut">
              <a:rPr lang="zh-CN" altLang="en-US" smtClean="0"/>
              <a:pPr fontAlgn="base">
                <a:spcBef>
                  <a:spcPct val="0"/>
                </a:spcBef>
                <a:spcAft>
                  <a:spcPct val="0"/>
                </a:spcAft>
              </a:pPr>
              <a:t>2019/3/7</a:t>
            </a:fld>
            <a:endParaRPr lang="en-US" smtClean="0"/>
          </a:p>
        </p:txBody>
      </p:sp>
      <p:sp>
        <p:nvSpPr>
          <p:cNvPr id="1038" name="页脚占位符 18"/>
          <p:cNvSpPr>
            <a:spLocks noGrp="1" noChangeArrowheads="1"/>
          </p:cNvSpPr>
          <p:nvPr>
            <p:ph type="ftr" sz="quarter" idx="3"/>
          </p:nvPr>
        </p:nvSpPr>
        <p:spPr bwMode="auto">
          <a:xfrm>
            <a:off x="2667000" y="6356372"/>
            <a:ext cx="3352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defRPr sz="1200" b="0">
                <a:solidFill>
                  <a:srgbClr val="D1EAEE"/>
                </a:solidFill>
                <a:effectLst/>
                <a:latin typeface="Arial" pitchFamily="34" charset="0"/>
              </a:defRPr>
            </a:lvl1pPr>
          </a:lstStyle>
          <a:p>
            <a:pPr fontAlgn="base">
              <a:spcBef>
                <a:spcPct val="0"/>
              </a:spcBef>
              <a:spcAft>
                <a:spcPct val="0"/>
              </a:spcAft>
            </a:pPr>
            <a:endParaRPr lang="zh-CN" altLang="en-US" smtClean="0"/>
          </a:p>
        </p:txBody>
      </p:sp>
      <p:sp>
        <p:nvSpPr>
          <p:cNvPr id="1039" name="灯片编号占位符 26"/>
          <p:cNvSpPr>
            <a:spLocks noGrp="1" noChangeArrowheads="1"/>
          </p:cNvSpPr>
          <p:nvPr>
            <p:ph type="sldNum" sz="quarter" idx="4"/>
          </p:nvPr>
        </p:nvSpPr>
        <p:spPr bwMode="auto">
          <a:xfrm>
            <a:off x="7924800" y="6356372"/>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a:defRPr sz="1200" b="0">
                <a:solidFill>
                  <a:srgbClr val="D1EAEE"/>
                </a:solidFill>
                <a:effectLst/>
                <a:latin typeface="Arial" pitchFamily="34" charset="0"/>
              </a:defRPr>
            </a:lvl1pPr>
          </a:lstStyle>
          <a:p>
            <a:pPr fontAlgn="base">
              <a:spcBef>
                <a:spcPct val="0"/>
              </a:spcBef>
              <a:spcAft>
                <a:spcPct val="0"/>
              </a:spcAft>
            </a:pPr>
            <a:fld id="{AE2DE417-F26A-45C0-A92A-9AAECCFB62D7}" type="slidenum">
              <a:rPr lang="zh-CN" altLang="en-US" smtClean="0"/>
              <a:pPr fontAlgn="base">
                <a:spcBef>
                  <a:spcPct val="0"/>
                </a:spcBef>
                <a:spcAft>
                  <a:spcPct val="0"/>
                </a:spcAft>
              </a:pPr>
              <a:t>‹#›</a:t>
            </a:fld>
            <a:endParaRPr lang="en-US" smtClean="0"/>
          </a:p>
        </p:txBody>
      </p:sp>
    </p:spTree>
    <p:extLst>
      <p:ext uri="{BB962C8B-B14F-4D97-AF65-F5344CB8AC3E}">
        <p14:creationId xmlns:p14="http://schemas.microsoft.com/office/powerpoint/2010/main" val="2117554139"/>
      </p:ext>
    </p:extLst>
  </p:cSld>
  <p:clrMap bg1="dk2" tx1="lt1" bg2="dk1"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eaLnBrk="0" fontAlgn="base" hangingPunct="0">
        <a:spcBef>
          <a:spcPct val="0"/>
        </a:spcBef>
        <a:spcAft>
          <a:spcPct val="0"/>
        </a:spcAft>
        <a:defRPr sz="5000">
          <a:solidFill>
            <a:schemeClr val="tx2"/>
          </a:solidFill>
          <a:latin typeface="Calibri" pitchFamily="34" charset="0"/>
          <a:ea typeface="隶书" pitchFamily="49" charset="-122"/>
        </a:defRPr>
      </a:lvl6pPr>
      <a:lvl7pPr marL="914400" algn="l" rtl="0" eaLnBrk="0" fontAlgn="base" hangingPunct="0">
        <a:spcBef>
          <a:spcPct val="0"/>
        </a:spcBef>
        <a:spcAft>
          <a:spcPct val="0"/>
        </a:spcAft>
        <a:defRPr sz="5000">
          <a:solidFill>
            <a:schemeClr val="tx2"/>
          </a:solidFill>
          <a:latin typeface="Calibri" pitchFamily="34" charset="0"/>
          <a:ea typeface="隶书" pitchFamily="49" charset="-122"/>
        </a:defRPr>
      </a:lvl7pPr>
      <a:lvl8pPr marL="1371600" algn="l" rtl="0" eaLnBrk="0" fontAlgn="base" hangingPunct="0">
        <a:spcBef>
          <a:spcPct val="0"/>
        </a:spcBef>
        <a:spcAft>
          <a:spcPct val="0"/>
        </a:spcAft>
        <a:defRPr sz="5000">
          <a:solidFill>
            <a:schemeClr val="tx2"/>
          </a:solidFill>
          <a:latin typeface="Calibri" pitchFamily="34" charset="0"/>
          <a:ea typeface="隶书" pitchFamily="49" charset="-122"/>
        </a:defRPr>
      </a:lvl8pPr>
      <a:lvl9pPr marL="1828800" algn="l" rtl="0" eaLnBrk="0" fontAlgn="base" hangingPunct="0">
        <a:spcBef>
          <a:spcPct val="0"/>
        </a:spcBef>
        <a:spcAft>
          <a:spcPct val="0"/>
        </a:spcAft>
        <a:defRPr sz="5000">
          <a:solidFill>
            <a:schemeClr val="tx2"/>
          </a:solidFill>
          <a:latin typeface="Calibri" pitchFamily="34" charset="0"/>
          <a:ea typeface="隶书" pitchFamily="49" charset="-122"/>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FCFDFE"/>
            </a:gs>
            <a:gs pos="74001">
              <a:srgbClr val="E0F1F2"/>
            </a:gs>
            <a:gs pos="83000">
              <a:srgbClr val="E0F1F2"/>
            </a:gs>
            <a:gs pos="100000">
              <a:srgbClr val="EBF6F7"/>
            </a:gs>
          </a:gsLst>
          <a:lin ang="5400000"/>
        </a:gradFill>
        <a:effectLst/>
      </p:bgPr>
    </p:bg>
    <p:spTree>
      <p:nvGrpSpPr>
        <p:cNvPr id="1" name=""/>
        <p:cNvGrpSpPr/>
        <p:nvPr/>
      </p:nvGrpSpPr>
      <p:grpSpPr>
        <a:xfrm>
          <a:off x="0" y="0"/>
          <a:ext cx="0" cy="0"/>
          <a:chOff x="0" y="0"/>
          <a:chExt cx="0" cy="0"/>
        </a:xfrm>
      </p:grpSpPr>
      <p:sp>
        <p:nvSpPr>
          <p:cNvPr id="1026" name="标题 1025"/>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1026"/>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noProof="1" dirty="0">
                <a:latin typeface="Arial" panose="020B0604020202020204" pitchFamily="34" charset="0"/>
                <a:ea typeface="宋体" panose="02010600030101010101" pitchFamily="2" charset="-122"/>
              </a:defRPr>
            </a:lvl1pPr>
          </a:lstStyle>
          <a:p>
            <a:pPr fontAlgn="base">
              <a:spcBef>
                <a:spcPct val="0"/>
              </a:spcBef>
              <a:spcAft>
                <a:spcPct val="0"/>
              </a:spcAft>
              <a:buFont typeface="Arial" pitchFamily="34" charset="0"/>
              <a:buNone/>
            </a:pPr>
            <a:endParaRPr lang="zh-CN" altLang="en-US">
              <a:solidFill>
                <a:srgbClr val="000000"/>
              </a:solidFill>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noProof="1" dirty="0">
                <a:latin typeface="Arial" panose="020B0604020202020204" pitchFamily="34" charset="0"/>
                <a:ea typeface="宋体" panose="02010600030101010101" pitchFamily="2" charset="-122"/>
              </a:defRPr>
            </a:lvl1pPr>
          </a:lstStyle>
          <a:p>
            <a:pPr fontAlgn="base">
              <a:spcBef>
                <a:spcPct val="0"/>
              </a:spcBef>
              <a:spcAft>
                <a:spcPct val="0"/>
              </a:spcAft>
              <a:buFont typeface="Arial" pitchFamily="34" charset="0"/>
              <a:buNone/>
            </a:pPr>
            <a:endParaRPr lang="zh-CN" altLang="en-US">
              <a:solidFill>
                <a:srgbClr val="000000"/>
              </a:solidFill>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algn="r">
              <a:defRPr sz="1400" b="0">
                <a:latin typeface="Arial" pitchFamily="34" charset="0"/>
                <a:ea typeface="宋体" pitchFamily="2" charset="-122"/>
              </a:defRPr>
            </a:lvl1pPr>
          </a:lstStyle>
          <a:p>
            <a:pPr fontAlgn="base">
              <a:spcBef>
                <a:spcPct val="0"/>
              </a:spcBef>
              <a:spcAft>
                <a:spcPct val="0"/>
              </a:spcAft>
              <a:buFont typeface="Arial" pitchFamily="34" charset="0"/>
              <a:buNone/>
            </a:pPr>
            <a:fld id="{1429DCA8-1440-4BC7-BEF7-2F6CD38A6ACF}" type="slidenum">
              <a:rPr lang="zh-CN" altLang="en-US" smtClean="0">
                <a:solidFill>
                  <a:srgbClr val="000000"/>
                </a:solidFill>
              </a:rPr>
              <a:pPr fontAlgn="base">
                <a:spcBef>
                  <a:spcPct val="0"/>
                </a:spcBef>
                <a:spcAft>
                  <a:spcPct val="0"/>
                </a:spcAft>
                <a:buFont typeface="Arial" pitchFamily="34" charset="0"/>
                <a:buNone/>
              </a:pPr>
              <a:t>‹#›</a:t>
            </a:fld>
            <a:endParaRPr lang="zh-CN" altLang="en-US" smtClean="0">
              <a:solidFill>
                <a:srgbClr val="000000"/>
              </a:solidFill>
            </a:endParaRPr>
          </a:p>
        </p:txBody>
      </p:sp>
    </p:spTree>
    <p:extLst>
      <p:ext uri="{BB962C8B-B14F-4D97-AF65-F5344CB8AC3E}">
        <p14:creationId xmlns:p14="http://schemas.microsoft.com/office/powerpoint/2010/main" val="387825881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rtl="0" fontAlgn="base">
        <a:spcBef>
          <a:spcPct val="0"/>
        </a:spcBef>
        <a:spcAft>
          <a:spcPct val="0"/>
        </a:spcAft>
        <a:buFont typeface="Arial" pitchFamily="34" charset="0"/>
        <a:defRPr sz="4400" kern="1200">
          <a:solidFill>
            <a:schemeClr val="tx2"/>
          </a:solidFill>
          <a:latin typeface="+mj-lt"/>
          <a:ea typeface="+mj-ea"/>
          <a:cs typeface="+mj-cs"/>
        </a:defRPr>
      </a:lvl1pPr>
      <a:lvl2pPr algn="ctr" rtl="0" fontAlgn="base">
        <a:spcBef>
          <a:spcPct val="0"/>
        </a:spcBef>
        <a:spcAft>
          <a:spcPct val="0"/>
        </a:spcAft>
        <a:buFont typeface="Arial" pitchFamily="34" charset="0"/>
        <a:defRPr sz="4400">
          <a:solidFill>
            <a:schemeClr val="tx2"/>
          </a:solidFill>
          <a:latin typeface="Arial" pitchFamily="34" charset="0"/>
          <a:ea typeface="宋体" pitchFamily="2" charset="-122"/>
        </a:defRPr>
      </a:lvl2pPr>
      <a:lvl3pPr algn="ctr" rtl="0" fontAlgn="base">
        <a:spcBef>
          <a:spcPct val="0"/>
        </a:spcBef>
        <a:spcAft>
          <a:spcPct val="0"/>
        </a:spcAft>
        <a:buFont typeface="Arial" pitchFamily="34" charset="0"/>
        <a:defRPr sz="4400">
          <a:solidFill>
            <a:schemeClr val="tx2"/>
          </a:solidFill>
          <a:latin typeface="Arial" pitchFamily="34" charset="0"/>
          <a:ea typeface="宋体" pitchFamily="2" charset="-122"/>
        </a:defRPr>
      </a:lvl3pPr>
      <a:lvl4pPr algn="ctr" rtl="0" fontAlgn="base">
        <a:spcBef>
          <a:spcPct val="0"/>
        </a:spcBef>
        <a:spcAft>
          <a:spcPct val="0"/>
        </a:spcAft>
        <a:buFont typeface="Arial" pitchFamily="34" charset="0"/>
        <a:defRPr sz="4400">
          <a:solidFill>
            <a:schemeClr val="tx2"/>
          </a:solidFill>
          <a:latin typeface="Arial" pitchFamily="34" charset="0"/>
          <a:ea typeface="宋体" pitchFamily="2" charset="-122"/>
        </a:defRPr>
      </a:lvl4pPr>
      <a:lvl5pPr algn="ctr" rtl="0" fontAlgn="base">
        <a:spcBef>
          <a:spcPct val="0"/>
        </a:spcBef>
        <a:spcAft>
          <a:spcPct val="0"/>
        </a:spcAft>
        <a:buFont typeface="Arial" pitchFamily="34" charset="0"/>
        <a:defRPr sz="4400">
          <a:solidFill>
            <a:schemeClr val="tx2"/>
          </a:solidFill>
          <a:latin typeface="Arial" pitchFamily="34" charset="0"/>
          <a:ea typeface="宋体" pitchFamily="2" charset="-122"/>
        </a:defRPr>
      </a:lvl5pPr>
      <a:lvl6pPr marL="457200" algn="ctr" rtl="0" fontAlgn="base">
        <a:spcBef>
          <a:spcPct val="0"/>
        </a:spcBef>
        <a:spcAft>
          <a:spcPct val="0"/>
        </a:spcAft>
        <a:buFont typeface="Arial" pitchFamily="34" charset="0"/>
        <a:defRPr sz="4400">
          <a:solidFill>
            <a:schemeClr val="tx2"/>
          </a:solidFill>
          <a:latin typeface="Arial" pitchFamily="34" charset="0"/>
          <a:ea typeface="宋体" pitchFamily="2" charset="-122"/>
        </a:defRPr>
      </a:lvl6pPr>
      <a:lvl7pPr marL="914400" algn="ctr" rtl="0" fontAlgn="base">
        <a:spcBef>
          <a:spcPct val="0"/>
        </a:spcBef>
        <a:spcAft>
          <a:spcPct val="0"/>
        </a:spcAft>
        <a:buFont typeface="Arial" pitchFamily="34" charset="0"/>
        <a:defRPr sz="4400">
          <a:solidFill>
            <a:schemeClr val="tx2"/>
          </a:solidFill>
          <a:latin typeface="Arial" pitchFamily="34" charset="0"/>
          <a:ea typeface="宋体" pitchFamily="2" charset="-122"/>
        </a:defRPr>
      </a:lvl7pPr>
      <a:lvl8pPr marL="1371600" algn="ctr" rtl="0" fontAlgn="base">
        <a:spcBef>
          <a:spcPct val="0"/>
        </a:spcBef>
        <a:spcAft>
          <a:spcPct val="0"/>
        </a:spcAft>
        <a:buFont typeface="Arial" pitchFamily="34" charset="0"/>
        <a:defRPr sz="4400">
          <a:solidFill>
            <a:schemeClr val="tx2"/>
          </a:solidFill>
          <a:latin typeface="Arial" pitchFamily="34" charset="0"/>
          <a:ea typeface="宋体" pitchFamily="2" charset="-122"/>
        </a:defRPr>
      </a:lvl8pPr>
      <a:lvl9pPr marL="1828800" algn="ctr" rtl="0" fontAlgn="base">
        <a:spcBef>
          <a:spcPct val="0"/>
        </a:spcBef>
        <a:spcAft>
          <a:spcPct val="0"/>
        </a:spcAft>
        <a:buFont typeface="Arial" pitchFamily="34" charset="0"/>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lvl="1"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lvl="2"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lvl="3"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lvl="4"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Times New Roman" panose="02020603050405020304" pitchFamily="18" charset="0"/>
          <a:ea typeface="黑体" panose="0201060906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Times New Roman" panose="02020603050405020304" pitchFamily="18" charset="0"/>
          <a:ea typeface="黑体" panose="0201060906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Times New Roman" panose="02020603050405020304" pitchFamily="18" charset="0"/>
          <a:ea typeface="黑体" panose="0201060906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Times New Roman" panose="02020603050405020304" pitchFamily="18" charset="0"/>
          <a:ea typeface="黑体" panose="0201060906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Times New Roman" panose="02020603050405020304" pitchFamily="18" charset="0"/>
          <a:ea typeface="黑体" panose="0201060906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Times New Roman" panose="02020603050405020304" pitchFamily="18" charset="0"/>
          <a:ea typeface="黑体" panose="0201060906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Times New Roman" panose="02020603050405020304" pitchFamily="18" charset="0"/>
          <a:ea typeface="黑体" panose="0201060906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Times New Roman" panose="02020603050405020304" pitchFamily="18" charset="0"/>
          <a:ea typeface="黑体" panose="02010609060101010101" pitchFamily="2" charset="-122"/>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5" name="Rectangle 3"/>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6" name="Rectangle 4"/>
          <p:cNvSpPr>
            <a:spLocks noGrp="1"/>
          </p:cNvSpPr>
          <p:nvPr>
            <p:ph type="dt" sz="half" idx="2"/>
          </p:nvPr>
        </p:nvSpPr>
        <p:spPr>
          <a:xfrm>
            <a:off x="457200" y="6245225"/>
            <a:ext cx="2133600" cy="476250"/>
          </a:xfrm>
          <a:prstGeom prst="rect">
            <a:avLst/>
          </a:prstGeom>
          <a:noFill/>
          <a:ln w="9525">
            <a:noFill/>
          </a:ln>
        </p:spPr>
        <p:txBody>
          <a:bodyPr/>
          <a:lstStyle>
            <a:lvl1pPr algn="l">
              <a:defRPr sz="1400" noProof="1" dirty="0">
                <a:ea typeface="宋体" panose="02010600030101010101" pitchFamily="2" charset="-122"/>
              </a:defRPr>
            </a:lvl1pPr>
          </a:lstStyle>
          <a:p>
            <a:pPr fontAlgn="base">
              <a:spcBef>
                <a:spcPct val="0"/>
              </a:spcBef>
              <a:spcAft>
                <a:spcPct val="0"/>
              </a:spcAft>
              <a:buFont typeface="Arial" pitchFamily="34" charset="0"/>
              <a:buNone/>
            </a:pPr>
            <a:endParaRPr lang="zh-CN" altLang="en-US">
              <a:solidFill>
                <a:srgbClr val="000000"/>
              </a:solidFill>
            </a:endParaRPr>
          </a:p>
        </p:txBody>
      </p:sp>
      <p:sp>
        <p:nvSpPr>
          <p:cNvPr id="3077" name="Rectangle 5"/>
          <p:cNvSpPr>
            <a:spLocks noGrp="1"/>
          </p:cNvSpPr>
          <p:nvPr>
            <p:ph type="ftr" sz="quarter" idx="3"/>
          </p:nvPr>
        </p:nvSpPr>
        <p:spPr>
          <a:xfrm>
            <a:off x="3124200" y="6245225"/>
            <a:ext cx="2895600" cy="476250"/>
          </a:xfrm>
          <a:prstGeom prst="rect">
            <a:avLst/>
          </a:prstGeom>
          <a:noFill/>
          <a:ln w="9525">
            <a:noFill/>
          </a:ln>
        </p:spPr>
        <p:txBody>
          <a:bodyPr/>
          <a:lstStyle>
            <a:lvl1pPr>
              <a:defRPr sz="1400" noProof="1" dirty="0">
                <a:ea typeface="宋体" panose="02010600030101010101" pitchFamily="2" charset="-122"/>
              </a:defRPr>
            </a:lvl1pPr>
          </a:lstStyle>
          <a:p>
            <a:pPr fontAlgn="base">
              <a:spcBef>
                <a:spcPct val="0"/>
              </a:spcBef>
              <a:spcAft>
                <a:spcPct val="0"/>
              </a:spcAft>
              <a:buFont typeface="Arial" pitchFamily="34" charset="0"/>
              <a:buNone/>
            </a:pPr>
            <a:endParaRPr lang="zh-CN" altLang="en-US">
              <a:solidFill>
                <a:srgbClr val="000000"/>
              </a:solidFill>
            </a:endParaRPr>
          </a:p>
        </p:txBody>
      </p:sp>
      <p:sp>
        <p:nvSpPr>
          <p:cNvPr id="3078" name="Rectangle 6"/>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pPr fontAlgn="base">
              <a:spcBef>
                <a:spcPct val="0"/>
              </a:spcBef>
              <a:spcAft>
                <a:spcPct val="0"/>
              </a:spcAft>
              <a:buFont typeface="Arial" pitchFamily="34" charset="0"/>
              <a:buNone/>
            </a:pPr>
            <a:fld id="{DE510A4D-177F-4081-BED9-4BBC93956A94}" type="slidenum">
              <a:rPr lang="zh-CN" altLang="en-US" smtClean="0">
                <a:solidFill>
                  <a:srgbClr val="000000"/>
                </a:solidFill>
              </a:rPr>
              <a:pPr fontAlgn="base">
                <a:spcBef>
                  <a:spcPct val="0"/>
                </a:spcBef>
                <a:spcAft>
                  <a:spcPct val="0"/>
                </a:spcAft>
                <a:buFont typeface="Arial" pitchFamily="34" charset="0"/>
                <a:buNone/>
              </a:pPr>
              <a:t>‹#›</a:t>
            </a:fld>
            <a:endParaRPr lang="zh-CN" altLang="en-US" smtClean="0">
              <a:solidFill>
                <a:srgbClr val="000000"/>
              </a:solidFill>
            </a:endParaRPr>
          </a:p>
        </p:txBody>
      </p:sp>
    </p:spTree>
    <p:extLst>
      <p:ext uri="{BB962C8B-B14F-4D97-AF65-F5344CB8AC3E}">
        <p14:creationId xmlns:p14="http://schemas.microsoft.com/office/powerpoint/2010/main" val="164237960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ctr"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ctr"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ctr"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ctr"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ctr"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images.google.com.hk/imgres?imgurl=http://www.chuanjiaoban.com/uploadfile/2009/1014/20091014040842926.jpg&amp;imgrefurl=http://www.chuanjiaoban.com/show.php?contentid=4811&amp;usg=__b3RuyM_8aTZCyGegqApmoiZ1E7Q=&amp;h=290&amp;w=300&amp;sz=17&amp;hl=zh-CN&amp;start=2&amp;itbs=1&amp;tbnid=2U647EJZ54nFcM:&amp;tbnh=112&amp;tbnw=116&amp;prev=/images?q=%E8%8B%B1%E5%9B%BD%E6%9D%83%E5%88%A9%E6%B3%95%E6%A1%88&amp;hl=zh-CN&amp;newwindow=1&amp;safe=strict&amp;client=aff-360daohang&amp;hs=i0E&amp;affdom=360.cn&amp;sa=G&amp;tbs=isch: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0.xml"/><Relationship Id="rId5" Type="http://schemas.openxmlformats.org/officeDocument/2006/relationships/image" Target="../media/image22.png"/><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28.emf"/><Relationship Id="rId5" Type="http://schemas.openxmlformats.org/officeDocument/2006/relationships/oleObject" Target="../embeddings/oleObject2.bin"/><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30.jpe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spect="1" noChangeArrowheads="1"/>
          </p:cNvSpPr>
          <p:nvPr/>
        </p:nvSpPr>
        <p:spPr bwMode="auto">
          <a:xfrm>
            <a:off x="44450" y="-1371600"/>
            <a:ext cx="496252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080" name="Picture 8" descr="https://timgsa.baidu.com/timg?image&amp;quality=80&amp;size=b9999_10000&amp;sec=1551676642398&amp;di=05bfb65b7734f9a38d5c4cadef1b4afc&amp;imgtype=0&amp;src=http%3A%2F%2Fconsumer.gucheng.com%2FUploadFiles_6578%2F201802%2F2018020211471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32703"/>
            <a:ext cx="4320480" cy="352425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5b0988e595225.cdn.sohucs.com/images/20171016/61c00b8910e64b67808a16b933caa35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958657"/>
            <a:ext cx="4032448" cy="268827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timgsa.baidu.com/timg?image&amp;quality=80&amp;size=b9999_10000&amp;sec=1551699945911&amp;di=e23cbb9f9e27ee92d573201baabae2a1&amp;imgtype=0&amp;src=http%3A%2F%2F365jia.cn%2Fuploads%2Fnews%2Ffolder_1798123%2Fimages%2F7ab40466b8bf1be8e064fe17096cae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32703"/>
            <a:ext cx="4032448" cy="35242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imgsa.baidu.com/timg?image&amp;quality=80&amp;size=b9999_10000&amp;sec=1551700017306&amp;di=e3790290e0cb428171ec82b35ba13dd9&amp;imgtype=0&amp;src=http%3A%2F%2Fwww.chinairn.com%2FUserFiles%2Fimage%2F20161228%2F20161228152732_497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128353"/>
            <a:ext cx="3960440"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59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80"/>
                                        </p:tgtEl>
                                        <p:attrNameLst>
                                          <p:attrName>style.visibility</p:attrName>
                                        </p:attrNameLst>
                                      </p:cBhvr>
                                      <p:to>
                                        <p:strVal val="visible"/>
                                      </p:to>
                                    </p:set>
                                    <p:animEffect transition="in" filter="fade">
                                      <p:cBhvr>
                                        <p:cTn id="13" dur="1000"/>
                                        <p:tgtEl>
                                          <p:spTgt spid="3080"/>
                                        </p:tgtEl>
                                      </p:cBhvr>
                                    </p:animEffect>
                                    <p:anim calcmode="lin" valueType="num">
                                      <p:cBhvr>
                                        <p:cTn id="14" dur="1000" fill="hold"/>
                                        <p:tgtEl>
                                          <p:spTgt spid="3080"/>
                                        </p:tgtEl>
                                        <p:attrNameLst>
                                          <p:attrName>ppt_x</p:attrName>
                                        </p:attrNameLst>
                                      </p:cBhvr>
                                      <p:tavLst>
                                        <p:tav tm="0">
                                          <p:val>
                                            <p:strVal val="#ppt_x"/>
                                          </p:val>
                                        </p:tav>
                                        <p:tav tm="100000">
                                          <p:val>
                                            <p:strVal val="#ppt_x"/>
                                          </p:val>
                                        </p:tav>
                                      </p:tavLst>
                                    </p:anim>
                                    <p:anim calcmode="lin" valueType="num">
                                      <p:cBhvr>
                                        <p:cTn id="15"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82"/>
                                        </p:tgtEl>
                                        <p:attrNameLst>
                                          <p:attrName>style.visibility</p:attrName>
                                        </p:attrNameLst>
                                      </p:cBhvr>
                                      <p:to>
                                        <p:strVal val="visible"/>
                                      </p:to>
                                    </p:set>
                                    <p:animEffect transition="in" filter="barn(inVertical)">
                                      <p:cBhvr>
                                        <p:cTn id="20" dur="500"/>
                                        <p:tgtEl>
                                          <p:spTgt spid="308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25" name="Picture 2" descr="quandiyun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33978"/>
            <a:ext cx="4953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6" name="Picture 26"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191000"/>
            <a:ext cx="4953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6827" name="Picture 2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19200"/>
            <a:ext cx="3886200" cy="2590800"/>
          </a:xfrm>
          <a:prstGeom prst="rect">
            <a:avLst/>
          </a:prstGeom>
          <a:noFill/>
          <a:extLst>
            <a:ext uri="{909E8E84-426E-40DD-AFC4-6F175D3DCCD1}">
              <a14:hiddenFill xmlns:a14="http://schemas.microsoft.com/office/drawing/2010/main">
                <a:solidFill>
                  <a:srgbClr val="FFFFFF"/>
                </a:solidFill>
              </a14:hiddenFill>
            </a:ext>
          </a:extLst>
        </p:spPr>
      </p:pic>
      <p:sp>
        <p:nvSpPr>
          <p:cNvPr id="76828" name="Rectangle 28"/>
          <p:cNvSpPr>
            <a:spLocks noChangeArrowheads="1"/>
          </p:cNvSpPr>
          <p:nvPr/>
        </p:nvSpPr>
        <p:spPr bwMode="auto">
          <a:xfrm>
            <a:off x="0" y="38100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itchFamily="34" charset="0"/>
                <a:ea typeface="宋体" pitchFamily="2" charset="-122"/>
              </a:defRPr>
            </a:lvl1pPr>
            <a:lvl2pPr marL="742950" indent="-285750" algn="ctr">
              <a:spcBef>
                <a:spcPct val="20000"/>
              </a:spcBef>
              <a:defRPr sz="2800">
                <a:solidFill>
                  <a:schemeClr val="tx1"/>
                </a:solidFill>
                <a:latin typeface="Arial" pitchFamily="34" charset="0"/>
                <a:ea typeface="宋体" pitchFamily="2" charset="-122"/>
              </a:defRPr>
            </a:lvl2pPr>
            <a:lvl3pPr marL="1143000" indent="-228600" algn="ctr">
              <a:spcBef>
                <a:spcPct val="20000"/>
              </a:spcBef>
              <a:defRPr sz="2400">
                <a:solidFill>
                  <a:schemeClr val="tx1"/>
                </a:solidFill>
                <a:latin typeface="Arial" pitchFamily="34" charset="0"/>
                <a:ea typeface="宋体" pitchFamily="2" charset="-122"/>
              </a:defRPr>
            </a:lvl3pPr>
            <a:lvl4pPr marL="1600200" indent="-228600" algn="ctr">
              <a:spcBef>
                <a:spcPct val="20000"/>
              </a:spcBef>
              <a:defRPr sz="2000">
                <a:solidFill>
                  <a:schemeClr val="tx1"/>
                </a:solidFill>
                <a:latin typeface="Arial" pitchFamily="34" charset="0"/>
                <a:ea typeface="宋体" pitchFamily="2" charset="-122"/>
              </a:defRPr>
            </a:lvl4pPr>
            <a:lvl5pPr marL="2057400" indent="-228600" algn="ctr">
              <a:spcBef>
                <a:spcPct val="20000"/>
              </a:spcBef>
              <a:defRPr sz="2000">
                <a:solidFill>
                  <a:schemeClr val="tx1"/>
                </a:solidFill>
                <a:latin typeface="Arial" pitchFamily="34" charset="0"/>
                <a:ea typeface="宋体" pitchFamily="2" charset="-122"/>
              </a:defRPr>
            </a:lvl5pPr>
            <a:lvl6pPr marL="2514600" indent="-228600" algn="ctr" fontAlgn="base">
              <a:spcBef>
                <a:spcPct val="20000"/>
              </a:spcBef>
              <a:spcAft>
                <a:spcPct val="0"/>
              </a:spcAft>
              <a:defRPr sz="2000">
                <a:solidFill>
                  <a:schemeClr val="tx1"/>
                </a:solidFill>
                <a:latin typeface="Arial" pitchFamily="34" charset="0"/>
                <a:ea typeface="宋体" pitchFamily="2" charset="-122"/>
              </a:defRPr>
            </a:lvl6pPr>
            <a:lvl7pPr marL="2971800" indent="-228600" algn="ctr" fontAlgn="base">
              <a:spcBef>
                <a:spcPct val="20000"/>
              </a:spcBef>
              <a:spcAft>
                <a:spcPct val="0"/>
              </a:spcAft>
              <a:defRPr sz="2000">
                <a:solidFill>
                  <a:schemeClr val="tx1"/>
                </a:solidFill>
                <a:latin typeface="Arial" pitchFamily="34" charset="0"/>
                <a:ea typeface="宋体" pitchFamily="2" charset="-122"/>
              </a:defRPr>
            </a:lvl7pPr>
            <a:lvl8pPr marL="3429000" indent="-228600" algn="ctr" fontAlgn="base">
              <a:spcBef>
                <a:spcPct val="20000"/>
              </a:spcBef>
              <a:spcAft>
                <a:spcPct val="0"/>
              </a:spcAft>
              <a:defRPr sz="2000">
                <a:solidFill>
                  <a:schemeClr val="tx1"/>
                </a:solidFill>
                <a:latin typeface="Arial" pitchFamily="34" charset="0"/>
                <a:ea typeface="宋体" pitchFamily="2" charset="-122"/>
              </a:defRPr>
            </a:lvl8pPr>
            <a:lvl9pPr marL="3886200" indent="-228600" algn="ctr" fontAlgn="base">
              <a:spcBef>
                <a:spcPct val="20000"/>
              </a:spcBef>
              <a:spcAft>
                <a:spcPct val="0"/>
              </a:spcAft>
              <a:defRPr sz="2000">
                <a:solidFill>
                  <a:schemeClr val="tx1"/>
                </a:solidFill>
                <a:latin typeface="Arial" pitchFamily="34" charset="0"/>
                <a:ea typeface="宋体" pitchFamily="2" charset="-122"/>
              </a:defRPr>
            </a:lvl9pPr>
          </a:lstStyle>
          <a:p>
            <a:pPr algn="l" fontAlgn="base">
              <a:lnSpc>
                <a:spcPct val="90000"/>
              </a:lnSpc>
              <a:spcAft>
                <a:spcPct val="0"/>
              </a:spcAft>
            </a:pPr>
            <a:r>
              <a:rPr lang="en-US" altLang="zh-CN" sz="2400" b="1">
                <a:solidFill>
                  <a:srgbClr val="0000FF"/>
                </a:solidFill>
                <a:effectLst>
                  <a:outerShdw blurRad="38100" dist="38100" dir="2700000" algn="tl">
                    <a:srgbClr val="C0C0C0"/>
                  </a:outerShdw>
                </a:effectLst>
                <a:latin typeface="黑体" pitchFamily="49" charset="-122"/>
                <a:ea typeface="黑体" pitchFamily="49" charset="-122"/>
              </a:rPr>
              <a:t>1689</a:t>
            </a:r>
            <a:r>
              <a:rPr lang="zh-CN" altLang="en-US" sz="2400" b="1">
                <a:solidFill>
                  <a:srgbClr val="0000FF"/>
                </a:solidFill>
                <a:effectLst>
                  <a:outerShdw blurRad="38100" dist="38100" dir="2700000" algn="tl">
                    <a:srgbClr val="C0C0C0"/>
                  </a:outerShdw>
                </a:effectLst>
                <a:latin typeface="黑体" pitchFamily="49" charset="-122"/>
                <a:ea typeface="黑体" pitchFamily="49" charset="-122"/>
              </a:rPr>
              <a:t>年英国</a:t>
            </a:r>
            <a:r>
              <a:rPr lang="en-US" altLang="zh-CN" sz="2400" b="1">
                <a:solidFill>
                  <a:srgbClr val="0000FF"/>
                </a:solidFill>
                <a:effectLst>
                  <a:outerShdw blurRad="38100" dist="38100" dir="2700000" algn="tl">
                    <a:srgbClr val="C0C0C0"/>
                  </a:outerShdw>
                </a:effectLst>
                <a:latin typeface="黑体" pitchFamily="49" charset="-122"/>
                <a:ea typeface="黑体" pitchFamily="49" charset="-122"/>
              </a:rPr>
              <a:t>《</a:t>
            </a:r>
            <a:r>
              <a:rPr lang="zh-CN" altLang="en-US" sz="2400" b="1">
                <a:solidFill>
                  <a:srgbClr val="0000FF"/>
                </a:solidFill>
                <a:effectLst>
                  <a:outerShdw blurRad="38100" dist="38100" dir="2700000" algn="tl">
                    <a:srgbClr val="C0C0C0"/>
                  </a:outerShdw>
                </a:effectLst>
                <a:latin typeface="黑体" pitchFamily="49" charset="-122"/>
                <a:ea typeface="黑体" pitchFamily="49" charset="-122"/>
              </a:rPr>
              <a:t>权利法案</a:t>
            </a:r>
            <a:r>
              <a:rPr lang="en-US" altLang="zh-CN" sz="2400" b="1">
                <a:solidFill>
                  <a:srgbClr val="0000FF"/>
                </a:solidFill>
                <a:effectLst>
                  <a:outerShdw blurRad="38100" dist="38100" dir="2700000" algn="tl">
                    <a:srgbClr val="C0C0C0"/>
                  </a:outerShdw>
                </a:effectLst>
                <a:latin typeface="黑体" pitchFamily="49" charset="-122"/>
                <a:ea typeface="黑体" pitchFamily="49" charset="-122"/>
              </a:rPr>
              <a:t>》</a:t>
            </a:r>
          </a:p>
        </p:txBody>
      </p:sp>
      <p:pic>
        <p:nvPicPr>
          <p:cNvPr id="76829" name="Picture 29" desc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89" y="4196184"/>
            <a:ext cx="3962400" cy="2254250"/>
          </a:xfrm>
          <a:prstGeom prst="rect">
            <a:avLst/>
          </a:prstGeom>
          <a:noFill/>
          <a:extLst>
            <a:ext uri="{909E8E84-426E-40DD-AFC4-6F175D3DCCD1}">
              <a14:hiddenFill xmlns:a14="http://schemas.microsoft.com/office/drawing/2010/main">
                <a:solidFill>
                  <a:srgbClr val="FFFFFF"/>
                </a:solidFill>
              </a14:hiddenFill>
            </a:ext>
          </a:extLst>
        </p:spPr>
      </p:pic>
      <p:sp>
        <p:nvSpPr>
          <p:cNvPr id="76830" name="Text Box 30"/>
          <p:cNvSpPr txBox="1">
            <a:spLocks noChangeArrowheads="1"/>
          </p:cNvSpPr>
          <p:nvPr/>
        </p:nvSpPr>
        <p:spPr bwMode="auto">
          <a:xfrm>
            <a:off x="0" y="64008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dirty="0">
                <a:solidFill>
                  <a:srgbClr val="0000FF"/>
                </a:solidFill>
                <a:effectLst>
                  <a:outerShdw blurRad="38100" dist="38100" dir="2700000" algn="tl">
                    <a:srgbClr val="C0C0C0"/>
                  </a:outerShdw>
                </a:effectLst>
                <a:latin typeface="黑体" pitchFamily="49" charset="-122"/>
                <a:ea typeface="黑体" pitchFamily="49" charset="-122"/>
              </a:rPr>
              <a:t>海外殖民扩张和掠夺</a:t>
            </a:r>
          </a:p>
        </p:txBody>
      </p:sp>
      <p:sp>
        <p:nvSpPr>
          <p:cNvPr id="76831" name="Text Box 31"/>
          <p:cNvSpPr txBox="1">
            <a:spLocks noChangeArrowheads="1"/>
          </p:cNvSpPr>
          <p:nvPr/>
        </p:nvSpPr>
        <p:spPr bwMode="auto">
          <a:xfrm>
            <a:off x="0" y="5943647"/>
            <a:ext cx="3962400" cy="461665"/>
          </a:xfrm>
          <a:prstGeom prst="rect">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a:solidFill>
                  <a:srgbClr val="FF0000"/>
                </a:solidFill>
                <a:effectLst>
                  <a:outerShdw blurRad="38100" dist="38100" dir="2700000" algn="tl">
                    <a:srgbClr val="000000"/>
                  </a:outerShdw>
                </a:effectLst>
                <a:latin typeface="黑体" pitchFamily="49" charset="-122"/>
                <a:ea typeface="黑体" pitchFamily="49" charset="-122"/>
              </a:rPr>
              <a:t>原料、资金、海外市场</a:t>
            </a:r>
          </a:p>
        </p:txBody>
      </p:sp>
      <p:sp>
        <p:nvSpPr>
          <p:cNvPr id="76832" name="Text Box 32"/>
          <p:cNvSpPr txBox="1">
            <a:spLocks noChangeArrowheads="1"/>
          </p:cNvSpPr>
          <p:nvPr/>
        </p:nvSpPr>
        <p:spPr bwMode="auto">
          <a:xfrm>
            <a:off x="3886224" y="3733800"/>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400" b="1" dirty="0">
                <a:solidFill>
                  <a:srgbClr val="0000FF"/>
                </a:solidFill>
                <a:effectLst>
                  <a:outerShdw blurRad="38100" dist="38100" dir="2700000" algn="tl">
                    <a:srgbClr val="C0C0C0"/>
                  </a:outerShdw>
                </a:effectLst>
                <a:latin typeface="黑体" pitchFamily="49" charset="-122"/>
                <a:ea typeface="黑体" pitchFamily="49" charset="-122"/>
              </a:rPr>
              <a:t>圈地运动</a:t>
            </a:r>
          </a:p>
        </p:txBody>
      </p:sp>
      <p:sp>
        <p:nvSpPr>
          <p:cNvPr id="76833" name="Text Box 33"/>
          <p:cNvSpPr txBox="1">
            <a:spLocks noChangeArrowheads="1"/>
          </p:cNvSpPr>
          <p:nvPr/>
        </p:nvSpPr>
        <p:spPr bwMode="auto">
          <a:xfrm>
            <a:off x="4191000" y="3276601"/>
            <a:ext cx="3810000" cy="461665"/>
          </a:xfrm>
          <a:prstGeom prst="rect">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a:solidFill>
                  <a:srgbClr val="FF0000"/>
                </a:solidFill>
                <a:effectLst>
                  <a:outerShdw blurRad="38100" dist="38100" dir="2700000" algn="tl">
                    <a:srgbClr val="000000"/>
                  </a:outerShdw>
                </a:effectLst>
                <a:latin typeface="黑体" pitchFamily="49" charset="-122"/>
                <a:ea typeface="黑体" pitchFamily="49" charset="-122"/>
              </a:rPr>
              <a:t>原料、劳动力、国内市场</a:t>
            </a:r>
          </a:p>
        </p:txBody>
      </p:sp>
      <p:sp>
        <p:nvSpPr>
          <p:cNvPr id="76834" name="Text Box 34"/>
          <p:cNvSpPr txBox="1">
            <a:spLocks noChangeArrowheads="1"/>
          </p:cNvSpPr>
          <p:nvPr/>
        </p:nvSpPr>
        <p:spPr bwMode="auto">
          <a:xfrm>
            <a:off x="4114800" y="64008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dirty="0">
                <a:solidFill>
                  <a:srgbClr val="0000FF"/>
                </a:solidFill>
                <a:effectLst>
                  <a:outerShdw blurRad="38100" dist="38100" dir="2700000" algn="tl">
                    <a:srgbClr val="C0C0C0"/>
                  </a:outerShdw>
                </a:effectLst>
                <a:latin typeface="黑体" pitchFamily="49" charset="-122"/>
                <a:ea typeface="黑体" pitchFamily="49" charset="-122"/>
              </a:rPr>
              <a:t>手工工场的发展</a:t>
            </a:r>
            <a:r>
              <a:rPr kumimoji="1" lang="en-US" altLang="zh-CN" sz="2400" b="1" dirty="0">
                <a:solidFill>
                  <a:srgbClr val="0000FF"/>
                </a:solidFill>
                <a:effectLst>
                  <a:outerShdw blurRad="38100" dist="38100" dir="2700000" algn="tl">
                    <a:srgbClr val="C0C0C0"/>
                  </a:outerShdw>
                </a:effectLst>
                <a:latin typeface="黑体" pitchFamily="49" charset="-122"/>
                <a:ea typeface="黑体" pitchFamily="49" charset="-122"/>
              </a:rPr>
              <a:t>(</a:t>
            </a:r>
            <a:r>
              <a:rPr kumimoji="1" lang="zh-CN" altLang="en-US" sz="2400" b="1" dirty="0">
                <a:solidFill>
                  <a:srgbClr val="0000FF"/>
                </a:solidFill>
                <a:effectLst>
                  <a:outerShdw blurRad="38100" dist="38100" dir="2700000" algn="tl">
                    <a:srgbClr val="C0C0C0"/>
                  </a:outerShdw>
                </a:effectLst>
                <a:latin typeface="黑体" pitchFamily="49" charset="-122"/>
                <a:ea typeface="黑体" pitchFamily="49" charset="-122"/>
              </a:rPr>
              <a:t>分工协作</a:t>
            </a:r>
            <a:r>
              <a:rPr kumimoji="1" lang="en-US" altLang="zh-CN" sz="2400" b="1" dirty="0">
                <a:solidFill>
                  <a:srgbClr val="0000FF"/>
                </a:solidFill>
                <a:effectLst>
                  <a:outerShdw blurRad="38100" dist="38100" dir="2700000" algn="tl">
                    <a:srgbClr val="C0C0C0"/>
                  </a:outerShdw>
                </a:effectLst>
                <a:latin typeface="黑体" pitchFamily="49" charset="-122"/>
                <a:ea typeface="黑体" pitchFamily="49" charset="-122"/>
              </a:rPr>
              <a:t>)</a:t>
            </a:r>
          </a:p>
        </p:txBody>
      </p:sp>
      <p:sp>
        <p:nvSpPr>
          <p:cNvPr id="76835" name="Text Box 35"/>
          <p:cNvSpPr txBox="1">
            <a:spLocks noChangeArrowheads="1"/>
          </p:cNvSpPr>
          <p:nvPr/>
        </p:nvSpPr>
        <p:spPr bwMode="auto">
          <a:xfrm>
            <a:off x="4191000" y="5943647"/>
            <a:ext cx="1981200" cy="461665"/>
          </a:xfrm>
          <a:prstGeom prst="rect">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a:solidFill>
                  <a:srgbClr val="FF0000"/>
                </a:solidFill>
                <a:effectLst>
                  <a:outerShdw blurRad="38100" dist="38100" dir="2700000" algn="tl">
                    <a:srgbClr val="000000"/>
                  </a:outerShdw>
                </a:effectLst>
                <a:latin typeface="黑体" pitchFamily="49" charset="-122"/>
                <a:ea typeface="黑体" pitchFamily="49" charset="-122"/>
              </a:rPr>
              <a:t>技术的积累</a:t>
            </a:r>
          </a:p>
        </p:txBody>
      </p:sp>
      <p:sp>
        <p:nvSpPr>
          <p:cNvPr id="76836" name="Text Box 36"/>
          <p:cNvSpPr txBox="1">
            <a:spLocks noChangeArrowheads="1"/>
          </p:cNvSpPr>
          <p:nvPr/>
        </p:nvSpPr>
        <p:spPr bwMode="auto">
          <a:xfrm>
            <a:off x="0" y="3276601"/>
            <a:ext cx="3886200" cy="400110"/>
          </a:xfrm>
          <a:prstGeom prst="rect">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000" b="1">
                <a:solidFill>
                  <a:srgbClr val="FF0000"/>
                </a:solidFill>
                <a:effectLst>
                  <a:outerShdw blurRad="38100" dist="38100" dir="2700000" algn="tl">
                    <a:srgbClr val="000000"/>
                  </a:outerShdw>
                </a:effectLst>
                <a:latin typeface="黑体" pitchFamily="49" charset="-122"/>
                <a:ea typeface="黑体" pitchFamily="49" charset="-122"/>
              </a:rPr>
              <a:t>政治保障：资本主义制度的确立</a:t>
            </a:r>
          </a:p>
        </p:txBody>
      </p:sp>
      <p:sp>
        <p:nvSpPr>
          <p:cNvPr id="21" name="Rectangle 9"/>
          <p:cNvSpPr>
            <a:spLocks noChangeArrowheads="1"/>
          </p:cNvSpPr>
          <p:nvPr/>
        </p:nvSpPr>
        <p:spPr bwMode="auto">
          <a:xfrm>
            <a:off x="190500" y="188642"/>
            <a:ext cx="304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r>
              <a:rPr lang="zh-CN" altLang="en-US" sz="3600" b="1" dirty="0">
                <a:solidFill>
                  <a:srgbClr val="FF0000"/>
                </a:solidFill>
              </a:rPr>
              <a:t>需求产生</a:t>
            </a:r>
            <a:r>
              <a:rPr lang="zh-CN" altLang="en-US" sz="3600" b="1" dirty="0" smtClean="0">
                <a:solidFill>
                  <a:srgbClr val="FF0000"/>
                </a:solidFill>
              </a:rPr>
              <a:t>动力</a:t>
            </a:r>
            <a:endParaRPr lang="zh-CN" altLang="en-US" sz="3600" b="1" dirty="0">
              <a:solidFill>
                <a:srgbClr val="FF0000"/>
              </a:solidFill>
            </a:endParaRPr>
          </a:p>
        </p:txBody>
      </p:sp>
      <p:sp>
        <p:nvSpPr>
          <p:cNvPr id="22" name="Line 24"/>
          <p:cNvSpPr>
            <a:spLocks noChangeShapeType="1"/>
          </p:cNvSpPr>
          <p:nvPr/>
        </p:nvSpPr>
        <p:spPr bwMode="auto">
          <a:xfrm>
            <a:off x="266700" y="874439"/>
            <a:ext cx="2743200" cy="0"/>
          </a:xfrm>
          <a:prstGeom prst="line">
            <a:avLst/>
          </a:prstGeom>
          <a:noFill/>
          <a:ln w="76200">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23" name="TextBox 22"/>
          <p:cNvSpPr txBox="1"/>
          <p:nvPr/>
        </p:nvSpPr>
        <p:spPr>
          <a:xfrm>
            <a:off x="3142828" y="238005"/>
            <a:ext cx="4320480" cy="1200329"/>
          </a:xfrm>
          <a:prstGeom prst="rect">
            <a:avLst/>
          </a:prstGeom>
          <a:noFill/>
        </p:spPr>
        <p:txBody>
          <a:bodyPr wrap="square" rtlCol="0">
            <a:spAutoFit/>
          </a:bodyPr>
          <a:lstStyle/>
          <a:p>
            <a:pPr lvl="0" fontAlgn="base">
              <a:spcBef>
                <a:spcPct val="0"/>
              </a:spcBef>
              <a:spcAft>
                <a:spcPct val="0"/>
              </a:spcAft>
            </a:pPr>
            <a:r>
              <a:rPr lang="en-US" altLang="zh-CN" sz="3600" b="1" dirty="0" smtClean="0">
                <a:solidFill>
                  <a:srgbClr val="FF0000"/>
                </a:solidFill>
              </a:rPr>
              <a:t>——</a:t>
            </a:r>
            <a:r>
              <a:rPr lang="zh-CN" altLang="en-US" sz="3600" b="1" dirty="0">
                <a:solidFill>
                  <a:srgbClr val="0000FF"/>
                </a:solidFill>
                <a:ea typeface="黑体" pitchFamily="49" charset="-122"/>
              </a:rPr>
              <a:t>探源工业革命</a:t>
            </a:r>
          </a:p>
          <a:p>
            <a:endParaRPr lang="zh-CN" altLang="en-US" sz="3600" b="1" dirty="0">
              <a:solidFill>
                <a:srgbClr val="FF0000"/>
              </a:solidFill>
            </a:endParaRPr>
          </a:p>
        </p:txBody>
      </p:sp>
    </p:spTree>
    <p:extLst>
      <p:ext uri="{BB962C8B-B14F-4D97-AF65-F5344CB8AC3E}">
        <p14:creationId xmlns:p14="http://schemas.microsoft.com/office/powerpoint/2010/main" val="418474597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ntr" presetSubtype="16" fill="hold" nodeType="afterEffect">
                                  <p:stCondLst>
                                    <p:cond delay="0"/>
                                  </p:stCondLst>
                                  <p:childTnLst>
                                    <p:set>
                                      <p:cBhvr>
                                        <p:cTn id="6" dur="1" fill="hold">
                                          <p:stCondLst>
                                            <p:cond delay="0"/>
                                          </p:stCondLst>
                                        </p:cTn>
                                        <p:tgtEl>
                                          <p:spTgt spid="76827"/>
                                        </p:tgtEl>
                                        <p:attrNameLst>
                                          <p:attrName>style.visibility</p:attrName>
                                        </p:attrNameLst>
                                      </p:cBhvr>
                                      <p:to>
                                        <p:strVal val="visible"/>
                                      </p:to>
                                    </p:set>
                                    <p:animEffect transition="in" filter="diamond(in)">
                                      <p:cBhvr>
                                        <p:cTn id="7" dur="2000"/>
                                        <p:tgtEl>
                                          <p:spTgt spid="76827"/>
                                        </p:tgtEl>
                                      </p:cBhvr>
                                    </p:animEffect>
                                  </p:childTnLst>
                                </p:cTn>
                              </p:par>
                              <p:par>
                                <p:cTn id="8" presetID="8" presetClass="entr" presetSubtype="16" fill="hold" nodeType="withEffect">
                                  <p:stCondLst>
                                    <p:cond delay="0"/>
                                  </p:stCondLst>
                                  <p:childTnLst>
                                    <p:set>
                                      <p:cBhvr>
                                        <p:cTn id="9" dur="1" fill="hold">
                                          <p:stCondLst>
                                            <p:cond delay="0"/>
                                          </p:stCondLst>
                                        </p:cTn>
                                        <p:tgtEl>
                                          <p:spTgt spid="76825"/>
                                        </p:tgtEl>
                                        <p:attrNameLst>
                                          <p:attrName>style.visibility</p:attrName>
                                        </p:attrNameLst>
                                      </p:cBhvr>
                                      <p:to>
                                        <p:strVal val="visible"/>
                                      </p:to>
                                    </p:set>
                                    <p:animEffect transition="in" filter="diamond(in)">
                                      <p:cBhvr>
                                        <p:cTn id="10" dur="2000"/>
                                        <p:tgtEl>
                                          <p:spTgt spid="76825"/>
                                        </p:tgtEl>
                                      </p:cBhvr>
                                    </p:animEffect>
                                  </p:childTnLst>
                                </p:cTn>
                              </p:par>
                              <p:par>
                                <p:cTn id="11" presetID="8" presetClass="entr" presetSubtype="16" fill="hold" nodeType="withEffect">
                                  <p:stCondLst>
                                    <p:cond delay="0"/>
                                  </p:stCondLst>
                                  <p:childTnLst>
                                    <p:set>
                                      <p:cBhvr>
                                        <p:cTn id="12" dur="1" fill="hold">
                                          <p:stCondLst>
                                            <p:cond delay="0"/>
                                          </p:stCondLst>
                                        </p:cTn>
                                        <p:tgtEl>
                                          <p:spTgt spid="76829"/>
                                        </p:tgtEl>
                                        <p:attrNameLst>
                                          <p:attrName>style.visibility</p:attrName>
                                        </p:attrNameLst>
                                      </p:cBhvr>
                                      <p:to>
                                        <p:strVal val="visible"/>
                                      </p:to>
                                    </p:set>
                                    <p:animEffect transition="in" filter="diamond(in)">
                                      <p:cBhvr>
                                        <p:cTn id="13" dur="2000"/>
                                        <p:tgtEl>
                                          <p:spTgt spid="76829"/>
                                        </p:tgtEl>
                                      </p:cBhvr>
                                    </p:animEffect>
                                  </p:childTnLst>
                                </p:cTn>
                              </p:par>
                              <p:par>
                                <p:cTn id="14" presetID="8" presetClass="entr" presetSubtype="16" fill="hold" nodeType="withEffect">
                                  <p:stCondLst>
                                    <p:cond delay="0"/>
                                  </p:stCondLst>
                                  <p:childTnLst>
                                    <p:set>
                                      <p:cBhvr>
                                        <p:cTn id="15" dur="1" fill="hold">
                                          <p:stCondLst>
                                            <p:cond delay="0"/>
                                          </p:stCondLst>
                                        </p:cTn>
                                        <p:tgtEl>
                                          <p:spTgt spid="76826"/>
                                        </p:tgtEl>
                                        <p:attrNameLst>
                                          <p:attrName>style.visibility</p:attrName>
                                        </p:attrNameLst>
                                      </p:cBhvr>
                                      <p:to>
                                        <p:strVal val="visible"/>
                                      </p:to>
                                    </p:set>
                                    <p:animEffect transition="in" filter="diamond(in)">
                                      <p:cBhvr>
                                        <p:cTn id="16" dur="2000"/>
                                        <p:tgtEl>
                                          <p:spTgt spid="768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6828">
                                            <p:txEl>
                                              <p:pRg st="0" end="0"/>
                                            </p:txEl>
                                          </p:spTgt>
                                        </p:tgtEl>
                                        <p:attrNameLst>
                                          <p:attrName>style.visibility</p:attrName>
                                        </p:attrNameLst>
                                      </p:cBhvr>
                                      <p:to>
                                        <p:strVal val="visible"/>
                                      </p:to>
                                    </p:set>
                                    <p:animEffect transition="in" filter="checkerboard(across)">
                                      <p:cBhvr>
                                        <p:cTn id="21" dur="500"/>
                                        <p:tgtEl>
                                          <p:spTgt spid="7682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6832"/>
                                        </p:tgtEl>
                                        <p:attrNameLst>
                                          <p:attrName>style.visibility</p:attrName>
                                        </p:attrNameLst>
                                      </p:cBhvr>
                                      <p:to>
                                        <p:strVal val="visible"/>
                                      </p:to>
                                    </p:set>
                                    <p:animEffect transition="in" filter="checkerboard(across)">
                                      <p:cBhvr>
                                        <p:cTn id="26" dur="500"/>
                                        <p:tgtEl>
                                          <p:spTgt spid="7683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76830"/>
                                        </p:tgtEl>
                                        <p:attrNameLst>
                                          <p:attrName>style.visibility</p:attrName>
                                        </p:attrNameLst>
                                      </p:cBhvr>
                                      <p:to>
                                        <p:strVal val="visible"/>
                                      </p:to>
                                    </p:set>
                                    <p:animEffect transition="in" filter="checkerboard(across)">
                                      <p:cBhvr>
                                        <p:cTn id="31" dur="500"/>
                                        <p:tgtEl>
                                          <p:spTgt spid="76830"/>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76834"/>
                                        </p:tgtEl>
                                        <p:attrNameLst>
                                          <p:attrName>style.visibility</p:attrName>
                                        </p:attrNameLst>
                                      </p:cBhvr>
                                      <p:to>
                                        <p:strVal val="visible"/>
                                      </p:to>
                                    </p:set>
                                    <p:animEffect transition="in" filter="checkerboard(across)">
                                      <p:cBhvr>
                                        <p:cTn id="36" dur="500"/>
                                        <p:tgtEl>
                                          <p:spTgt spid="76834"/>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76836"/>
                                        </p:tgtEl>
                                        <p:attrNameLst>
                                          <p:attrName>style.visibility</p:attrName>
                                        </p:attrNameLst>
                                      </p:cBhvr>
                                      <p:to>
                                        <p:strVal val="visible"/>
                                      </p:to>
                                    </p:set>
                                    <p:animEffect transition="in" filter="checkerboard(across)">
                                      <p:cBhvr>
                                        <p:cTn id="41" dur="500"/>
                                        <p:tgtEl>
                                          <p:spTgt spid="76836"/>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76833"/>
                                        </p:tgtEl>
                                        <p:attrNameLst>
                                          <p:attrName>style.visibility</p:attrName>
                                        </p:attrNameLst>
                                      </p:cBhvr>
                                      <p:to>
                                        <p:strVal val="visible"/>
                                      </p:to>
                                    </p:set>
                                    <p:animEffect transition="in" filter="checkerboard(across)">
                                      <p:cBhvr>
                                        <p:cTn id="46" dur="500"/>
                                        <p:tgtEl>
                                          <p:spTgt spid="7683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76831"/>
                                        </p:tgtEl>
                                        <p:attrNameLst>
                                          <p:attrName>style.visibility</p:attrName>
                                        </p:attrNameLst>
                                      </p:cBhvr>
                                      <p:to>
                                        <p:strVal val="visible"/>
                                      </p:to>
                                    </p:set>
                                    <p:animEffect transition="in" filter="checkerboard(across)">
                                      <p:cBhvr>
                                        <p:cTn id="51" dur="500"/>
                                        <p:tgtEl>
                                          <p:spTgt spid="7683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76835"/>
                                        </p:tgtEl>
                                        <p:attrNameLst>
                                          <p:attrName>style.visibility</p:attrName>
                                        </p:attrNameLst>
                                      </p:cBhvr>
                                      <p:to>
                                        <p:strVal val="visible"/>
                                      </p:to>
                                    </p:set>
                                    <p:animEffect transition="in" filter="checkerboard(across)">
                                      <p:cBhvr>
                                        <p:cTn id="56" dur="500"/>
                                        <p:tgtEl>
                                          <p:spTgt spid="76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8" grpId="0" build="p"/>
      <p:bldP spid="76830" grpId="0"/>
      <p:bldP spid="76831" grpId="0" animBg="1"/>
      <p:bldP spid="76832" grpId="0"/>
      <p:bldP spid="76833" grpId="0" animBg="1"/>
      <p:bldP spid="76834" grpId="0"/>
      <p:bldP spid="76835" grpId="0" animBg="1"/>
      <p:bldP spid="768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455" name="Group 63"/>
          <p:cNvGraphicFramePr>
            <a:graphicFrameLocks noGrp="1"/>
          </p:cNvGraphicFramePr>
          <p:nvPr>
            <p:extLst>
              <p:ext uri="{D42A27DB-BD31-4B8C-83A1-F6EECF244321}">
                <p14:modId xmlns:p14="http://schemas.microsoft.com/office/powerpoint/2010/main" val="2951246422"/>
              </p:ext>
            </p:extLst>
          </p:nvPr>
        </p:nvGraphicFramePr>
        <p:xfrm>
          <a:off x="228600" y="1219200"/>
          <a:ext cx="8001000" cy="5124450"/>
        </p:xfrm>
        <a:graphic>
          <a:graphicData uri="http://schemas.openxmlformats.org/drawingml/2006/table">
            <a:tbl>
              <a:tblPr/>
              <a:tblGrid>
                <a:gridCol w="566738"/>
                <a:gridCol w="2100262"/>
                <a:gridCol w="5334000"/>
              </a:tblGrid>
              <a:tr h="762000">
                <a:tc gridSpan="2">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dirty="0" smtClean="0">
                        <a:ln>
                          <a:noFill/>
                        </a:ln>
                        <a:solidFill>
                          <a:srgbClr val="FF0000"/>
                        </a:solidFill>
                        <a:effectLst>
                          <a:outerShdw blurRad="38100" dist="38100" dir="2700000" algn="tl">
                            <a:srgbClr val="C0C0C0"/>
                          </a:outerShdw>
                        </a:effectLst>
                        <a:latin typeface="Arial" pitchFamily="34" charset="0"/>
                        <a:ea typeface="黑体"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rgbClr val="FF0000"/>
                        </a:solidFill>
                        <a:effectLst>
                          <a:outerShdw blurRad="38100" dist="38100" dir="2700000" algn="tl">
                            <a:srgbClr val="C0C0C0"/>
                          </a:outerShdw>
                        </a:effectLst>
                        <a:latin typeface="Arial" pitchFamily="34" charset="0"/>
                        <a:ea typeface="黑体"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6150">
                <a:tc rowSpan="5">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rgbClr val="FF0000"/>
                        </a:solidFill>
                        <a:effectLst>
                          <a:outerShdw blurRad="38100" dist="38100" dir="2700000" algn="tl">
                            <a:srgbClr val="C0C0C0"/>
                          </a:outerShdw>
                        </a:effectLst>
                        <a:latin typeface="Arial" pitchFamily="34" charset="0"/>
                        <a:ea typeface="黑体" pitchFamily="49"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smtClean="0">
                          <a:ln>
                            <a:noFill/>
                          </a:ln>
                          <a:solidFill>
                            <a:srgbClr val="FF0000"/>
                          </a:solidFill>
                          <a:effectLst>
                            <a:outerShdw blurRad="38100" dist="38100" dir="2700000" algn="tl">
                              <a:srgbClr val="C0C0C0"/>
                            </a:outerShdw>
                          </a:effectLst>
                          <a:latin typeface="Arial" pitchFamily="34" charset="0"/>
                          <a:ea typeface="黑体" pitchFamily="49" charset="-122"/>
                        </a:rPr>
                        <a:t>条</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rgbClr val="FF0000"/>
                        </a:solidFill>
                        <a:effectLst>
                          <a:outerShdw blurRad="38100" dist="38100" dir="2700000" algn="tl">
                            <a:srgbClr val="C0C0C0"/>
                          </a:outerShdw>
                        </a:effectLst>
                        <a:latin typeface="Arial" pitchFamily="34" charset="0"/>
                        <a:ea typeface="黑体" pitchFamily="49"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smtClean="0">
                          <a:ln>
                            <a:noFill/>
                          </a:ln>
                          <a:solidFill>
                            <a:srgbClr val="FF0000"/>
                          </a:solidFill>
                          <a:effectLst>
                            <a:outerShdw blurRad="38100" dist="38100" dir="2700000" algn="tl">
                              <a:srgbClr val="C0C0C0"/>
                            </a:outerShdw>
                          </a:effectLst>
                          <a:latin typeface="Arial" pitchFamily="34" charset="0"/>
                          <a:ea typeface="黑体" pitchFamily="49" charset="-122"/>
                        </a:rPr>
                        <a:t>件</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rgbClr val="FF0000"/>
                        </a:solidFill>
                        <a:effectLst>
                          <a:outerShdw blurRad="38100" dist="38100" dir="2700000" algn="tl">
                            <a:srgbClr val="C0C0C0"/>
                          </a:outerShdw>
                        </a:effectLst>
                        <a:latin typeface="Arial" pitchFamily="34" charset="0"/>
                        <a:ea typeface="黑体" pitchFamily="49"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rgbClr val="FF0000"/>
                        </a:solidFill>
                        <a:effectLst>
                          <a:outerShdw blurRad="38100" dist="38100" dir="2700000" algn="tl">
                            <a:srgbClr val="C0C0C0"/>
                          </a:outerShdw>
                        </a:effectLst>
                        <a:latin typeface="Arial" pitchFamily="34" charset="0"/>
                        <a:ea typeface="黑体"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dirty="0" smtClean="0">
                          <a:ln>
                            <a:noFill/>
                          </a:ln>
                          <a:solidFill>
                            <a:srgbClr val="FF0000"/>
                          </a:solidFill>
                          <a:effectLst>
                            <a:outerShdw blurRad="38100" dist="38100" dir="2700000" algn="tl">
                              <a:srgbClr val="C0C0C0"/>
                            </a:outerShdw>
                          </a:effectLst>
                          <a:latin typeface="Arial" pitchFamily="34" charset="0"/>
                          <a:ea typeface="黑体" pitchFamily="49" charset="-122"/>
                        </a:rPr>
                        <a:t>1</a:t>
                      </a:r>
                      <a:r>
                        <a:rPr kumimoji="0" lang="zh-CN" altLang="en-US" sz="3200" b="1" i="0" u="none" strike="noStrike" cap="none" normalizeH="0" baseline="0" dirty="0" smtClean="0">
                          <a:ln>
                            <a:noFill/>
                          </a:ln>
                          <a:solidFill>
                            <a:srgbClr val="FF0000"/>
                          </a:solidFill>
                          <a:effectLst>
                            <a:outerShdw blurRad="38100" dist="38100" dir="2700000" algn="tl">
                              <a:srgbClr val="C0C0C0"/>
                            </a:outerShdw>
                          </a:effectLst>
                          <a:latin typeface="Arial" pitchFamily="34" charset="0"/>
                          <a:ea typeface="黑体" pitchFamily="49" charset="-122"/>
                        </a:rPr>
                        <a:t>、资金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rgbClr val="FF0000"/>
                        </a:solidFill>
                        <a:effectLst>
                          <a:outerShdw blurRad="38100" dist="38100" dir="2700000" algn="tl">
                            <a:srgbClr val="C0C0C0"/>
                          </a:outerShdw>
                        </a:effectLst>
                        <a:latin typeface="Arial" pitchFamily="34" charset="0"/>
                        <a:ea typeface="黑体"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vMerge="1">
                  <a:txBody>
                    <a:bodyPr/>
                    <a:lstStyle/>
                    <a:p>
                      <a:endParaRPr lang="zh-CN" altLang="en-US"/>
                    </a:p>
                  </a:txBody>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dirty="0" smtClean="0">
                          <a:ln>
                            <a:noFill/>
                          </a:ln>
                          <a:solidFill>
                            <a:srgbClr val="FF0000"/>
                          </a:solidFill>
                          <a:effectLst>
                            <a:outerShdw blurRad="38100" dist="38100" dir="2700000" algn="tl">
                              <a:srgbClr val="C0C0C0"/>
                            </a:outerShdw>
                          </a:effectLst>
                          <a:latin typeface="Arial" pitchFamily="34" charset="0"/>
                          <a:ea typeface="黑体" pitchFamily="49" charset="-122"/>
                        </a:rPr>
                        <a:t>2</a:t>
                      </a:r>
                      <a:r>
                        <a:rPr kumimoji="0" lang="zh-CN" altLang="en-US" sz="3200" b="1" i="0" u="none" strike="noStrike" cap="none" normalizeH="0" baseline="0" dirty="0" smtClean="0">
                          <a:ln>
                            <a:noFill/>
                          </a:ln>
                          <a:solidFill>
                            <a:srgbClr val="FF0000"/>
                          </a:solidFill>
                          <a:effectLst>
                            <a:outerShdw blurRad="38100" dist="38100" dir="2700000" algn="tl">
                              <a:srgbClr val="C0C0C0"/>
                            </a:outerShdw>
                          </a:effectLst>
                          <a:latin typeface="Arial" pitchFamily="34" charset="0"/>
                          <a:ea typeface="黑体" pitchFamily="49" charset="-122"/>
                        </a:rPr>
                        <a:t>、原料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dirty="0" smtClean="0">
                        <a:ln>
                          <a:noFill/>
                        </a:ln>
                        <a:solidFill>
                          <a:srgbClr val="FF0000"/>
                        </a:solidFill>
                        <a:effectLst>
                          <a:outerShdw blurRad="38100" dist="38100" dir="2700000" algn="tl">
                            <a:srgbClr val="C0C0C0"/>
                          </a:outerShdw>
                        </a:effectLst>
                        <a:latin typeface="Arial" pitchFamily="34" charset="0"/>
                        <a:ea typeface="黑体"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vMerge="1">
                  <a:txBody>
                    <a:bodyPr/>
                    <a:lstStyle/>
                    <a:p>
                      <a:endParaRPr lang="zh-CN" altLang="en-US"/>
                    </a:p>
                  </a:txBody>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dirty="0" smtClean="0">
                          <a:ln>
                            <a:noFill/>
                          </a:ln>
                          <a:solidFill>
                            <a:srgbClr val="FF0000"/>
                          </a:solidFill>
                          <a:effectLst>
                            <a:outerShdw blurRad="38100" dist="38100" dir="2700000" algn="tl">
                              <a:srgbClr val="C0C0C0"/>
                            </a:outerShdw>
                          </a:effectLst>
                          <a:latin typeface="Arial" pitchFamily="34" charset="0"/>
                          <a:ea typeface="黑体" pitchFamily="49" charset="-122"/>
                        </a:rPr>
                        <a:t>3</a:t>
                      </a:r>
                      <a:r>
                        <a:rPr kumimoji="0" lang="zh-CN" altLang="en-US" sz="3200" b="1" i="0" u="none" strike="noStrike" cap="none" normalizeH="0" baseline="0" dirty="0" smtClean="0">
                          <a:ln>
                            <a:noFill/>
                          </a:ln>
                          <a:solidFill>
                            <a:srgbClr val="FF0000"/>
                          </a:solidFill>
                          <a:effectLst>
                            <a:outerShdw blurRad="38100" dist="38100" dir="2700000" algn="tl">
                              <a:srgbClr val="C0C0C0"/>
                            </a:outerShdw>
                          </a:effectLst>
                          <a:latin typeface="Arial" pitchFamily="34" charset="0"/>
                          <a:ea typeface="黑体" pitchFamily="49" charset="-122"/>
                        </a:rPr>
                        <a:t>、劳动力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dirty="0" smtClean="0">
                        <a:ln>
                          <a:noFill/>
                        </a:ln>
                        <a:solidFill>
                          <a:srgbClr val="FF0000"/>
                        </a:solidFill>
                        <a:effectLst>
                          <a:outerShdw blurRad="38100" dist="38100" dir="2700000" algn="tl">
                            <a:srgbClr val="C0C0C0"/>
                          </a:outerShdw>
                        </a:effectLst>
                        <a:latin typeface="Arial" pitchFamily="34" charset="0"/>
                        <a:ea typeface="黑体"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vMerge="1">
                  <a:txBody>
                    <a:bodyPr/>
                    <a:lstStyle/>
                    <a:p>
                      <a:endParaRPr lang="zh-CN" altLang="en-US"/>
                    </a:p>
                  </a:txBody>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dirty="0" smtClean="0">
                          <a:ln>
                            <a:noFill/>
                          </a:ln>
                          <a:solidFill>
                            <a:srgbClr val="FF0000"/>
                          </a:solidFill>
                          <a:effectLst>
                            <a:outerShdw blurRad="38100" dist="38100" dir="2700000" algn="tl">
                              <a:srgbClr val="C0C0C0"/>
                            </a:outerShdw>
                          </a:effectLst>
                          <a:latin typeface="Arial" pitchFamily="34" charset="0"/>
                          <a:ea typeface="黑体" pitchFamily="49" charset="-122"/>
                        </a:rPr>
                        <a:t>4</a:t>
                      </a:r>
                      <a:r>
                        <a:rPr kumimoji="0" lang="zh-CN" altLang="en-US" sz="3200" b="1" i="0" u="none" strike="noStrike" cap="none" normalizeH="0" baseline="0" dirty="0" smtClean="0">
                          <a:ln>
                            <a:noFill/>
                          </a:ln>
                          <a:solidFill>
                            <a:srgbClr val="FF0000"/>
                          </a:solidFill>
                          <a:effectLst>
                            <a:outerShdw blurRad="38100" dist="38100" dir="2700000" algn="tl">
                              <a:srgbClr val="C0C0C0"/>
                            </a:outerShdw>
                          </a:effectLst>
                          <a:latin typeface="Arial" pitchFamily="34" charset="0"/>
                          <a:ea typeface="黑体" pitchFamily="49" charset="-122"/>
                        </a:rPr>
                        <a:t>、技术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dirty="0" smtClean="0">
                        <a:ln>
                          <a:noFill/>
                        </a:ln>
                        <a:solidFill>
                          <a:srgbClr val="FF0000"/>
                        </a:solidFill>
                        <a:effectLst>
                          <a:outerShdw blurRad="38100" dist="38100" dir="2700000" algn="tl">
                            <a:srgbClr val="C0C0C0"/>
                          </a:outerShdw>
                        </a:effectLst>
                        <a:latin typeface="Arial" pitchFamily="34" charset="0"/>
                        <a:ea typeface="黑体"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vMerge="1">
                  <a:txBody>
                    <a:bodyPr/>
                    <a:lstStyle/>
                    <a:p>
                      <a:endParaRPr lang="zh-CN" altLang="en-US"/>
                    </a:p>
                  </a:txBody>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dirty="0" smtClean="0">
                          <a:ln>
                            <a:noFill/>
                          </a:ln>
                          <a:solidFill>
                            <a:srgbClr val="FF0000"/>
                          </a:solidFill>
                          <a:effectLst>
                            <a:outerShdw blurRad="38100" dist="38100" dir="2700000" algn="tl">
                              <a:srgbClr val="C0C0C0"/>
                            </a:outerShdw>
                          </a:effectLst>
                          <a:latin typeface="Arial" pitchFamily="34" charset="0"/>
                          <a:ea typeface="黑体" pitchFamily="49" charset="-122"/>
                        </a:rPr>
                        <a:t>5</a:t>
                      </a:r>
                      <a:r>
                        <a:rPr kumimoji="0" lang="zh-CN" altLang="en-US" sz="3200" b="1" i="0" u="none" strike="noStrike" cap="none" normalizeH="0" baseline="0" dirty="0" smtClean="0">
                          <a:ln>
                            <a:noFill/>
                          </a:ln>
                          <a:solidFill>
                            <a:srgbClr val="FF0000"/>
                          </a:solidFill>
                          <a:effectLst>
                            <a:outerShdw blurRad="38100" dist="38100" dir="2700000" algn="tl">
                              <a:srgbClr val="C0C0C0"/>
                            </a:outerShdw>
                          </a:effectLst>
                          <a:latin typeface="Arial" pitchFamily="34" charset="0"/>
                          <a:ea typeface="黑体" pitchFamily="49" charset="-122"/>
                        </a:rPr>
                        <a:t>、市场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rgbClr val="FF0000"/>
                        </a:solidFill>
                        <a:effectLst>
                          <a:outerShdw blurRad="38100" dist="38100" dir="2700000" algn="tl">
                            <a:srgbClr val="C0C0C0"/>
                          </a:outerShdw>
                        </a:effectLst>
                        <a:latin typeface="Arial" pitchFamily="34" charset="0"/>
                        <a:ea typeface="黑体"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25" name="Text Box 33"/>
          <p:cNvSpPr txBox="1">
            <a:spLocks noChangeArrowheads="1"/>
          </p:cNvSpPr>
          <p:nvPr/>
        </p:nvSpPr>
        <p:spPr bwMode="auto">
          <a:xfrm>
            <a:off x="3048000" y="1371648"/>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2800" b="1">
                <a:solidFill>
                  <a:srgbClr val="000000"/>
                </a:solidFill>
                <a:effectLst>
                  <a:outerShdw blurRad="38100" dist="38100" dir="2700000" algn="tl">
                    <a:srgbClr val="C0C0C0"/>
                  </a:outerShdw>
                </a:effectLst>
                <a:latin typeface="黑体" pitchFamily="49" charset="-122"/>
                <a:ea typeface="黑体" pitchFamily="49" charset="-122"/>
              </a:rPr>
              <a:t>资产阶级代议制的确立和完善</a:t>
            </a:r>
          </a:p>
        </p:txBody>
      </p:sp>
      <p:sp>
        <p:nvSpPr>
          <p:cNvPr id="59426" name="Text Box 34"/>
          <p:cNvSpPr txBox="1">
            <a:spLocks noChangeArrowheads="1"/>
          </p:cNvSpPr>
          <p:nvPr/>
        </p:nvSpPr>
        <p:spPr bwMode="auto">
          <a:xfrm>
            <a:off x="3124200" y="2971848"/>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2800" b="1">
                <a:solidFill>
                  <a:srgbClr val="000000"/>
                </a:solidFill>
                <a:effectLst>
                  <a:outerShdw blurRad="38100" dist="38100" dir="2700000" algn="tl">
                    <a:srgbClr val="C0C0C0"/>
                  </a:outerShdw>
                </a:effectLst>
                <a:ea typeface="黑体" pitchFamily="49" charset="-122"/>
              </a:rPr>
              <a:t>圈地运动、殖民掠夺</a:t>
            </a:r>
          </a:p>
        </p:txBody>
      </p:sp>
      <p:sp>
        <p:nvSpPr>
          <p:cNvPr id="59427" name="Text Box 35"/>
          <p:cNvSpPr txBox="1">
            <a:spLocks noChangeArrowheads="1"/>
          </p:cNvSpPr>
          <p:nvPr/>
        </p:nvSpPr>
        <p:spPr bwMode="auto">
          <a:xfrm>
            <a:off x="3124200" y="3962448"/>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2800" b="1">
                <a:solidFill>
                  <a:srgbClr val="000000"/>
                </a:solidFill>
                <a:effectLst>
                  <a:outerShdw blurRad="38100" dist="38100" dir="2700000" algn="tl">
                    <a:srgbClr val="C0C0C0"/>
                  </a:outerShdw>
                </a:effectLst>
                <a:ea typeface="黑体" pitchFamily="49" charset="-122"/>
              </a:rPr>
              <a:t>圈地运动</a:t>
            </a:r>
            <a:r>
              <a:rPr lang="zh-CN" altLang="en-US" sz="2800">
                <a:solidFill>
                  <a:srgbClr val="000000"/>
                </a:solidFill>
              </a:rPr>
              <a:t> </a:t>
            </a:r>
          </a:p>
        </p:txBody>
      </p:sp>
      <p:sp>
        <p:nvSpPr>
          <p:cNvPr id="21" name="矩形 20"/>
          <p:cNvSpPr/>
          <p:nvPr/>
        </p:nvSpPr>
        <p:spPr>
          <a:xfrm>
            <a:off x="3124200" y="2133648"/>
            <a:ext cx="7010400" cy="519113"/>
          </a:xfrm>
          <a:prstGeom prst="rect">
            <a:avLst/>
          </a:prstGeom>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fontAlgn="base" hangingPunct="0">
              <a:spcBef>
                <a:spcPct val="0"/>
              </a:spcBef>
              <a:spcAft>
                <a:spcPct val="0"/>
              </a:spcAft>
              <a:buFontTx/>
              <a:buNone/>
            </a:pPr>
            <a:r>
              <a:rPr lang="zh-CN" altLang="en-US" sz="2800" b="1">
                <a:solidFill>
                  <a:srgbClr val="000000"/>
                </a:solidFill>
                <a:effectLst>
                  <a:outerShdw blurRad="38100" dist="38100" dir="2700000" algn="tl">
                    <a:srgbClr val="C0C0C0"/>
                  </a:outerShdw>
                </a:effectLst>
                <a:latin typeface="黑体" pitchFamily="49" charset="-122"/>
                <a:ea typeface="黑体" pitchFamily="49" charset="-122"/>
              </a:rPr>
              <a:t>海外贸易、殖民扩张</a:t>
            </a:r>
            <a:endParaRPr lang="en-US" altLang="zh-CN" sz="2800" b="1">
              <a:solidFill>
                <a:srgbClr val="000000"/>
              </a:solidFill>
              <a:effectLst>
                <a:outerShdw blurRad="38100" dist="38100" dir="2700000" algn="tl">
                  <a:srgbClr val="C0C0C0"/>
                </a:outerShdw>
              </a:effectLst>
              <a:latin typeface="黑体" pitchFamily="49" charset="-122"/>
              <a:ea typeface="黑体" pitchFamily="49" charset="-122"/>
            </a:endParaRPr>
          </a:p>
        </p:txBody>
      </p:sp>
      <p:sp>
        <p:nvSpPr>
          <p:cNvPr id="25" name="矩形 24"/>
          <p:cNvSpPr/>
          <p:nvPr/>
        </p:nvSpPr>
        <p:spPr>
          <a:xfrm>
            <a:off x="3124200" y="4876848"/>
            <a:ext cx="5867400" cy="519113"/>
          </a:xfrm>
          <a:prstGeom prst="rect">
            <a:avLst/>
          </a:prstGeom>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fontAlgn="base" hangingPunct="0">
              <a:spcBef>
                <a:spcPct val="0"/>
              </a:spcBef>
              <a:spcAft>
                <a:spcPct val="0"/>
              </a:spcAft>
              <a:buFontTx/>
              <a:buNone/>
            </a:pPr>
            <a:r>
              <a:rPr lang="zh-CN" altLang="en-US" sz="2800" b="1">
                <a:solidFill>
                  <a:srgbClr val="000000"/>
                </a:solidFill>
                <a:effectLst>
                  <a:outerShdw blurRad="38100" dist="38100" dir="2700000" algn="tl">
                    <a:srgbClr val="C0C0C0"/>
                  </a:outerShdw>
                </a:effectLst>
                <a:latin typeface="黑体" pitchFamily="49" charset="-122"/>
                <a:ea typeface="黑体" pitchFamily="49" charset="-122"/>
              </a:rPr>
              <a:t>手工工场时期的技术积累</a:t>
            </a:r>
          </a:p>
        </p:txBody>
      </p:sp>
      <p:sp>
        <p:nvSpPr>
          <p:cNvPr id="59430" name="矩形 20"/>
          <p:cNvSpPr>
            <a:spLocks noChangeArrowheads="1"/>
          </p:cNvSpPr>
          <p:nvPr/>
        </p:nvSpPr>
        <p:spPr bwMode="auto">
          <a:xfrm>
            <a:off x="2895600" y="5715048"/>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2800" b="1">
                <a:solidFill>
                  <a:srgbClr val="000000"/>
                </a:solidFill>
                <a:effectLst>
                  <a:outerShdw blurRad="38100" dist="38100" dir="2700000" algn="tl">
                    <a:srgbClr val="C0C0C0"/>
                  </a:outerShdw>
                </a:effectLst>
                <a:ea typeface="黑体" pitchFamily="49" charset="-122"/>
              </a:rPr>
              <a:t>圈地运动</a:t>
            </a:r>
            <a:r>
              <a:rPr lang="en-US" altLang="zh-CN" sz="2800" b="1">
                <a:solidFill>
                  <a:srgbClr val="000000"/>
                </a:solidFill>
                <a:effectLst>
                  <a:outerShdw blurRad="38100" dist="38100" dir="2700000" algn="tl">
                    <a:srgbClr val="C0C0C0"/>
                  </a:outerShdw>
                </a:effectLst>
                <a:ea typeface="黑体" pitchFamily="49" charset="-122"/>
              </a:rPr>
              <a:t>(</a:t>
            </a:r>
            <a:r>
              <a:rPr lang="zh-CN" altLang="en-US" sz="2800" b="1">
                <a:solidFill>
                  <a:srgbClr val="000000"/>
                </a:solidFill>
                <a:effectLst>
                  <a:outerShdw blurRad="38100" dist="38100" dir="2700000" algn="tl">
                    <a:srgbClr val="C0C0C0"/>
                  </a:outerShdw>
                </a:effectLst>
                <a:ea typeface="黑体" pitchFamily="49" charset="-122"/>
              </a:rPr>
              <a:t>国内</a:t>
            </a:r>
            <a:r>
              <a:rPr lang="en-US" altLang="zh-CN" sz="2800" b="1">
                <a:solidFill>
                  <a:srgbClr val="000000"/>
                </a:solidFill>
                <a:effectLst>
                  <a:outerShdw blurRad="38100" dist="38100" dir="2700000" algn="tl">
                    <a:srgbClr val="C0C0C0"/>
                  </a:outerShdw>
                </a:effectLst>
                <a:ea typeface="黑体" pitchFamily="49" charset="-122"/>
              </a:rPr>
              <a:t>)</a:t>
            </a:r>
            <a:r>
              <a:rPr lang="zh-CN" altLang="en-US" sz="2800" b="1">
                <a:solidFill>
                  <a:srgbClr val="000000"/>
                </a:solidFill>
                <a:effectLst>
                  <a:outerShdw blurRad="38100" dist="38100" dir="2700000" algn="tl">
                    <a:srgbClr val="C0C0C0"/>
                  </a:outerShdw>
                </a:effectLst>
                <a:ea typeface="黑体" pitchFamily="49" charset="-122"/>
              </a:rPr>
              <a:t>、殖民掠夺 </a:t>
            </a:r>
            <a:r>
              <a:rPr lang="en-US" altLang="zh-CN" sz="2800" b="1">
                <a:solidFill>
                  <a:srgbClr val="000000"/>
                </a:solidFill>
                <a:effectLst>
                  <a:outerShdw blurRad="38100" dist="38100" dir="2700000" algn="tl">
                    <a:srgbClr val="C0C0C0"/>
                  </a:outerShdw>
                </a:effectLst>
                <a:ea typeface="黑体" pitchFamily="49" charset="-122"/>
              </a:rPr>
              <a:t>(</a:t>
            </a:r>
            <a:r>
              <a:rPr lang="zh-CN" altLang="en-US" sz="2800" b="1">
                <a:solidFill>
                  <a:srgbClr val="000000"/>
                </a:solidFill>
                <a:effectLst>
                  <a:outerShdw blurRad="38100" dist="38100" dir="2700000" algn="tl">
                    <a:srgbClr val="C0C0C0"/>
                  </a:outerShdw>
                </a:effectLst>
                <a:ea typeface="黑体" pitchFamily="49" charset="-122"/>
              </a:rPr>
              <a:t>国外</a:t>
            </a:r>
            <a:r>
              <a:rPr lang="en-US" altLang="zh-CN" sz="2800" b="1">
                <a:solidFill>
                  <a:srgbClr val="000000"/>
                </a:solidFill>
                <a:effectLst>
                  <a:outerShdw blurRad="38100" dist="38100" dir="2700000" algn="tl">
                    <a:srgbClr val="C0C0C0"/>
                  </a:outerShdw>
                </a:effectLst>
                <a:ea typeface="黑体" pitchFamily="49" charset="-122"/>
              </a:rPr>
              <a:t>)</a:t>
            </a:r>
          </a:p>
        </p:txBody>
      </p:sp>
      <p:sp>
        <p:nvSpPr>
          <p:cNvPr id="59440" name="AutoShape 48"/>
          <p:cNvSpPr>
            <a:spLocks noChangeArrowheads="1"/>
          </p:cNvSpPr>
          <p:nvPr/>
        </p:nvSpPr>
        <p:spPr bwMode="auto">
          <a:xfrm>
            <a:off x="304800" y="1295400"/>
            <a:ext cx="2286000" cy="685800"/>
          </a:xfrm>
          <a:prstGeom prst="bevel">
            <a:avLst>
              <a:gd name="adj" fmla="val 12500"/>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zh-CN" altLang="en-US" sz="2800" b="1">
                <a:solidFill>
                  <a:srgbClr val="FF0000"/>
                </a:solidFill>
                <a:effectLst>
                  <a:outerShdw blurRad="38100" dist="38100" dir="2700000" algn="tl">
                    <a:srgbClr val="C0C0C0"/>
                  </a:outerShdw>
                </a:effectLst>
                <a:latin typeface="Tahoma" pitchFamily="34" charset="0"/>
                <a:ea typeface="黑体" pitchFamily="49" charset="-122"/>
              </a:rPr>
              <a:t>政治前提</a:t>
            </a:r>
          </a:p>
        </p:txBody>
      </p:sp>
      <p:sp>
        <p:nvSpPr>
          <p:cNvPr id="59460" name="Text Box 68"/>
          <p:cNvSpPr txBox="1">
            <a:spLocks noChangeArrowheads="1"/>
          </p:cNvSpPr>
          <p:nvPr/>
        </p:nvSpPr>
        <p:spPr bwMode="auto">
          <a:xfrm>
            <a:off x="1600200" y="304800"/>
            <a:ext cx="5715000" cy="52322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 typeface="Arial" pitchFamily="34" charset="0"/>
              <a:buNone/>
            </a:pPr>
            <a:r>
              <a:rPr lang="zh-CN" altLang="en-US" sz="2800" b="1">
                <a:solidFill>
                  <a:srgbClr val="000000"/>
                </a:solidFill>
                <a:ea typeface="黑体" pitchFamily="49" charset="-122"/>
              </a:rPr>
              <a:t>工业革命为什么首先发生在英国？</a:t>
            </a:r>
          </a:p>
        </p:txBody>
      </p:sp>
      <p:sp>
        <p:nvSpPr>
          <p:cNvPr id="12" name="AutoShape 12"/>
          <p:cNvSpPr>
            <a:spLocks/>
          </p:cNvSpPr>
          <p:nvPr/>
        </p:nvSpPr>
        <p:spPr bwMode="auto">
          <a:xfrm>
            <a:off x="7813056" y="1704214"/>
            <a:ext cx="287338" cy="3573398"/>
          </a:xfrm>
          <a:prstGeom prst="rightBrace">
            <a:avLst>
              <a:gd name="adj1" fmla="val 64733"/>
              <a:gd name="adj2" fmla="val 50000"/>
            </a:avLst>
          </a:pr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Arial" pitchFamily="34" charset="0"/>
                <a:ea typeface="宋体" pitchFamily="2" charset="-122"/>
              </a:defRPr>
            </a:lvl1pPr>
            <a:lvl2pPr marL="742950" indent="-285750" eaLnBrk="0" hangingPunct="0">
              <a:defRPr sz="3600">
                <a:solidFill>
                  <a:schemeClr val="tx1"/>
                </a:solidFill>
                <a:latin typeface="Arial" pitchFamily="34" charset="0"/>
                <a:ea typeface="宋体" pitchFamily="2" charset="-122"/>
              </a:defRPr>
            </a:lvl2pPr>
            <a:lvl3pPr marL="1143000" indent="-228600" eaLnBrk="0" hangingPunct="0">
              <a:defRPr sz="3600">
                <a:solidFill>
                  <a:schemeClr val="tx1"/>
                </a:solidFill>
                <a:latin typeface="Arial" pitchFamily="34" charset="0"/>
                <a:ea typeface="宋体" pitchFamily="2" charset="-122"/>
              </a:defRPr>
            </a:lvl3pPr>
            <a:lvl4pPr marL="1600200" indent="-228600" eaLnBrk="0" hangingPunct="0">
              <a:defRPr sz="3600">
                <a:solidFill>
                  <a:schemeClr val="tx1"/>
                </a:solidFill>
                <a:latin typeface="Arial" pitchFamily="34" charset="0"/>
                <a:ea typeface="宋体" pitchFamily="2" charset="-122"/>
              </a:defRPr>
            </a:lvl4pPr>
            <a:lvl5pPr marL="2057400" indent="-228600" eaLnBrk="0" hangingPunct="0">
              <a:defRPr sz="3600">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sz="3600">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sz="3600">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sz="3600">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sz="3600">
                <a:solidFill>
                  <a:schemeClr val="tx1"/>
                </a:solidFill>
                <a:latin typeface="Arial" pitchFamily="34" charset="0"/>
                <a:ea typeface="宋体" pitchFamily="2" charset="-122"/>
              </a:defRPr>
            </a:lvl9pPr>
          </a:lstStyle>
          <a:p>
            <a:pPr algn="ctr" eaLnBrk="1" fontAlgn="base" hangingPunct="1">
              <a:spcBef>
                <a:spcPct val="0"/>
              </a:spcBef>
              <a:spcAft>
                <a:spcPct val="0"/>
              </a:spcAft>
              <a:defRPr/>
            </a:pPr>
            <a:endParaRPr lang="zh-CN" altLang="en-US" kern="0" smtClean="0">
              <a:solidFill>
                <a:srgbClr val="000000"/>
              </a:solidFill>
            </a:endParaRPr>
          </a:p>
        </p:txBody>
      </p:sp>
      <p:sp>
        <p:nvSpPr>
          <p:cNvPr id="13" name="Text Box 15"/>
          <p:cNvSpPr txBox="1">
            <a:spLocks noChangeArrowheads="1"/>
          </p:cNvSpPr>
          <p:nvPr/>
        </p:nvSpPr>
        <p:spPr bwMode="auto">
          <a:xfrm>
            <a:off x="8160413" y="2524596"/>
            <a:ext cx="615553" cy="1944688"/>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sz="3600">
                <a:solidFill>
                  <a:schemeClr val="tx1"/>
                </a:solidFill>
                <a:latin typeface="Arial" pitchFamily="34" charset="0"/>
                <a:ea typeface="宋体" pitchFamily="2" charset="-122"/>
              </a:defRPr>
            </a:lvl1pPr>
            <a:lvl2pPr marL="742950" indent="-285750" eaLnBrk="0" hangingPunct="0">
              <a:defRPr sz="3600">
                <a:solidFill>
                  <a:schemeClr val="tx1"/>
                </a:solidFill>
                <a:latin typeface="Arial" pitchFamily="34" charset="0"/>
                <a:ea typeface="宋体" pitchFamily="2" charset="-122"/>
              </a:defRPr>
            </a:lvl2pPr>
            <a:lvl3pPr marL="1143000" indent="-228600" eaLnBrk="0" hangingPunct="0">
              <a:defRPr sz="3600">
                <a:solidFill>
                  <a:schemeClr val="tx1"/>
                </a:solidFill>
                <a:latin typeface="Arial" pitchFamily="34" charset="0"/>
                <a:ea typeface="宋体" pitchFamily="2" charset="-122"/>
              </a:defRPr>
            </a:lvl3pPr>
            <a:lvl4pPr marL="1600200" indent="-228600" eaLnBrk="0" hangingPunct="0">
              <a:defRPr sz="3600">
                <a:solidFill>
                  <a:schemeClr val="tx1"/>
                </a:solidFill>
                <a:latin typeface="Arial" pitchFamily="34" charset="0"/>
                <a:ea typeface="宋体" pitchFamily="2" charset="-122"/>
              </a:defRPr>
            </a:lvl4pPr>
            <a:lvl5pPr marL="2057400" indent="-228600" eaLnBrk="0" hangingPunct="0">
              <a:defRPr sz="3600">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sz="3600">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sz="3600">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sz="3600">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sz="3600">
                <a:solidFill>
                  <a:schemeClr val="tx1"/>
                </a:solidFill>
                <a:latin typeface="Arial" pitchFamily="34" charset="0"/>
                <a:ea typeface="宋体" pitchFamily="2" charset="-122"/>
              </a:defRPr>
            </a:lvl9pPr>
          </a:lstStyle>
          <a:p>
            <a:pPr algn="ctr" eaLnBrk="1" fontAlgn="base" hangingPunct="1">
              <a:spcBef>
                <a:spcPct val="50000"/>
              </a:spcBef>
              <a:spcAft>
                <a:spcPct val="0"/>
              </a:spcAft>
            </a:pPr>
            <a:r>
              <a:rPr lang="zh-CN" altLang="en-US" sz="2800" b="1" dirty="0" smtClean="0">
                <a:solidFill>
                  <a:srgbClr val="CC0000"/>
                </a:solidFill>
                <a:latin typeface="Times New Roman" pitchFamily="18" charset="0"/>
                <a:ea typeface="黑体" pitchFamily="49" charset="-122"/>
              </a:rPr>
              <a:t>可  能  性</a:t>
            </a:r>
          </a:p>
        </p:txBody>
      </p:sp>
      <p:sp>
        <p:nvSpPr>
          <p:cNvPr id="14" name="Text Box 14"/>
          <p:cNvSpPr txBox="1">
            <a:spLocks noChangeArrowheads="1"/>
          </p:cNvSpPr>
          <p:nvPr/>
        </p:nvSpPr>
        <p:spPr bwMode="auto">
          <a:xfrm>
            <a:off x="6629402" y="6212022"/>
            <a:ext cx="2303463" cy="519113"/>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itchFamily="34" charset="0"/>
                <a:ea typeface="宋体" pitchFamily="2" charset="-122"/>
              </a:defRPr>
            </a:lvl1pPr>
            <a:lvl2pPr marL="742950" indent="-285750" eaLnBrk="0" hangingPunct="0">
              <a:defRPr sz="3600">
                <a:solidFill>
                  <a:schemeClr val="tx1"/>
                </a:solidFill>
                <a:latin typeface="Arial" pitchFamily="34" charset="0"/>
                <a:ea typeface="宋体" pitchFamily="2" charset="-122"/>
              </a:defRPr>
            </a:lvl2pPr>
            <a:lvl3pPr marL="1143000" indent="-228600" eaLnBrk="0" hangingPunct="0">
              <a:defRPr sz="3600">
                <a:solidFill>
                  <a:schemeClr val="tx1"/>
                </a:solidFill>
                <a:latin typeface="Arial" pitchFamily="34" charset="0"/>
                <a:ea typeface="宋体" pitchFamily="2" charset="-122"/>
              </a:defRPr>
            </a:lvl3pPr>
            <a:lvl4pPr marL="1600200" indent="-228600" eaLnBrk="0" hangingPunct="0">
              <a:defRPr sz="3600">
                <a:solidFill>
                  <a:schemeClr val="tx1"/>
                </a:solidFill>
                <a:latin typeface="Arial" pitchFamily="34" charset="0"/>
                <a:ea typeface="宋体" pitchFamily="2" charset="-122"/>
              </a:defRPr>
            </a:lvl4pPr>
            <a:lvl5pPr marL="2057400" indent="-228600" eaLnBrk="0" hangingPunct="0">
              <a:defRPr sz="3600">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sz="3600">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sz="3600">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sz="3600">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sz="3600">
                <a:solidFill>
                  <a:schemeClr val="tx1"/>
                </a:solidFill>
                <a:latin typeface="Arial" pitchFamily="34" charset="0"/>
                <a:ea typeface="宋体" pitchFamily="2" charset="-122"/>
              </a:defRPr>
            </a:lvl9pPr>
          </a:lstStyle>
          <a:p>
            <a:pPr eaLnBrk="1" fontAlgn="base" hangingPunct="1">
              <a:spcBef>
                <a:spcPct val="50000"/>
              </a:spcBef>
              <a:spcAft>
                <a:spcPct val="0"/>
              </a:spcAft>
            </a:pPr>
            <a:r>
              <a:rPr lang="en-US" altLang="zh-CN" sz="2800" b="1" dirty="0" smtClean="0">
                <a:solidFill>
                  <a:srgbClr val="CC0000"/>
                </a:solidFill>
                <a:latin typeface="黑体" pitchFamily="49" charset="-122"/>
                <a:ea typeface="黑体" pitchFamily="49" charset="-122"/>
              </a:rPr>
              <a:t>——</a:t>
            </a:r>
            <a:r>
              <a:rPr lang="zh-CN" altLang="en-US" sz="2800" b="1" dirty="0" smtClean="0">
                <a:solidFill>
                  <a:srgbClr val="CC0000"/>
                </a:solidFill>
                <a:latin typeface="Times New Roman" pitchFamily="18" charset="0"/>
                <a:ea typeface="黑体" pitchFamily="49" charset="-122"/>
              </a:rPr>
              <a:t>必要性</a:t>
            </a:r>
          </a:p>
        </p:txBody>
      </p:sp>
    </p:spTree>
    <p:extLst>
      <p:ext uri="{BB962C8B-B14F-4D97-AF65-F5344CB8AC3E}">
        <p14:creationId xmlns:p14="http://schemas.microsoft.com/office/powerpoint/2010/main" val="418603307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9425"/>
                                        </p:tgtEl>
                                        <p:attrNameLst>
                                          <p:attrName>style.visibility</p:attrName>
                                        </p:attrNameLst>
                                      </p:cBhvr>
                                      <p:to>
                                        <p:strVal val="visible"/>
                                      </p:to>
                                    </p:set>
                                    <p:animEffect transition="in" filter="wheel(4)">
                                      <p:cBhvr>
                                        <p:cTn id="7" dur="2000"/>
                                        <p:tgtEl>
                                          <p:spTgt spid="594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4)">
                                      <p:cBhvr>
                                        <p:cTn id="12" dur="20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9426"/>
                                        </p:tgtEl>
                                        <p:attrNameLst>
                                          <p:attrName>style.visibility</p:attrName>
                                        </p:attrNameLst>
                                      </p:cBhvr>
                                      <p:to>
                                        <p:strVal val="visible"/>
                                      </p:to>
                                    </p:set>
                                    <p:animEffect transition="in" filter="wheel(4)">
                                      <p:cBhvr>
                                        <p:cTn id="17" dur="2000"/>
                                        <p:tgtEl>
                                          <p:spTgt spid="594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9427"/>
                                        </p:tgtEl>
                                        <p:attrNameLst>
                                          <p:attrName>style.visibility</p:attrName>
                                        </p:attrNameLst>
                                      </p:cBhvr>
                                      <p:to>
                                        <p:strVal val="visible"/>
                                      </p:to>
                                    </p:set>
                                    <p:animEffect transition="in" filter="wheel(4)">
                                      <p:cBhvr>
                                        <p:cTn id="22" dur="2000"/>
                                        <p:tgtEl>
                                          <p:spTgt spid="5942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heel(4)">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59430"/>
                                        </p:tgtEl>
                                        <p:attrNameLst>
                                          <p:attrName>style.visibility</p:attrName>
                                        </p:attrNameLst>
                                      </p:cBhvr>
                                      <p:to>
                                        <p:strVal val="visible"/>
                                      </p:to>
                                    </p:set>
                                    <p:animEffect transition="in" filter="wheel(4)">
                                      <p:cBhvr>
                                        <p:cTn id="32" dur="2000"/>
                                        <p:tgtEl>
                                          <p:spTgt spid="5943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5" grpId="0"/>
      <p:bldP spid="59426" grpId="0"/>
      <p:bldP spid="59427" grpId="0"/>
      <p:bldP spid="21" grpId="0"/>
      <p:bldP spid="25" grpId="0"/>
      <p:bldP spid="59430" grpId="0"/>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文本占位符 63490"/>
          <p:cNvSpPr>
            <a:spLocks noGrp="1" noChangeArrowheads="1"/>
          </p:cNvSpPr>
          <p:nvPr>
            <p:ph type="body" idx="4294967295"/>
          </p:nvPr>
        </p:nvSpPr>
        <p:spPr>
          <a:xfrm>
            <a:off x="251520" y="544610"/>
            <a:ext cx="8424936" cy="5327650"/>
          </a:xfrm>
        </p:spPr>
        <p:txBody>
          <a:bodyPr/>
          <a:lstStyle/>
          <a:p>
            <a:pPr marL="0" indent="0">
              <a:buNone/>
            </a:pPr>
            <a:r>
              <a:rPr lang="zh-CN" altLang="en-US" sz="3600" dirty="0" smtClean="0">
                <a:latin typeface="黑体" pitchFamily="49" charset="-122"/>
                <a:ea typeface="黑体" pitchFamily="49" charset="-122"/>
              </a:rPr>
              <a:t>   东方的条件实际上比西方更有利于工业革命的发生，但是</a:t>
            </a:r>
            <a:r>
              <a:rPr lang="zh-CN" altLang="en-US" sz="3600" dirty="0" smtClean="0">
                <a:solidFill>
                  <a:srgbClr val="FF3300"/>
                </a:solidFill>
                <a:latin typeface="黑体" pitchFamily="49" charset="-122"/>
                <a:ea typeface="黑体" pitchFamily="49" charset="-122"/>
              </a:rPr>
              <a:t>偶然因素</a:t>
            </a:r>
            <a:r>
              <a:rPr lang="zh-CN" altLang="en-US" sz="3600" dirty="0" smtClean="0">
                <a:latin typeface="黑体" pitchFamily="49" charset="-122"/>
                <a:ea typeface="黑体" pitchFamily="49" charset="-122"/>
              </a:rPr>
              <a:t>的介入改变了这一状况。</a:t>
            </a:r>
          </a:p>
          <a:p>
            <a:pPr>
              <a:buFont typeface="Wingdings" pitchFamily="2" charset="2"/>
              <a:buNone/>
            </a:pPr>
            <a:r>
              <a:rPr lang="zh-CN" altLang="en-US" sz="3600" dirty="0" smtClean="0">
                <a:latin typeface="黑体" pitchFamily="49" charset="-122"/>
                <a:ea typeface="黑体" pitchFamily="49" charset="-122"/>
              </a:rPr>
              <a:t>     </a:t>
            </a:r>
            <a:r>
              <a:rPr lang="en-US" altLang="zh-CN" sz="3600" dirty="0" smtClean="0">
                <a:latin typeface="黑体" pitchFamily="49" charset="-122"/>
                <a:ea typeface="黑体" pitchFamily="49" charset="-122"/>
              </a:rPr>
              <a:t>——</a:t>
            </a:r>
            <a:r>
              <a:rPr lang="zh-CN" altLang="en-US" sz="3600" dirty="0" smtClean="0">
                <a:latin typeface="黑体" pitchFamily="49" charset="-122"/>
                <a:ea typeface="黑体" pitchFamily="49" charset="-122"/>
              </a:rPr>
              <a:t>经济学家安德烈</a:t>
            </a:r>
            <a:r>
              <a:rPr lang="en-US" altLang="zh-CN" sz="3600" dirty="0" smtClean="0">
                <a:latin typeface="黑体" pitchFamily="49" charset="-122"/>
                <a:ea typeface="黑体" pitchFamily="49" charset="-122"/>
              </a:rPr>
              <a:t>•</a:t>
            </a:r>
            <a:r>
              <a:rPr lang="zh-CN" altLang="en-US" sz="3600" dirty="0" smtClean="0">
                <a:latin typeface="黑体" pitchFamily="49" charset="-122"/>
                <a:ea typeface="黑体" pitchFamily="49" charset="-122"/>
              </a:rPr>
              <a:t>冈德</a:t>
            </a:r>
            <a:r>
              <a:rPr lang="en-US" altLang="zh-CN" sz="3600" dirty="0" smtClean="0">
                <a:latin typeface="黑体" pitchFamily="49" charset="-122"/>
                <a:ea typeface="黑体" pitchFamily="49" charset="-122"/>
              </a:rPr>
              <a:t>•</a:t>
            </a:r>
            <a:r>
              <a:rPr lang="zh-CN" altLang="en-US" sz="3600" dirty="0" smtClean="0">
                <a:latin typeface="黑体" pitchFamily="49" charset="-122"/>
                <a:ea typeface="黑体" pitchFamily="49" charset="-122"/>
              </a:rPr>
              <a:t>弗兰克</a:t>
            </a:r>
          </a:p>
          <a:p>
            <a:pPr marL="0" indent="0">
              <a:buNone/>
            </a:pPr>
            <a:r>
              <a:rPr lang="zh-CN" altLang="en-US" sz="3600" dirty="0" smtClean="0">
                <a:latin typeface="黑体" pitchFamily="49" charset="-122"/>
                <a:ea typeface="黑体" pitchFamily="49" charset="-122"/>
              </a:rPr>
              <a:t>  西欧，尤其是英国，之所以会发生工业革命，</a:t>
            </a:r>
            <a:r>
              <a:rPr lang="zh-CN" altLang="en-US" sz="3600" dirty="0" smtClean="0">
                <a:solidFill>
                  <a:srgbClr val="FF3300"/>
                </a:solidFill>
                <a:latin typeface="黑体" pitchFamily="49" charset="-122"/>
                <a:ea typeface="黑体" pitchFamily="49" charset="-122"/>
              </a:rPr>
              <a:t>只是运气好</a:t>
            </a:r>
            <a:r>
              <a:rPr lang="zh-CN" altLang="en-US" sz="3600" dirty="0" smtClean="0">
                <a:latin typeface="黑体" pitchFamily="49" charset="-122"/>
                <a:ea typeface="黑体" pitchFamily="49" charset="-122"/>
              </a:rPr>
              <a:t>而已。</a:t>
            </a:r>
          </a:p>
          <a:p>
            <a:pPr>
              <a:buFont typeface="Wingdings" pitchFamily="2" charset="2"/>
              <a:buNone/>
            </a:pPr>
            <a:r>
              <a:rPr lang="zh-CN" altLang="en-US" sz="3600" dirty="0" smtClean="0">
                <a:latin typeface="黑体" pitchFamily="49" charset="-122"/>
                <a:ea typeface="黑体" pitchFamily="49" charset="-122"/>
              </a:rPr>
              <a:t>              </a:t>
            </a:r>
            <a:r>
              <a:rPr lang="en-US" altLang="zh-CN" sz="3600" dirty="0" smtClean="0">
                <a:latin typeface="黑体" pitchFamily="49" charset="-122"/>
                <a:ea typeface="黑体" pitchFamily="49" charset="-122"/>
              </a:rPr>
              <a:t>——</a:t>
            </a:r>
            <a:r>
              <a:rPr lang="zh-CN" altLang="en-US" sz="3600" dirty="0" smtClean="0">
                <a:latin typeface="黑体" pitchFamily="49" charset="-122"/>
                <a:ea typeface="黑体" pitchFamily="49" charset="-122"/>
              </a:rPr>
              <a:t>彭慕兰</a:t>
            </a:r>
            <a:r>
              <a:rPr lang="en-US" altLang="zh-CN" sz="3600" dirty="0" smtClean="0">
                <a:latin typeface="黑体" pitchFamily="49" charset="-122"/>
                <a:ea typeface="黑体" pitchFamily="49" charset="-122"/>
              </a:rPr>
              <a:t>《</a:t>
            </a:r>
            <a:r>
              <a:rPr lang="zh-CN" altLang="en-US" sz="3600" dirty="0" smtClean="0">
                <a:latin typeface="黑体" pitchFamily="49" charset="-122"/>
                <a:ea typeface="黑体" pitchFamily="49" charset="-122"/>
              </a:rPr>
              <a:t>大分流</a:t>
            </a:r>
            <a:r>
              <a:rPr lang="en-US" altLang="zh-CN" sz="3600" dirty="0" smtClean="0">
                <a:latin typeface="黑体" pitchFamily="49" charset="-122"/>
                <a:ea typeface="黑体" pitchFamily="49" charset="-122"/>
              </a:rPr>
              <a:t>》</a:t>
            </a:r>
          </a:p>
        </p:txBody>
      </p:sp>
      <p:sp>
        <p:nvSpPr>
          <p:cNvPr id="2" name="TextBox 1"/>
          <p:cNvSpPr txBox="1"/>
          <p:nvPr/>
        </p:nvSpPr>
        <p:spPr>
          <a:xfrm>
            <a:off x="539554" y="5013198"/>
            <a:ext cx="8064896" cy="1200329"/>
          </a:xfrm>
          <a:prstGeom prst="rect">
            <a:avLst/>
          </a:prstGeom>
          <a:noFill/>
        </p:spPr>
        <p:txBody>
          <a:bodyPr wrap="square" rtlCol="0">
            <a:spAutoFit/>
          </a:bodyPr>
          <a:lstStyle/>
          <a:p>
            <a:r>
              <a:rPr lang="zh-CN" altLang="en-US" sz="3600" b="1" dirty="0" smtClean="0">
                <a:solidFill>
                  <a:srgbClr val="FF0000"/>
                </a:solidFill>
                <a:latin typeface="黑体" panose="02010609060101010101" pitchFamily="49" charset="-122"/>
                <a:ea typeface="黑体" panose="02010609060101010101" pitchFamily="49" charset="-122"/>
              </a:rPr>
              <a:t>  英国首先开始工业革命是否“偶然”和“运气好”？</a:t>
            </a:r>
            <a:endParaRPr lang="zh-CN" altLang="en-US" sz="36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5394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238944" y="188642"/>
            <a:ext cx="304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dirty="0">
                <a:solidFill>
                  <a:srgbClr val="FF0000"/>
                </a:solidFill>
                <a:latin typeface="Arial"/>
              </a:rPr>
              <a:t>需求产生动力</a:t>
            </a:r>
          </a:p>
        </p:txBody>
      </p:sp>
      <p:sp>
        <p:nvSpPr>
          <p:cNvPr id="4" name="Line 24"/>
          <p:cNvSpPr>
            <a:spLocks noChangeShapeType="1"/>
          </p:cNvSpPr>
          <p:nvPr/>
        </p:nvSpPr>
        <p:spPr bwMode="auto">
          <a:xfrm>
            <a:off x="315144" y="874440"/>
            <a:ext cx="2743200" cy="0"/>
          </a:xfrm>
          <a:prstGeom prst="line">
            <a:avLst/>
          </a:prstGeom>
          <a:noFill/>
          <a:ln w="76200">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latin typeface="Arial"/>
            </a:endParaRPr>
          </a:p>
        </p:txBody>
      </p:sp>
      <p:sp>
        <p:nvSpPr>
          <p:cNvPr id="5" name="TextBox 4"/>
          <p:cNvSpPr txBox="1"/>
          <p:nvPr/>
        </p:nvSpPr>
        <p:spPr>
          <a:xfrm>
            <a:off x="3191272" y="238006"/>
            <a:ext cx="4320480" cy="1200329"/>
          </a:xfrm>
          <a:prstGeom prst="rect">
            <a:avLst/>
          </a:prstGeom>
          <a:noFill/>
        </p:spPr>
        <p:txBody>
          <a:bodyPr wrap="square" rtlCol="0">
            <a:spAutoFit/>
          </a:bodyPr>
          <a:lstStyle/>
          <a:p>
            <a:pPr fontAlgn="base">
              <a:spcBef>
                <a:spcPct val="0"/>
              </a:spcBef>
              <a:spcAft>
                <a:spcPct val="0"/>
              </a:spcAft>
            </a:pPr>
            <a:r>
              <a:rPr lang="en-US" altLang="zh-CN" sz="3600" b="1" dirty="0">
                <a:solidFill>
                  <a:srgbClr val="FF0000"/>
                </a:solidFill>
                <a:latin typeface="Arial"/>
              </a:rPr>
              <a:t>——</a:t>
            </a:r>
            <a:r>
              <a:rPr lang="zh-CN" altLang="en-US" sz="3600" b="1" dirty="0">
                <a:solidFill>
                  <a:srgbClr val="0000FF"/>
                </a:solidFill>
                <a:latin typeface="Arial"/>
                <a:ea typeface="黑体" pitchFamily="49" charset="-122"/>
              </a:rPr>
              <a:t>探源工业革命</a:t>
            </a:r>
          </a:p>
          <a:p>
            <a:endParaRPr lang="zh-CN" altLang="en-US" sz="3600" b="1" dirty="0">
              <a:solidFill>
                <a:srgbClr val="FF0000"/>
              </a:solidFill>
              <a:latin typeface="Arial"/>
            </a:endParaRPr>
          </a:p>
        </p:txBody>
      </p:sp>
      <p:sp>
        <p:nvSpPr>
          <p:cNvPr id="6" name="矩形 5"/>
          <p:cNvSpPr/>
          <p:nvPr/>
        </p:nvSpPr>
        <p:spPr>
          <a:xfrm>
            <a:off x="179514" y="1772816"/>
            <a:ext cx="8820472" cy="1754326"/>
          </a:xfrm>
          <a:prstGeom prst="rect">
            <a:avLst/>
          </a:prstGeom>
          <a:noFill/>
        </p:spPr>
        <p:txBody>
          <a:bodyPr wrap="square" lIns="91440" tIns="45720" rIns="91440" bIns="45720">
            <a:spAutoFit/>
          </a:bodyPr>
          <a:lstStyle/>
          <a:p>
            <a:r>
              <a:rPr lang="zh-CN" altLang="en-US" sz="5400" b="1" dirty="0">
                <a:ln w="18000">
                  <a:solidFill>
                    <a:srgbClr val="333399">
                      <a:satMod val="140000"/>
                    </a:srgbClr>
                  </a:solidFill>
                  <a:prstDash val="solid"/>
                  <a:miter lim="800000"/>
                </a:ln>
                <a:noFill/>
                <a:effectLst>
                  <a:outerShdw blurRad="25500" dist="23000" dir="7020000" algn="tl">
                    <a:srgbClr val="000000">
                      <a:alpha val="50000"/>
                    </a:srgbClr>
                  </a:outerShdw>
                </a:effectLst>
                <a:latin typeface="Arial"/>
              </a:rPr>
              <a:t>   </a:t>
            </a:r>
            <a:r>
              <a:rPr lang="zh-CN" altLang="en-US" sz="5400" b="1" dirty="0" smtClean="0">
                <a:ln w="18000">
                  <a:solidFill>
                    <a:srgbClr val="333399">
                      <a:satMod val="140000"/>
                    </a:srgbClr>
                  </a:solidFill>
                  <a:prstDash val="solid"/>
                  <a:miter lim="800000"/>
                </a:ln>
                <a:solidFill>
                  <a:srgbClr val="0066FF"/>
                </a:solidFill>
                <a:effectLst>
                  <a:outerShdw blurRad="25500" dist="23000" dir="7020000" algn="tl">
                    <a:srgbClr val="000000">
                      <a:alpha val="50000"/>
                    </a:srgbClr>
                  </a:outerShdw>
                </a:effectLst>
                <a:latin typeface="Arial"/>
              </a:rPr>
              <a:t>除了这些基本条件外，英国还具有哪些优势？</a:t>
            </a:r>
            <a:endParaRPr lang="zh-CN" altLang="en-US" sz="5400" b="1" dirty="0">
              <a:ln w="18000">
                <a:solidFill>
                  <a:srgbClr val="333399">
                    <a:satMod val="140000"/>
                  </a:srgbClr>
                </a:solidFill>
                <a:prstDash val="solid"/>
                <a:miter lim="800000"/>
              </a:ln>
              <a:solidFill>
                <a:srgbClr val="0066FF"/>
              </a:solidFill>
              <a:effectLst>
                <a:outerShdw blurRad="25500" dist="23000" dir="7020000" algn="tl">
                  <a:srgbClr val="000000">
                    <a:alpha val="50000"/>
                  </a:srgbClr>
                </a:outerShdw>
              </a:effectLst>
              <a:latin typeface="Arial"/>
            </a:endParaRPr>
          </a:p>
        </p:txBody>
      </p:sp>
    </p:spTree>
    <p:extLst>
      <p:ext uri="{BB962C8B-B14F-4D97-AF65-F5344CB8AC3E}">
        <p14:creationId xmlns:p14="http://schemas.microsoft.com/office/powerpoint/2010/main" val="3342764351"/>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079" y="1052738"/>
            <a:ext cx="9144000" cy="2062103"/>
          </a:xfrm>
          <a:prstGeom prst="rect">
            <a:avLst/>
          </a:prstGeom>
        </p:spPr>
        <p:txBody>
          <a:bodyPr>
            <a:spAutoFit/>
          </a:bodyPr>
          <a:lstStyle/>
          <a:p>
            <a:pPr fontAlgn="base">
              <a:spcBef>
                <a:spcPct val="0"/>
              </a:spcBef>
              <a:spcAft>
                <a:spcPct val="0"/>
              </a:spcAft>
              <a:buFont typeface="Arial" pitchFamily="34" charset="0"/>
              <a:buNone/>
              <a:defRPr/>
            </a:pPr>
            <a:r>
              <a:rPr lang="zh-CN" altLang="en-US" sz="3200" b="1" dirty="0" smtClean="0">
                <a:solidFill>
                  <a:srgbClr val="3D3F41"/>
                </a:solidFill>
                <a:latin typeface="黑体"/>
                <a:ea typeface="黑体"/>
                <a:sym typeface="Arial" pitchFamily="34" charset="0"/>
              </a:rPr>
              <a:t>   1727年</a:t>
            </a:r>
            <a:r>
              <a:rPr lang="zh-CN" altLang="en-US" sz="3200" b="1" dirty="0">
                <a:solidFill>
                  <a:srgbClr val="3D3F41"/>
                </a:solidFill>
                <a:latin typeface="黑体"/>
                <a:ea typeface="黑体"/>
                <a:sym typeface="Arial" pitchFamily="34" charset="0"/>
              </a:rPr>
              <a:t>牛顿去世，英国以隆重的国葬仪式将他安葬在威斯敏斯特大教堂，出殡时成千上万的市民为他送行；抬棺椁的是两位公爵、三位伯爵和一位大法官。</a:t>
            </a:r>
            <a:endParaRPr lang="zh-CN" altLang="en-US" sz="3200" b="1" dirty="0">
              <a:solidFill>
                <a:srgbClr val="3D3F41"/>
              </a:solidFill>
              <a:latin typeface="黑体"/>
              <a:ea typeface="黑体"/>
              <a:sym typeface="楷体" pitchFamily="49" charset="-122"/>
            </a:endParaRPr>
          </a:p>
        </p:txBody>
      </p:sp>
      <p:sp>
        <p:nvSpPr>
          <p:cNvPr id="4" name="Rectangle 9"/>
          <p:cNvSpPr>
            <a:spLocks noChangeArrowheads="1"/>
          </p:cNvSpPr>
          <p:nvPr/>
        </p:nvSpPr>
        <p:spPr bwMode="auto">
          <a:xfrm>
            <a:off x="238944" y="185374"/>
            <a:ext cx="304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dirty="0">
                <a:solidFill>
                  <a:srgbClr val="FF0000"/>
                </a:solidFill>
                <a:latin typeface="Arial"/>
              </a:rPr>
              <a:t>需求产生动力</a:t>
            </a:r>
          </a:p>
        </p:txBody>
      </p:sp>
      <p:sp>
        <p:nvSpPr>
          <p:cNvPr id="5" name="Line 24"/>
          <p:cNvSpPr>
            <a:spLocks noChangeShapeType="1"/>
          </p:cNvSpPr>
          <p:nvPr/>
        </p:nvSpPr>
        <p:spPr bwMode="auto">
          <a:xfrm>
            <a:off x="315144" y="871169"/>
            <a:ext cx="2743200" cy="0"/>
          </a:xfrm>
          <a:prstGeom prst="line">
            <a:avLst/>
          </a:prstGeom>
          <a:noFill/>
          <a:ln w="76200">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latin typeface="Arial"/>
            </a:endParaRPr>
          </a:p>
        </p:txBody>
      </p:sp>
      <p:sp>
        <p:nvSpPr>
          <p:cNvPr id="6" name="TextBox 5"/>
          <p:cNvSpPr txBox="1"/>
          <p:nvPr/>
        </p:nvSpPr>
        <p:spPr>
          <a:xfrm>
            <a:off x="3191272" y="234735"/>
            <a:ext cx="4320480" cy="1200329"/>
          </a:xfrm>
          <a:prstGeom prst="rect">
            <a:avLst/>
          </a:prstGeom>
          <a:noFill/>
        </p:spPr>
        <p:txBody>
          <a:bodyPr wrap="square" rtlCol="0">
            <a:spAutoFit/>
          </a:bodyPr>
          <a:lstStyle/>
          <a:p>
            <a:pPr fontAlgn="base">
              <a:spcBef>
                <a:spcPct val="0"/>
              </a:spcBef>
              <a:spcAft>
                <a:spcPct val="0"/>
              </a:spcAft>
            </a:pPr>
            <a:r>
              <a:rPr lang="en-US" altLang="zh-CN" sz="3600" b="1" dirty="0">
                <a:solidFill>
                  <a:srgbClr val="FF0000"/>
                </a:solidFill>
                <a:latin typeface="Arial"/>
              </a:rPr>
              <a:t>——</a:t>
            </a:r>
            <a:r>
              <a:rPr lang="zh-CN" altLang="en-US" sz="3600" b="1" dirty="0">
                <a:solidFill>
                  <a:srgbClr val="0000FF"/>
                </a:solidFill>
                <a:latin typeface="Arial"/>
                <a:ea typeface="黑体" pitchFamily="49" charset="-122"/>
              </a:rPr>
              <a:t>探源工业革命</a:t>
            </a:r>
          </a:p>
          <a:p>
            <a:endParaRPr lang="zh-CN" altLang="en-US" sz="3600" b="1" dirty="0">
              <a:solidFill>
                <a:srgbClr val="FF0000"/>
              </a:solidFill>
              <a:latin typeface="Arial"/>
            </a:endParaRPr>
          </a:p>
        </p:txBody>
      </p:sp>
      <p:sp>
        <p:nvSpPr>
          <p:cNvPr id="8" name="TextBox 7"/>
          <p:cNvSpPr txBox="1"/>
          <p:nvPr/>
        </p:nvSpPr>
        <p:spPr>
          <a:xfrm>
            <a:off x="1259632" y="3356999"/>
            <a:ext cx="5040560" cy="584775"/>
          </a:xfrm>
          <a:prstGeom prst="rect">
            <a:avLst/>
          </a:prstGeom>
          <a:noFill/>
        </p:spPr>
        <p:txBody>
          <a:bodyPr wrap="square" rtlCol="0">
            <a:spAutoFit/>
          </a:bodyPr>
          <a:lstStyle/>
          <a:p>
            <a:r>
              <a:rPr lang="zh-CN" altLang="en-US" sz="3200" b="1" dirty="0" smtClean="0">
                <a:solidFill>
                  <a:schemeClr val="tx1">
                    <a:lumMod val="95000"/>
                    <a:lumOff val="5000"/>
                  </a:schemeClr>
                </a:solidFill>
                <a:latin typeface="黑体" panose="02010609060101010101" pitchFamily="49" charset="-122"/>
                <a:ea typeface="黑体" panose="02010609060101010101" pitchFamily="49" charset="-122"/>
              </a:rPr>
              <a:t>牛顿的葬礼反映什么现象？</a:t>
            </a:r>
            <a:endParaRPr lang="zh-CN" altLang="en-US" sz="3200"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9" name="TextBox 8"/>
          <p:cNvSpPr txBox="1"/>
          <p:nvPr/>
        </p:nvSpPr>
        <p:spPr>
          <a:xfrm>
            <a:off x="1113691" y="4244185"/>
            <a:ext cx="6984776" cy="584775"/>
          </a:xfrm>
          <a:prstGeom prst="rect">
            <a:avLst/>
          </a:prstGeom>
          <a:noFill/>
        </p:spPr>
        <p:txBody>
          <a:bodyPr wrap="squar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对科学家重视，科学技术的重视</a:t>
            </a:r>
            <a:endParaRPr lang="zh-CN" altLang="en-US" sz="32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2136832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851" y="260651"/>
            <a:ext cx="8964488" cy="3970318"/>
          </a:xfrm>
          <a:prstGeom prst="rect">
            <a:avLst/>
          </a:prstGeom>
        </p:spPr>
        <p:txBody>
          <a:bodyPr wrap="square">
            <a:spAutoFit/>
          </a:bodyPr>
          <a:lstStyle/>
          <a:p>
            <a:r>
              <a:rPr lang="en-US" altLang="zh-CN" sz="2800" b="1" dirty="0" smtClean="0">
                <a:effectLst/>
                <a:latin typeface="黑体" panose="02010609060101010101" pitchFamily="49" charset="-122"/>
                <a:ea typeface="黑体" panose="02010609060101010101" pitchFamily="49" charset="-122"/>
              </a:rPr>
              <a:t>    1624</a:t>
            </a:r>
            <a:r>
              <a:rPr lang="zh-CN" altLang="en-US" sz="2800" b="1" dirty="0" smtClean="0">
                <a:effectLst/>
                <a:latin typeface="黑体" panose="02010609060101010101" pitchFamily="49" charset="-122"/>
                <a:ea typeface="黑体" panose="02010609060101010101" pitchFamily="49" charset="-122"/>
              </a:rPr>
              <a:t>年英国颁布的</a:t>
            </a:r>
            <a:r>
              <a:rPr lang="en-US" altLang="zh-CN" sz="2800" b="1" dirty="0" smtClean="0">
                <a:effectLst/>
                <a:latin typeface="黑体" panose="02010609060101010101" pitchFamily="49" charset="-122"/>
                <a:ea typeface="黑体" panose="02010609060101010101" pitchFamily="49" charset="-122"/>
              </a:rPr>
              <a:t>《</a:t>
            </a:r>
            <a:r>
              <a:rPr lang="zh-CN" altLang="en-US" sz="2800" b="1" dirty="0" smtClean="0">
                <a:effectLst/>
                <a:latin typeface="黑体" panose="02010609060101010101" pitchFamily="49" charset="-122"/>
                <a:ea typeface="黑体" panose="02010609060101010101" pitchFamily="49" charset="-122"/>
              </a:rPr>
              <a:t>专利法</a:t>
            </a:r>
            <a:r>
              <a:rPr lang="en-US" altLang="zh-CN" sz="2800" b="1" dirty="0" smtClean="0">
                <a:effectLst/>
                <a:latin typeface="黑体" panose="02010609060101010101" pitchFamily="49" charset="-122"/>
                <a:ea typeface="黑体" panose="02010609060101010101" pitchFamily="49" charset="-122"/>
              </a:rPr>
              <a:t>》 </a:t>
            </a:r>
            <a:r>
              <a:rPr lang="zh-CN" altLang="en-US" sz="2800" b="1" dirty="0" smtClean="0">
                <a:effectLst/>
                <a:latin typeface="黑体" panose="02010609060101010101" pitchFamily="49" charset="-122"/>
                <a:ea typeface="黑体" panose="02010609060101010101" pitchFamily="49" charset="-122"/>
              </a:rPr>
              <a:t>规定，发明人享有</a:t>
            </a:r>
            <a:r>
              <a:rPr lang="en-US" altLang="zh-CN" sz="2800" b="1" dirty="0" smtClean="0">
                <a:effectLst/>
                <a:latin typeface="黑体" panose="02010609060101010101" pitchFamily="49" charset="-122"/>
                <a:ea typeface="黑体" panose="02010609060101010101" pitchFamily="49" charset="-122"/>
              </a:rPr>
              <a:t>14</a:t>
            </a:r>
            <a:r>
              <a:rPr lang="zh-CN" altLang="en-US" sz="2800" b="1" dirty="0" smtClean="0">
                <a:effectLst/>
                <a:latin typeface="黑体" panose="02010609060101010101" pitchFamily="49" charset="-122"/>
                <a:ea typeface="黑体" panose="02010609060101010101" pitchFamily="49" charset="-122"/>
              </a:rPr>
              <a:t>年的专利和特权，“在此期间，任何人不得使用这项发明”。这部专利法被看作近代专利制度的</a:t>
            </a:r>
            <a:r>
              <a:rPr lang="zh-CN" altLang="en-US" sz="2800" b="1" dirty="0" smtClean="0">
                <a:solidFill>
                  <a:srgbClr val="FF0000"/>
                </a:solidFill>
                <a:effectLst/>
                <a:latin typeface="黑体" panose="02010609060101010101" pitchFamily="49" charset="-122"/>
                <a:ea typeface="黑体" panose="02010609060101010101" pitchFamily="49" charset="-122"/>
              </a:rPr>
              <a:t>最早起源</a:t>
            </a:r>
            <a:r>
              <a:rPr lang="zh-CN" altLang="en-US" sz="2800" b="1" dirty="0" smtClean="0">
                <a:effectLst/>
                <a:latin typeface="黑体" panose="02010609060101010101" pitchFamily="49" charset="-122"/>
                <a:ea typeface="黑体" panose="02010609060101010101" pitchFamily="49" charset="-122"/>
              </a:rPr>
              <a:t>。研究统计，</a:t>
            </a:r>
            <a:r>
              <a:rPr lang="en-US" altLang="zh-CN" sz="2800" b="1" dirty="0" smtClean="0">
                <a:effectLst/>
                <a:latin typeface="黑体" panose="02010609060101010101" pitchFamily="49" charset="-122"/>
                <a:ea typeface="黑体" panose="02010609060101010101" pitchFamily="49" charset="-122"/>
              </a:rPr>
              <a:t>《</a:t>
            </a:r>
            <a:r>
              <a:rPr lang="zh-CN" altLang="en-US" sz="2800" b="1" dirty="0" smtClean="0">
                <a:effectLst/>
                <a:latin typeface="黑体" panose="02010609060101010101" pitchFamily="49" charset="-122"/>
                <a:ea typeface="黑体" panose="02010609060101010101" pitchFamily="49" charset="-122"/>
              </a:rPr>
              <a:t>专利法</a:t>
            </a:r>
            <a:r>
              <a:rPr lang="en-US" altLang="zh-CN" sz="2800" b="1" dirty="0" smtClean="0">
                <a:effectLst/>
                <a:latin typeface="黑体" panose="02010609060101010101" pitchFamily="49" charset="-122"/>
                <a:ea typeface="黑体" panose="02010609060101010101" pitchFamily="49" charset="-122"/>
              </a:rPr>
              <a:t>》 </a:t>
            </a:r>
            <a:r>
              <a:rPr lang="zh-CN" altLang="en-US" sz="2800" b="1" dirty="0" smtClean="0">
                <a:effectLst/>
                <a:latin typeface="黑体" panose="02010609060101010101" pitchFamily="49" charset="-122"/>
                <a:ea typeface="黑体" panose="02010609060101010101" pitchFamily="49" charset="-122"/>
              </a:rPr>
              <a:t>出台后的</a:t>
            </a:r>
            <a:r>
              <a:rPr lang="en-US" altLang="zh-CN" sz="2800" b="1" dirty="0" smtClean="0">
                <a:effectLst/>
                <a:latin typeface="黑体" panose="02010609060101010101" pitchFamily="49" charset="-122"/>
                <a:ea typeface="黑体" panose="02010609060101010101" pitchFamily="49" charset="-122"/>
              </a:rPr>
              <a:t>200</a:t>
            </a:r>
            <a:r>
              <a:rPr lang="zh-CN" altLang="en-US" sz="2800" b="1" dirty="0" smtClean="0">
                <a:effectLst/>
                <a:latin typeface="黑体" panose="02010609060101010101" pitchFamily="49" charset="-122"/>
                <a:ea typeface="黑体" panose="02010609060101010101" pitchFamily="49" charset="-122"/>
              </a:rPr>
              <a:t>年里，英国进入了发明创造的</a:t>
            </a:r>
            <a:r>
              <a:rPr lang="zh-CN" altLang="en-US" sz="2800" b="1" dirty="0" smtClean="0">
                <a:solidFill>
                  <a:srgbClr val="FF0000"/>
                </a:solidFill>
                <a:effectLst/>
                <a:latin typeface="黑体" panose="02010609060101010101" pitchFamily="49" charset="-122"/>
                <a:ea typeface="黑体" panose="02010609060101010101" pitchFamily="49" charset="-122"/>
              </a:rPr>
              <a:t>高峰期</a:t>
            </a:r>
            <a:r>
              <a:rPr lang="zh-CN" altLang="en-US" sz="2800" b="1" dirty="0" smtClean="0">
                <a:effectLst/>
                <a:latin typeface="黑体" panose="02010609060101010101" pitchFamily="49" charset="-122"/>
                <a:ea typeface="黑体" panose="02010609060101010101" pitchFamily="49" charset="-122"/>
              </a:rPr>
              <a:t>。由于专利制度保障，很多人投资各种发明创造，为新发明的市场化提供制度保证。例如，瓦特改良蒸汽机，获得专利，得到了巴洛克、博尔顿等企业家的风险投资，促进了蒸汽机技术的市场化进程。</a:t>
            </a:r>
            <a:endParaRPr lang="en-US" altLang="zh-CN" sz="2800" b="1" dirty="0" smtClean="0">
              <a:effectLst/>
              <a:latin typeface="黑体" panose="02010609060101010101" pitchFamily="49" charset="-122"/>
              <a:ea typeface="黑体" panose="02010609060101010101" pitchFamily="49" charset="-122"/>
            </a:endParaRPr>
          </a:p>
          <a:p>
            <a:r>
              <a:rPr lang="en-US" altLang="zh-CN" sz="2800" b="1" dirty="0" smtClean="0">
                <a:effectLst/>
                <a:latin typeface="黑体" panose="02010609060101010101" pitchFamily="49" charset="-122"/>
                <a:ea typeface="黑体" panose="02010609060101010101" pitchFamily="49" charset="-122"/>
              </a:rPr>
              <a:t>——</a:t>
            </a:r>
            <a:r>
              <a:rPr lang="zh-CN" altLang="en-US" sz="2800" b="1" dirty="0" smtClean="0">
                <a:effectLst/>
                <a:latin typeface="黑体" panose="02010609060101010101" pitchFamily="49" charset="-122"/>
                <a:ea typeface="黑体" panose="02010609060101010101" pitchFamily="49" charset="-122"/>
              </a:rPr>
              <a:t>摘编自何成刚：</a:t>
            </a:r>
            <a:r>
              <a:rPr lang="en-US" altLang="zh-CN" sz="2800" b="1" dirty="0" smtClean="0">
                <a:effectLst/>
                <a:latin typeface="黑体" panose="02010609060101010101" pitchFamily="49" charset="-122"/>
                <a:ea typeface="黑体" panose="02010609060101010101" pitchFamily="49" charset="-122"/>
              </a:rPr>
              <a:t>《</a:t>
            </a:r>
            <a:r>
              <a:rPr lang="zh-CN" altLang="en-US" sz="2800" b="1" dirty="0" smtClean="0">
                <a:effectLst/>
                <a:latin typeface="黑体" panose="02010609060101010101" pitchFamily="49" charset="-122"/>
                <a:ea typeface="黑体" panose="02010609060101010101" pitchFamily="49" charset="-122"/>
              </a:rPr>
              <a:t>拓宽史学视野，提升史学水平</a:t>
            </a:r>
            <a:r>
              <a:rPr lang="en-US" altLang="zh-CN" sz="2800" b="1" dirty="0" smtClean="0">
                <a:effectLst/>
                <a:latin typeface="黑体" panose="02010609060101010101" pitchFamily="49" charset="-122"/>
                <a:ea typeface="黑体" panose="02010609060101010101" pitchFamily="49" charset="-122"/>
              </a:rPr>
              <a:t>》 </a:t>
            </a:r>
            <a:endParaRPr lang="zh-CN" altLang="en-US" sz="2800" b="1" dirty="0">
              <a:effectLst/>
              <a:latin typeface="黑体" panose="02010609060101010101" pitchFamily="49" charset="-122"/>
              <a:ea typeface="黑体" panose="02010609060101010101" pitchFamily="49" charset="-122"/>
            </a:endParaRPr>
          </a:p>
        </p:txBody>
      </p:sp>
      <p:sp>
        <p:nvSpPr>
          <p:cNvPr id="10" name="TextBox 9"/>
          <p:cNvSpPr txBox="1"/>
          <p:nvPr/>
        </p:nvSpPr>
        <p:spPr>
          <a:xfrm>
            <a:off x="16981" y="4230988"/>
            <a:ext cx="5764832" cy="584775"/>
          </a:xfrm>
          <a:prstGeom prst="rect">
            <a:avLst/>
          </a:prstGeom>
          <a:noFill/>
        </p:spPr>
        <p:txBody>
          <a:bodyPr wrap="square" rtlCol="0">
            <a:spAutoFit/>
          </a:bodyPr>
          <a:lstStyle/>
          <a:p>
            <a:r>
              <a:rPr lang="zh-CN" altLang="en-US" sz="3200" b="1" dirty="0" smtClean="0">
                <a:solidFill>
                  <a:schemeClr val="tx1">
                    <a:lumMod val="95000"/>
                    <a:lumOff val="5000"/>
                  </a:schemeClr>
                </a:solidFill>
                <a:latin typeface="黑体" panose="02010609060101010101" pitchFamily="49" charset="-122"/>
                <a:ea typeface="黑体" panose="02010609060101010101" pitchFamily="49" charset="-122"/>
              </a:rPr>
              <a:t>以上材料反映英国的什么优势？</a:t>
            </a:r>
            <a:endParaRPr lang="zh-CN" altLang="en-US" sz="3200"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11" name="TextBox 10"/>
          <p:cNvSpPr txBox="1"/>
          <p:nvPr/>
        </p:nvSpPr>
        <p:spPr>
          <a:xfrm>
            <a:off x="323530" y="4825968"/>
            <a:ext cx="6984776" cy="584775"/>
          </a:xfrm>
          <a:prstGeom prst="rect">
            <a:avLst/>
          </a:prstGeom>
          <a:noFill/>
        </p:spPr>
        <p:txBody>
          <a:bodyPr wrap="squar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政策保证：</a:t>
            </a:r>
            <a:r>
              <a:rPr lang="en-US" altLang="zh-CN" sz="3200" b="1" dirty="0" smtClean="0">
                <a:solidFill>
                  <a:srgbClr val="FF0000"/>
                </a:solidFill>
                <a:latin typeface="黑体" panose="02010609060101010101" pitchFamily="49" charset="-122"/>
                <a:ea typeface="黑体" panose="02010609060101010101" pitchFamily="49" charset="-122"/>
              </a:rPr>
              <a:t>《</a:t>
            </a:r>
            <a:r>
              <a:rPr lang="zh-CN" altLang="en-US" sz="3200" b="1" dirty="0" smtClean="0">
                <a:solidFill>
                  <a:srgbClr val="FF0000"/>
                </a:solidFill>
                <a:latin typeface="黑体" panose="02010609060101010101" pitchFamily="49" charset="-122"/>
                <a:ea typeface="黑体" panose="02010609060101010101" pitchFamily="49" charset="-122"/>
              </a:rPr>
              <a:t>专利法</a:t>
            </a:r>
            <a:r>
              <a:rPr lang="en-US" altLang="zh-CN" sz="3200" b="1" dirty="0" smtClean="0">
                <a:solidFill>
                  <a:srgbClr val="FF0000"/>
                </a:solidFill>
                <a:latin typeface="黑体" panose="02010609060101010101" pitchFamily="49" charset="-122"/>
                <a:ea typeface="黑体" panose="02010609060101010101" pitchFamily="49" charset="-122"/>
              </a:rPr>
              <a:t>》</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12" name="TextBox 11"/>
          <p:cNvSpPr txBox="1"/>
          <p:nvPr/>
        </p:nvSpPr>
        <p:spPr>
          <a:xfrm>
            <a:off x="78961" y="5410743"/>
            <a:ext cx="8830676" cy="584775"/>
          </a:xfrm>
          <a:prstGeom prst="rect">
            <a:avLst/>
          </a:prstGeom>
          <a:noFill/>
        </p:spPr>
        <p:txBody>
          <a:bodyPr wrap="square" rtlCol="0">
            <a:spAutoFit/>
          </a:bodyPr>
          <a:lstStyle/>
          <a:p>
            <a:r>
              <a:rPr lang="zh-CN" altLang="en-US" sz="3200" b="1" dirty="0" smtClean="0">
                <a:solidFill>
                  <a:schemeClr val="tx1">
                    <a:lumMod val="95000"/>
                    <a:lumOff val="5000"/>
                  </a:schemeClr>
                </a:solidFill>
                <a:latin typeface="黑体" panose="02010609060101010101" pitchFamily="49" charset="-122"/>
                <a:ea typeface="黑体" panose="02010609060101010101" pitchFamily="49" charset="-122"/>
              </a:rPr>
              <a:t>英国的经验对当前中国科创兴国的战略有何启示？</a:t>
            </a:r>
            <a:endParaRPr lang="zh-CN" altLang="en-US" sz="3200"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13" name="TextBox 12"/>
          <p:cNvSpPr txBox="1"/>
          <p:nvPr/>
        </p:nvSpPr>
        <p:spPr>
          <a:xfrm>
            <a:off x="179512" y="6093318"/>
            <a:ext cx="6984776" cy="584775"/>
          </a:xfrm>
          <a:prstGeom prst="rect">
            <a:avLst/>
          </a:prstGeom>
          <a:noFill/>
        </p:spPr>
        <p:txBody>
          <a:bodyPr wrap="squar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重视科学，加强知识产权的保护</a:t>
            </a:r>
            <a:endParaRPr lang="zh-CN" altLang="en-US" sz="32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87028768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679" y="1340767"/>
            <a:ext cx="9396535" cy="769441"/>
          </a:xfrm>
          <a:prstGeom prst="rect">
            <a:avLst/>
          </a:prstGeom>
          <a:noFill/>
        </p:spPr>
        <p:txBody>
          <a:bodyPr wrap="square" lIns="91440" tIns="45720" rIns="91440" bIns="45720">
            <a:spAutoFit/>
          </a:bodyPr>
          <a:lstStyle/>
          <a:p>
            <a:pPr algn="ctr"/>
            <a:r>
              <a:rPr lang="zh-CN" altLang="en-US" sz="4400" b="1" dirty="0" smtClean="0">
                <a:ln w="18000">
                  <a:solidFill>
                    <a:srgbClr val="333399">
                      <a:satMod val="140000"/>
                    </a:srgbClr>
                  </a:solidFill>
                  <a:prstDash val="solid"/>
                  <a:miter lim="800000"/>
                </a:ln>
                <a:solidFill>
                  <a:srgbClr val="0066FF"/>
                </a:solidFill>
                <a:effectLst>
                  <a:outerShdw blurRad="25500" dist="23000" dir="7020000" algn="tl">
                    <a:srgbClr val="000000">
                      <a:alpha val="50000"/>
                    </a:srgbClr>
                  </a:outerShdw>
                </a:effectLst>
              </a:rPr>
              <a:t>工业革命首先从哪个行业开始？</a:t>
            </a:r>
            <a:endParaRPr lang="zh-CN" altLang="en-US" sz="4400" b="1" dirty="0">
              <a:ln w="18000">
                <a:solidFill>
                  <a:srgbClr val="333399">
                    <a:satMod val="140000"/>
                  </a:srgbClr>
                </a:solidFill>
                <a:prstDash val="solid"/>
                <a:miter lim="800000"/>
              </a:ln>
              <a:solidFill>
                <a:srgbClr val="0066FF"/>
              </a:solidFill>
              <a:effectLst>
                <a:outerShdw blurRad="25500" dist="23000" dir="7020000" algn="tl">
                  <a:srgbClr val="000000">
                    <a:alpha val="50000"/>
                  </a:srgbClr>
                </a:outerShdw>
              </a:effectLst>
            </a:endParaRPr>
          </a:p>
        </p:txBody>
      </p:sp>
      <p:sp>
        <p:nvSpPr>
          <p:cNvPr id="5" name="Rectangle 9"/>
          <p:cNvSpPr>
            <a:spLocks noChangeArrowheads="1"/>
          </p:cNvSpPr>
          <p:nvPr/>
        </p:nvSpPr>
        <p:spPr bwMode="auto">
          <a:xfrm>
            <a:off x="179514" y="188642"/>
            <a:ext cx="3600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smtClean="0">
                <a:solidFill>
                  <a:srgbClr val="FF0000"/>
                </a:solidFill>
              </a:rPr>
              <a:t>需求的连锁反应</a:t>
            </a:r>
            <a:endParaRPr lang="zh-CN" altLang="en-US" sz="3600" b="1" dirty="0">
              <a:solidFill>
                <a:srgbClr val="FF0000"/>
              </a:solidFill>
            </a:endParaRPr>
          </a:p>
        </p:txBody>
      </p:sp>
      <p:sp>
        <p:nvSpPr>
          <p:cNvPr id="6" name="Line 24"/>
          <p:cNvSpPr>
            <a:spLocks noChangeShapeType="1"/>
          </p:cNvSpPr>
          <p:nvPr/>
        </p:nvSpPr>
        <p:spPr bwMode="auto">
          <a:xfrm>
            <a:off x="543744" y="874440"/>
            <a:ext cx="2743200" cy="0"/>
          </a:xfrm>
          <a:prstGeom prst="line">
            <a:avLst/>
          </a:prstGeom>
          <a:noFill/>
          <a:ln w="76200">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7" name="TextBox 6"/>
          <p:cNvSpPr txBox="1"/>
          <p:nvPr/>
        </p:nvSpPr>
        <p:spPr>
          <a:xfrm>
            <a:off x="3419872" y="238006"/>
            <a:ext cx="4320480" cy="1200329"/>
          </a:xfrm>
          <a:prstGeom prst="rect">
            <a:avLst/>
          </a:prstGeom>
          <a:noFill/>
        </p:spPr>
        <p:txBody>
          <a:bodyPr wrap="square" rtlCol="0">
            <a:spAutoFit/>
          </a:bodyPr>
          <a:lstStyle/>
          <a:p>
            <a:pPr fontAlgn="base">
              <a:spcBef>
                <a:spcPct val="0"/>
              </a:spcBef>
              <a:spcAft>
                <a:spcPct val="0"/>
              </a:spcAft>
            </a:pPr>
            <a:r>
              <a:rPr lang="en-US" altLang="zh-CN" sz="3600" b="1" dirty="0" smtClean="0">
                <a:solidFill>
                  <a:srgbClr val="FF0000"/>
                </a:solidFill>
              </a:rPr>
              <a:t>——</a:t>
            </a:r>
            <a:r>
              <a:rPr lang="zh-CN" altLang="en-US" sz="3600" b="1" dirty="0">
                <a:solidFill>
                  <a:srgbClr val="0000FF"/>
                </a:solidFill>
                <a:ea typeface="黑体" pitchFamily="49" charset="-122"/>
              </a:rPr>
              <a:t>领略</a:t>
            </a:r>
            <a:r>
              <a:rPr lang="zh-CN" altLang="en-US" sz="3600" b="1" dirty="0" smtClean="0">
                <a:solidFill>
                  <a:srgbClr val="0000FF"/>
                </a:solidFill>
                <a:ea typeface="黑体" pitchFamily="49" charset="-122"/>
              </a:rPr>
              <a:t>工业革命</a:t>
            </a:r>
            <a:endParaRPr lang="zh-CN" altLang="en-US" sz="3600" b="1" dirty="0">
              <a:solidFill>
                <a:srgbClr val="0000FF"/>
              </a:solidFill>
              <a:ea typeface="黑体" pitchFamily="49" charset="-122"/>
            </a:endParaRPr>
          </a:p>
          <a:p>
            <a:endParaRPr lang="zh-CN" altLang="en-US" sz="3600" b="1" dirty="0">
              <a:solidFill>
                <a:srgbClr val="FF0000"/>
              </a:solidFill>
            </a:endParaRPr>
          </a:p>
        </p:txBody>
      </p:sp>
      <p:sp>
        <p:nvSpPr>
          <p:cNvPr id="2" name="TextBox 1"/>
          <p:cNvSpPr txBox="1"/>
          <p:nvPr/>
        </p:nvSpPr>
        <p:spPr>
          <a:xfrm>
            <a:off x="3023828" y="2243954"/>
            <a:ext cx="3024336" cy="646331"/>
          </a:xfrm>
          <a:prstGeom prst="rect">
            <a:avLst/>
          </a:prstGeom>
          <a:noFill/>
        </p:spPr>
        <p:txBody>
          <a:bodyPr wrap="square" rtlCol="0">
            <a:spAutoFit/>
          </a:bodyPr>
          <a:lstStyle/>
          <a:p>
            <a:r>
              <a:rPr lang="zh-CN" altLang="en-US" sz="3600" b="1" dirty="0" smtClean="0">
                <a:solidFill>
                  <a:srgbClr val="FF0000"/>
                </a:solidFill>
                <a:latin typeface="黑体" panose="02010609060101010101" pitchFamily="49" charset="-122"/>
                <a:ea typeface="黑体" panose="02010609060101010101" pitchFamily="49" charset="-122"/>
              </a:rPr>
              <a:t>棉纺织业</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9" name="矩形 8"/>
          <p:cNvSpPr/>
          <p:nvPr/>
        </p:nvSpPr>
        <p:spPr>
          <a:xfrm>
            <a:off x="-162271" y="2890285"/>
            <a:ext cx="9396535" cy="769441"/>
          </a:xfrm>
          <a:prstGeom prst="rect">
            <a:avLst/>
          </a:prstGeom>
          <a:noFill/>
        </p:spPr>
        <p:txBody>
          <a:bodyPr wrap="square" lIns="91440" tIns="45720" rIns="91440" bIns="45720">
            <a:spAutoFit/>
          </a:bodyPr>
          <a:lstStyle/>
          <a:p>
            <a:pPr algn="ctr"/>
            <a:r>
              <a:rPr lang="zh-CN" altLang="en-US" sz="4400" b="1" dirty="0" smtClean="0">
                <a:ln w="18000">
                  <a:solidFill>
                    <a:srgbClr val="333399">
                      <a:satMod val="140000"/>
                    </a:srgbClr>
                  </a:solidFill>
                  <a:prstDash val="solid"/>
                  <a:miter lim="800000"/>
                </a:ln>
                <a:solidFill>
                  <a:srgbClr val="0066FF"/>
                </a:solidFill>
                <a:effectLst>
                  <a:outerShdw blurRad="25500" dist="23000" dir="7020000" algn="tl">
                    <a:srgbClr val="000000">
                      <a:alpha val="50000"/>
                    </a:srgbClr>
                  </a:outerShdw>
                </a:effectLst>
              </a:rPr>
              <a:t>为什么首先在棉纺织业开始？</a:t>
            </a:r>
            <a:endParaRPr lang="zh-CN" altLang="en-US" sz="4400" b="1" dirty="0">
              <a:ln w="18000">
                <a:solidFill>
                  <a:srgbClr val="333399">
                    <a:satMod val="140000"/>
                  </a:srgbClr>
                </a:solidFill>
                <a:prstDash val="solid"/>
                <a:miter lim="800000"/>
              </a:ln>
              <a:solidFill>
                <a:srgbClr val="0066FF"/>
              </a:solidFill>
              <a:effectLst>
                <a:outerShdw blurRad="25500" dist="23000" dir="7020000" algn="tl">
                  <a:srgbClr val="000000">
                    <a:alpha val="50000"/>
                  </a:srgbClr>
                </a:outerShdw>
              </a:effectLst>
            </a:endParaRPr>
          </a:p>
        </p:txBody>
      </p:sp>
      <p:sp>
        <p:nvSpPr>
          <p:cNvPr id="10" name="矩形 9"/>
          <p:cNvSpPr/>
          <p:nvPr/>
        </p:nvSpPr>
        <p:spPr>
          <a:xfrm>
            <a:off x="395536" y="3789062"/>
            <a:ext cx="8280920" cy="1200329"/>
          </a:xfrm>
          <a:prstGeom prst="rect">
            <a:avLst/>
          </a:prstGeom>
        </p:spPr>
        <p:txBody>
          <a:bodyPr wrap="square">
            <a:spAutoFit/>
          </a:bodyPr>
          <a:lstStyle/>
          <a:p>
            <a:pPr lvl="0" fontAlgn="base">
              <a:spcBef>
                <a:spcPct val="50000"/>
              </a:spcBef>
              <a:spcAft>
                <a:spcPct val="0"/>
              </a:spcAft>
              <a:defRPr/>
            </a:pPr>
            <a:r>
              <a:rPr lang="zh-CN" altLang="en-US" sz="3600" b="1" dirty="0" smtClean="0">
                <a:effectLst>
                  <a:outerShdw blurRad="38100" dist="38100" dir="2700000" algn="tl">
                    <a:srgbClr val="C0C0C0"/>
                  </a:outerShdw>
                </a:effectLst>
                <a:latin typeface="黑体" pitchFamily="49" charset="-122"/>
                <a:ea typeface="黑体" pitchFamily="49" charset="-122"/>
              </a:rPr>
              <a:t>（</a:t>
            </a:r>
            <a:r>
              <a:rPr lang="en-US" altLang="zh-CN" sz="3600" b="1" dirty="0">
                <a:effectLst>
                  <a:outerShdw blurRad="38100" dist="38100" dir="2700000" algn="tl">
                    <a:srgbClr val="C0C0C0"/>
                  </a:outerShdw>
                </a:effectLst>
                <a:latin typeface="黑体" pitchFamily="49" charset="-122"/>
                <a:ea typeface="黑体" pitchFamily="49" charset="-122"/>
              </a:rPr>
              <a:t>1</a:t>
            </a:r>
            <a:r>
              <a:rPr lang="zh-CN" altLang="en-US" sz="3600" b="1" dirty="0" smtClean="0">
                <a:effectLst>
                  <a:outerShdw blurRad="38100" dist="38100" dir="2700000" algn="tl">
                    <a:srgbClr val="C0C0C0"/>
                  </a:outerShdw>
                </a:effectLst>
                <a:latin typeface="黑体" pitchFamily="49" charset="-122"/>
                <a:ea typeface="黑体" pitchFamily="49" charset="-122"/>
              </a:rPr>
              <a:t>）棉布与人们生活最密切，</a:t>
            </a:r>
            <a:r>
              <a:rPr lang="zh-CN" altLang="en-US" sz="3600" b="1" dirty="0" smtClean="0">
                <a:solidFill>
                  <a:srgbClr val="FF0000"/>
                </a:solidFill>
                <a:effectLst>
                  <a:outerShdw blurRad="38100" dist="38100" dir="2700000" algn="tl">
                    <a:srgbClr val="C0C0C0"/>
                  </a:outerShdw>
                </a:effectLst>
                <a:latin typeface="黑体" pitchFamily="49" charset="-122"/>
                <a:ea typeface="黑体" pitchFamily="49" charset="-122"/>
              </a:rPr>
              <a:t>价廉物美</a:t>
            </a:r>
            <a:r>
              <a:rPr lang="zh-CN" altLang="en-US" sz="3600" b="1" dirty="0">
                <a:solidFill>
                  <a:srgbClr val="FF0000"/>
                </a:solidFill>
                <a:effectLst>
                  <a:outerShdw blurRad="38100" dist="38100" dir="2700000" algn="tl">
                    <a:srgbClr val="C0C0C0"/>
                  </a:outerShdw>
                </a:effectLst>
                <a:latin typeface="黑体" pitchFamily="49" charset="-122"/>
                <a:ea typeface="黑体" pitchFamily="49" charset="-122"/>
              </a:rPr>
              <a:t>，</a:t>
            </a:r>
            <a:r>
              <a:rPr lang="zh-CN" altLang="en-US" sz="3600" b="1" dirty="0" smtClean="0">
                <a:solidFill>
                  <a:srgbClr val="FF0000"/>
                </a:solidFill>
                <a:effectLst>
                  <a:outerShdw blurRad="38100" dist="38100" dir="2700000" algn="tl">
                    <a:srgbClr val="C0C0C0"/>
                  </a:outerShdw>
                </a:effectLst>
                <a:latin typeface="黑体" pitchFamily="49" charset="-122"/>
                <a:ea typeface="黑体" pitchFamily="49" charset="-122"/>
              </a:rPr>
              <a:t>市场需求最广阔</a:t>
            </a:r>
            <a:r>
              <a:rPr lang="zh-CN" altLang="en-US" sz="3600" b="1" dirty="0">
                <a:solidFill>
                  <a:srgbClr val="FF0000"/>
                </a:solidFill>
                <a:effectLst>
                  <a:outerShdw blurRad="38100" dist="38100" dir="2700000" algn="tl">
                    <a:srgbClr val="C0C0C0"/>
                  </a:outerShdw>
                </a:effectLst>
                <a:latin typeface="黑体" pitchFamily="49" charset="-122"/>
                <a:ea typeface="黑体" pitchFamily="49" charset="-122"/>
              </a:rPr>
              <a:t>。</a:t>
            </a:r>
          </a:p>
        </p:txBody>
      </p:sp>
      <p:sp>
        <p:nvSpPr>
          <p:cNvPr id="3" name="矩形 2"/>
          <p:cNvSpPr/>
          <p:nvPr/>
        </p:nvSpPr>
        <p:spPr>
          <a:xfrm>
            <a:off x="373459" y="5124235"/>
            <a:ext cx="8600256" cy="1754326"/>
          </a:xfrm>
          <a:prstGeom prst="rect">
            <a:avLst/>
          </a:prstGeom>
        </p:spPr>
        <p:txBody>
          <a:bodyPr wrap="square">
            <a:spAutoFit/>
          </a:bodyPr>
          <a:lstStyle/>
          <a:p>
            <a:r>
              <a:rPr lang="zh-CN" altLang="en-US" sz="3600" b="1" dirty="0" smtClean="0">
                <a:solidFill>
                  <a:srgbClr val="000000"/>
                </a:solidFill>
                <a:effectLst>
                  <a:outerShdw blurRad="38100" dist="38100" dir="2700000" algn="tl">
                    <a:srgbClr val="C0C0C0"/>
                  </a:outerShdw>
                </a:effectLst>
                <a:latin typeface="黑体" pitchFamily="49" charset="-122"/>
                <a:ea typeface="黑体" pitchFamily="49" charset="-122"/>
              </a:rPr>
              <a:t>（</a:t>
            </a:r>
            <a:r>
              <a:rPr lang="en-US" altLang="zh-CN" sz="3600" b="1" dirty="0" smtClean="0">
                <a:solidFill>
                  <a:srgbClr val="000000"/>
                </a:solidFill>
                <a:effectLst>
                  <a:outerShdw blurRad="38100" dist="38100" dir="2700000" algn="tl">
                    <a:srgbClr val="C0C0C0"/>
                  </a:outerShdw>
                </a:effectLst>
                <a:latin typeface="黑体" pitchFamily="49" charset="-122"/>
                <a:ea typeface="黑体" pitchFamily="49" charset="-122"/>
              </a:rPr>
              <a:t>2</a:t>
            </a:r>
            <a:r>
              <a:rPr lang="zh-CN" altLang="en-US" sz="3600" b="1" dirty="0" smtClean="0">
                <a:solidFill>
                  <a:srgbClr val="000000"/>
                </a:solidFill>
                <a:effectLst>
                  <a:outerShdw blurRad="38100" dist="38100" dir="2700000" algn="tl">
                    <a:srgbClr val="C0C0C0"/>
                  </a:outerShdw>
                </a:effectLst>
                <a:latin typeface="黑体" pitchFamily="49" charset="-122"/>
                <a:ea typeface="黑体" pitchFamily="49" charset="-122"/>
              </a:rPr>
              <a:t>）英国新兴行业，</a:t>
            </a:r>
            <a:r>
              <a:rPr lang="zh-CN" altLang="en-US" sz="3600" b="1" dirty="0">
                <a:solidFill>
                  <a:srgbClr val="000000"/>
                </a:solidFill>
                <a:effectLst>
                  <a:outerShdw blurRad="38100" dist="38100" dir="2700000" algn="tl">
                    <a:srgbClr val="C0C0C0"/>
                  </a:outerShdw>
                </a:effectLst>
                <a:latin typeface="黑体" pitchFamily="49" charset="-122"/>
                <a:ea typeface="黑体" pitchFamily="49" charset="-122"/>
              </a:rPr>
              <a:t>受封建旧的生产关系束缚小，易进行技术革新</a:t>
            </a:r>
            <a:br>
              <a:rPr lang="zh-CN" altLang="en-US" sz="3600" b="1" dirty="0">
                <a:solidFill>
                  <a:srgbClr val="000000"/>
                </a:solidFill>
                <a:effectLst>
                  <a:outerShdw blurRad="38100" dist="38100" dir="2700000" algn="tl">
                    <a:srgbClr val="C0C0C0"/>
                  </a:outerShdw>
                </a:effectLst>
                <a:latin typeface="黑体" pitchFamily="49" charset="-122"/>
                <a:ea typeface="黑体" pitchFamily="49" charset="-122"/>
              </a:rPr>
            </a:br>
            <a:endParaRPr lang="zh-CN" altLang="en-US" sz="3600" dirty="0"/>
          </a:p>
        </p:txBody>
      </p:sp>
    </p:spTree>
    <p:extLst>
      <p:ext uri="{BB962C8B-B14F-4D97-AF65-F5344CB8AC3E}">
        <p14:creationId xmlns:p14="http://schemas.microsoft.com/office/powerpoint/2010/main" val="138045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2" grpId="0"/>
      <p:bldP spid="9" grpId="0"/>
      <p:bldP spid="10"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179514" y="188642"/>
            <a:ext cx="3600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rgbClr val="FF0000"/>
                </a:solidFill>
              </a:rPr>
              <a:t>需求的</a:t>
            </a:r>
            <a:r>
              <a:rPr lang="zh-CN" altLang="en-US" sz="3600" b="1" dirty="0" smtClean="0">
                <a:solidFill>
                  <a:srgbClr val="FF0000"/>
                </a:solidFill>
              </a:rPr>
              <a:t>连锁反应</a:t>
            </a:r>
            <a:endParaRPr lang="zh-CN" altLang="en-US" sz="3600" b="1" dirty="0">
              <a:solidFill>
                <a:srgbClr val="FF0000"/>
              </a:solidFill>
            </a:endParaRPr>
          </a:p>
        </p:txBody>
      </p:sp>
      <p:sp>
        <p:nvSpPr>
          <p:cNvPr id="6" name="Line 24"/>
          <p:cNvSpPr>
            <a:spLocks noChangeShapeType="1"/>
          </p:cNvSpPr>
          <p:nvPr/>
        </p:nvSpPr>
        <p:spPr bwMode="auto">
          <a:xfrm>
            <a:off x="543744" y="874440"/>
            <a:ext cx="2743200" cy="0"/>
          </a:xfrm>
          <a:prstGeom prst="line">
            <a:avLst/>
          </a:prstGeom>
          <a:noFill/>
          <a:ln w="76200">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7" name="TextBox 6"/>
          <p:cNvSpPr txBox="1"/>
          <p:nvPr/>
        </p:nvSpPr>
        <p:spPr>
          <a:xfrm>
            <a:off x="3419872" y="238006"/>
            <a:ext cx="4320480" cy="1200329"/>
          </a:xfrm>
          <a:prstGeom prst="rect">
            <a:avLst/>
          </a:prstGeom>
          <a:noFill/>
        </p:spPr>
        <p:txBody>
          <a:bodyPr wrap="square" rtlCol="0">
            <a:spAutoFit/>
          </a:bodyPr>
          <a:lstStyle/>
          <a:p>
            <a:pPr fontAlgn="base">
              <a:spcBef>
                <a:spcPct val="0"/>
              </a:spcBef>
              <a:spcAft>
                <a:spcPct val="0"/>
              </a:spcAft>
            </a:pPr>
            <a:r>
              <a:rPr lang="en-US" altLang="zh-CN" sz="3600" b="1" dirty="0">
                <a:solidFill>
                  <a:srgbClr val="FF0000"/>
                </a:solidFill>
              </a:rPr>
              <a:t>——</a:t>
            </a:r>
            <a:r>
              <a:rPr lang="zh-CN" altLang="en-US" sz="3600" b="1" dirty="0">
                <a:solidFill>
                  <a:srgbClr val="0000FF"/>
                </a:solidFill>
                <a:ea typeface="黑体" pitchFamily="49" charset="-122"/>
              </a:rPr>
              <a:t>领略工业革命</a:t>
            </a:r>
          </a:p>
          <a:p>
            <a:endParaRPr lang="zh-CN" altLang="en-US" sz="3600" b="1" dirty="0">
              <a:solidFill>
                <a:srgbClr val="FF0000"/>
              </a:solidFill>
            </a:endParaRPr>
          </a:p>
        </p:txBody>
      </p:sp>
      <p:sp>
        <p:nvSpPr>
          <p:cNvPr id="11" name="Text Box 6"/>
          <p:cNvSpPr txBox="1">
            <a:spLocks noChangeArrowheads="1"/>
          </p:cNvSpPr>
          <p:nvPr/>
        </p:nvSpPr>
        <p:spPr bwMode="auto">
          <a:xfrm>
            <a:off x="1798974" y="3041655"/>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endParaRPr kumimoji="1" lang="en-US" altLang="zh-CN" sz="2400">
              <a:solidFill>
                <a:srgbClr val="000000"/>
              </a:solidFill>
              <a:latin typeface="Times New Roman" pitchFamily="18" charset="0"/>
            </a:endParaRPr>
          </a:p>
          <a:p>
            <a:pPr eaLnBrk="1" fontAlgn="base" hangingPunct="1">
              <a:spcBef>
                <a:spcPct val="0"/>
              </a:spcBef>
              <a:spcAft>
                <a:spcPct val="0"/>
              </a:spcAft>
            </a:pPr>
            <a:endParaRPr kumimoji="1" lang="en-US" altLang="zh-CN" sz="2400">
              <a:solidFill>
                <a:srgbClr val="000000"/>
              </a:solidFill>
              <a:latin typeface="Times New Roman" pitchFamily="18" charset="0"/>
            </a:endParaRPr>
          </a:p>
        </p:txBody>
      </p:sp>
      <p:pic>
        <p:nvPicPr>
          <p:cNvPr id="12" name="Picture 17" descr="飞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73" y="1346199"/>
            <a:ext cx="1524001" cy="1460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8" descr="珍尼纺纱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578" y="1346220"/>
            <a:ext cx="1525336" cy="15517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19"/>
          <p:cNvSpPr>
            <a:spLocks noChangeArrowheads="1"/>
          </p:cNvSpPr>
          <p:nvPr/>
        </p:nvSpPr>
        <p:spPr bwMode="auto">
          <a:xfrm>
            <a:off x="185131" y="3691471"/>
            <a:ext cx="1835150" cy="66992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zh-CN" altLang="en-US" b="1" dirty="0">
                <a:solidFill>
                  <a:srgbClr val="000000"/>
                </a:solidFill>
                <a:latin typeface="楷体_GB2312" pitchFamily="1" charset="-122"/>
                <a:ea typeface="楷体_GB2312" pitchFamily="1" charset="-122"/>
              </a:rPr>
              <a:t>提高了织布速度</a:t>
            </a:r>
            <a:r>
              <a:rPr lang="en-US" altLang="zh-CN" b="1" dirty="0">
                <a:solidFill>
                  <a:srgbClr val="000000"/>
                </a:solidFill>
                <a:latin typeface="楷体_GB2312" pitchFamily="1" charset="-122"/>
                <a:ea typeface="楷体_GB2312" pitchFamily="1" charset="-122"/>
              </a:rPr>
              <a:t>,</a:t>
            </a:r>
            <a:r>
              <a:rPr lang="zh-CN" altLang="en-US" b="1" dirty="0">
                <a:solidFill>
                  <a:srgbClr val="000000"/>
                </a:solidFill>
                <a:latin typeface="楷体_GB2312" pitchFamily="1" charset="-122"/>
                <a:ea typeface="楷体_GB2312" pitchFamily="1" charset="-122"/>
              </a:rPr>
              <a:t>棉纱供不应求</a:t>
            </a:r>
          </a:p>
        </p:txBody>
      </p:sp>
      <p:sp>
        <p:nvSpPr>
          <p:cNvPr id="15" name="Rectangle 20"/>
          <p:cNvSpPr>
            <a:spLocks noChangeArrowheads="1"/>
          </p:cNvSpPr>
          <p:nvPr/>
        </p:nvSpPr>
        <p:spPr bwMode="auto">
          <a:xfrm>
            <a:off x="670251" y="2902763"/>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zh-CN" altLang="en-US" b="1" dirty="0">
                <a:solidFill>
                  <a:srgbClr val="000000"/>
                </a:solidFill>
                <a:ea typeface="华文新魏" pitchFamily="2" charset="-122"/>
              </a:rPr>
              <a:t>飞梭</a:t>
            </a:r>
          </a:p>
        </p:txBody>
      </p:sp>
      <p:sp>
        <p:nvSpPr>
          <p:cNvPr id="16" name="Rectangle 22"/>
          <p:cNvSpPr>
            <a:spLocks noChangeArrowheads="1"/>
          </p:cNvSpPr>
          <p:nvPr/>
        </p:nvSpPr>
        <p:spPr bwMode="auto">
          <a:xfrm>
            <a:off x="2326013" y="2859087"/>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zh-CN" altLang="en-US" b="1" dirty="0">
                <a:solidFill>
                  <a:srgbClr val="000000"/>
                </a:solidFill>
                <a:ea typeface="华文新魏" pitchFamily="2" charset="-122"/>
              </a:rPr>
              <a:t>手摇纺纱机（珍妮纺纱机）</a:t>
            </a:r>
          </a:p>
        </p:txBody>
      </p:sp>
      <p:sp>
        <p:nvSpPr>
          <p:cNvPr id="17" name="AutoShape 23"/>
          <p:cNvSpPr>
            <a:spLocks noChangeArrowheads="1"/>
          </p:cNvSpPr>
          <p:nvPr/>
        </p:nvSpPr>
        <p:spPr bwMode="auto">
          <a:xfrm rot="-5400000">
            <a:off x="1801355" y="1656558"/>
            <a:ext cx="485775" cy="442912"/>
          </a:xfrm>
          <a:prstGeom prst="downArrow">
            <a:avLst>
              <a:gd name="adj1" fmla="val 49676"/>
              <a:gd name="adj2" fmla="val 46236"/>
            </a:avLst>
          </a:prstGeom>
          <a:solidFill>
            <a:schemeClr val="accent1"/>
          </a:solidFill>
          <a:ln w="9525">
            <a:solidFill>
              <a:schemeClr val="tx1"/>
            </a:solidFill>
            <a:miter lim="800000"/>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base" hangingPunct="1">
              <a:spcBef>
                <a:spcPct val="0"/>
              </a:spcBef>
              <a:spcAft>
                <a:spcPct val="0"/>
              </a:spcAft>
            </a:pPr>
            <a:endParaRPr lang="zh-CN" altLang="zh-CN" b="1">
              <a:solidFill>
                <a:srgbClr val="000000"/>
              </a:solidFill>
            </a:endParaRPr>
          </a:p>
        </p:txBody>
      </p:sp>
      <p:pic>
        <p:nvPicPr>
          <p:cNvPr id="18" name="Picture 24" descr="水力纺纱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6497" y="1292049"/>
            <a:ext cx="1354137" cy="1623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25"/>
          <p:cNvSpPr>
            <a:spLocks noChangeArrowheads="1"/>
          </p:cNvSpPr>
          <p:nvPr/>
        </p:nvSpPr>
        <p:spPr bwMode="auto">
          <a:xfrm>
            <a:off x="4486601" y="308612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zh-CN" altLang="en-US" b="1" dirty="0">
                <a:solidFill>
                  <a:srgbClr val="000000"/>
                </a:solidFill>
                <a:ea typeface="华文新魏" pitchFamily="2" charset="-122"/>
              </a:rPr>
              <a:t>水力纺纱机</a:t>
            </a:r>
          </a:p>
        </p:txBody>
      </p:sp>
      <p:sp>
        <p:nvSpPr>
          <p:cNvPr id="20" name="AutoShape 27"/>
          <p:cNvSpPr>
            <a:spLocks noChangeArrowheads="1"/>
          </p:cNvSpPr>
          <p:nvPr/>
        </p:nvSpPr>
        <p:spPr bwMode="auto">
          <a:xfrm rot="-5400000">
            <a:off x="3866136" y="1693864"/>
            <a:ext cx="485775" cy="442912"/>
          </a:xfrm>
          <a:prstGeom prst="downArrow">
            <a:avLst>
              <a:gd name="adj1" fmla="val 49676"/>
              <a:gd name="adj2" fmla="val 46236"/>
            </a:avLst>
          </a:prstGeom>
          <a:solidFill>
            <a:schemeClr val="accent1"/>
          </a:solidFill>
          <a:ln w="9525">
            <a:solidFill>
              <a:schemeClr val="tx1"/>
            </a:solidFill>
            <a:miter lim="800000"/>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base" hangingPunct="1">
              <a:spcBef>
                <a:spcPct val="0"/>
              </a:spcBef>
              <a:spcAft>
                <a:spcPct val="0"/>
              </a:spcAft>
            </a:pPr>
            <a:endParaRPr lang="zh-CN" altLang="zh-CN" b="1">
              <a:solidFill>
                <a:srgbClr val="000000"/>
              </a:solidFill>
            </a:endParaRPr>
          </a:p>
        </p:txBody>
      </p:sp>
      <p:pic>
        <p:nvPicPr>
          <p:cNvPr id="21" name="Picture 28" descr="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0670" y="1274784"/>
            <a:ext cx="1343025" cy="176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 name="AutoShape 30"/>
          <p:cNvSpPr>
            <a:spLocks noChangeArrowheads="1"/>
          </p:cNvSpPr>
          <p:nvPr/>
        </p:nvSpPr>
        <p:spPr bwMode="auto">
          <a:xfrm rot="-5400000">
            <a:off x="5758200" y="1765654"/>
            <a:ext cx="504825" cy="431800"/>
          </a:xfrm>
          <a:prstGeom prst="downArrow">
            <a:avLst>
              <a:gd name="adj1" fmla="val 49676"/>
              <a:gd name="adj2" fmla="val 46236"/>
            </a:avLst>
          </a:prstGeom>
          <a:solidFill>
            <a:schemeClr val="accent1"/>
          </a:solidFill>
          <a:ln w="9525">
            <a:solidFill>
              <a:schemeClr val="tx1"/>
            </a:solidFill>
            <a:miter lim="800000"/>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base" hangingPunct="1">
              <a:spcBef>
                <a:spcPct val="0"/>
              </a:spcBef>
              <a:spcAft>
                <a:spcPct val="0"/>
              </a:spcAft>
            </a:pPr>
            <a:endParaRPr lang="zh-CN" altLang="zh-CN" b="1">
              <a:solidFill>
                <a:srgbClr val="000000"/>
              </a:solidFill>
            </a:endParaRPr>
          </a:p>
        </p:txBody>
      </p:sp>
      <p:sp>
        <p:nvSpPr>
          <p:cNvPr id="23" name="AutoShape 34"/>
          <p:cNvSpPr>
            <a:spLocks noChangeArrowheads="1"/>
          </p:cNvSpPr>
          <p:nvPr/>
        </p:nvSpPr>
        <p:spPr bwMode="auto">
          <a:xfrm>
            <a:off x="7533694" y="1779588"/>
            <a:ext cx="373970" cy="504825"/>
          </a:xfrm>
          <a:prstGeom prst="rightArrow">
            <a:avLst>
              <a:gd name="adj1" fmla="val 49676"/>
              <a:gd name="adj2" fmla="val 5104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base" hangingPunct="1">
              <a:spcBef>
                <a:spcPct val="0"/>
              </a:spcBef>
              <a:spcAft>
                <a:spcPct val="0"/>
              </a:spcAft>
            </a:pPr>
            <a:endParaRPr lang="zh-CN" altLang="zh-CN" b="1">
              <a:solidFill>
                <a:srgbClr val="000000"/>
              </a:solidFill>
            </a:endParaRPr>
          </a:p>
        </p:txBody>
      </p:sp>
      <p:sp>
        <p:nvSpPr>
          <p:cNvPr id="24" name="Rectangle 41"/>
          <p:cNvSpPr>
            <a:spLocks noChangeArrowheads="1"/>
          </p:cNvSpPr>
          <p:nvPr/>
        </p:nvSpPr>
        <p:spPr bwMode="auto">
          <a:xfrm>
            <a:off x="6647188" y="3041649"/>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zh-CN" altLang="en-US" b="1" dirty="0">
                <a:solidFill>
                  <a:srgbClr val="000000"/>
                </a:solidFill>
                <a:ea typeface="华文新魏" pitchFamily="2" charset="-122"/>
              </a:rPr>
              <a:t>骡机</a:t>
            </a:r>
          </a:p>
        </p:txBody>
      </p:sp>
      <p:sp>
        <p:nvSpPr>
          <p:cNvPr id="26" name="Rectangle 21"/>
          <p:cNvSpPr>
            <a:spLocks noChangeArrowheads="1"/>
          </p:cNvSpPr>
          <p:nvPr/>
        </p:nvSpPr>
        <p:spPr bwMode="auto">
          <a:xfrm>
            <a:off x="2254576" y="3695357"/>
            <a:ext cx="1728788" cy="669925"/>
          </a:xfrm>
          <a:prstGeom prst="rect">
            <a:avLst/>
          </a:prstGeom>
          <a:noFill/>
          <a:ln w="2857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en-US" altLang="zh-CN" b="1">
                <a:solidFill>
                  <a:srgbClr val="000000"/>
                </a:solidFill>
                <a:latin typeface="楷体_GB2312" pitchFamily="1" charset="-122"/>
                <a:ea typeface="楷体_GB2312" pitchFamily="1" charset="-122"/>
              </a:rPr>
              <a:t>  </a:t>
            </a:r>
            <a:r>
              <a:rPr lang="zh-CN" altLang="en-US" b="1">
                <a:solidFill>
                  <a:srgbClr val="000000"/>
                </a:solidFill>
                <a:latin typeface="楷体_GB2312" pitchFamily="1" charset="-122"/>
                <a:ea typeface="楷体_GB2312" pitchFamily="1" charset="-122"/>
              </a:rPr>
              <a:t>提高纺纱速度但细而易断</a:t>
            </a:r>
          </a:p>
        </p:txBody>
      </p:sp>
      <p:sp>
        <p:nvSpPr>
          <p:cNvPr id="27" name="Rectangle 26"/>
          <p:cNvSpPr>
            <a:spLocks noChangeArrowheads="1"/>
          </p:cNvSpPr>
          <p:nvPr/>
        </p:nvSpPr>
        <p:spPr bwMode="auto">
          <a:xfrm>
            <a:off x="4342149" y="3680362"/>
            <a:ext cx="1668463" cy="669925"/>
          </a:xfrm>
          <a:prstGeom prst="rect">
            <a:avLst/>
          </a:prstGeom>
          <a:noFill/>
          <a:ln w="2857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zh-CN" altLang="en-US" b="1">
                <a:solidFill>
                  <a:srgbClr val="000000"/>
                </a:solidFill>
                <a:latin typeface="楷体_GB2312" pitchFamily="1" charset="-122"/>
                <a:ea typeface="楷体_GB2312" pitchFamily="1" charset="-122"/>
              </a:rPr>
              <a:t>提高纺纱速度，但粗而结实</a:t>
            </a:r>
          </a:p>
        </p:txBody>
      </p:sp>
      <p:sp>
        <p:nvSpPr>
          <p:cNvPr id="28" name="Rectangle 29"/>
          <p:cNvSpPr>
            <a:spLocks noChangeArrowheads="1"/>
          </p:cNvSpPr>
          <p:nvPr/>
        </p:nvSpPr>
        <p:spPr bwMode="auto">
          <a:xfrm>
            <a:off x="6166184" y="3688764"/>
            <a:ext cx="1741479" cy="646331"/>
          </a:xfrm>
          <a:prstGeom prst="rect">
            <a:avLst/>
          </a:prstGeom>
          <a:noFill/>
          <a:ln w="2857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zh-CN" altLang="en-US" b="1" dirty="0">
                <a:solidFill>
                  <a:srgbClr val="000000"/>
                </a:solidFill>
                <a:latin typeface="楷体_GB2312" pitchFamily="1" charset="-122"/>
                <a:ea typeface="楷体_GB2312" pitchFamily="1" charset="-122"/>
              </a:rPr>
              <a:t>提高纺纱速度，且细而结实</a:t>
            </a:r>
          </a:p>
        </p:txBody>
      </p:sp>
      <p:pic>
        <p:nvPicPr>
          <p:cNvPr id="29" name="Picture 8" descr="91529822720e0cf3b7ae9b240a46f21fbf09aa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7673" y="1124745"/>
            <a:ext cx="1306187" cy="179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12"/>
          <p:cNvSpPr txBox="1">
            <a:spLocks noChangeArrowheads="1"/>
          </p:cNvSpPr>
          <p:nvPr/>
        </p:nvSpPr>
        <p:spPr bwMode="auto">
          <a:xfrm>
            <a:off x="7801695" y="3031971"/>
            <a:ext cx="1364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r>
              <a:rPr kumimoji="0" lang="zh-CN" altLang="en-US" b="1" i="0" u="none" strike="noStrike" kern="0" cap="none" spc="0" normalizeH="0" baseline="0" noProof="0" dirty="0" smtClean="0">
                <a:ln>
                  <a:noFill/>
                </a:ln>
                <a:solidFill>
                  <a:srgbClr val="000000"/>
                </a:solidFill>
                <a:effectLst/>
                <a:uLnTx/>
                <a:uFillTx/>
                <a:latin typeface="Arial" pitchFamily="34" charset="0"/>
              </a:rPr>
              <a:t>水力织布机</a:t>
            </a:r>
          </a:p>
        </p:txBody>
      </p:sp>
      <p:sp>
        <p:nvSpPr>
          <p:cNvPr id="31" name="Rectangle 32"/>
          <p:cNvSpPr>
            <a:spLocks noChangeArrowheads="1"/>
          </p:cNvSpPr>
          <p:nvPr/>
        </p:nvSpPr>
        <p:spPr bwMode="auto">
          <a:xfrm>
            <a:off x="7931312" y="3635338"/>
            <a:ext cx="1258887" cy="669925"/>
          </a:xfrm>
          <a:prstGeom prst="rect">
            <a:avLst/>
          </a:prstGeom>
          <a:noFill/>
          <a:ln w="2857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zh-CN" altLang="en-US" b="1" dirty="0">
                <a:solidFill>
                  <a:srgbClr val="000000"/>
                </a:solidFill>
                <a:latin typeface="楷体_GB2312" pitchFamily="1" charset="-122"/>
                <a:ea typeface="楷体_GB2312" pitchFamily="1" charset="-122"/>
              </a:rPr>
              <a:t>提高织布效率</a:t>
            </a:r>
            <a:r>
              <a:rPr lang="en-US" altLang="zh-CN" b="1" dirty="0">
                <a:solidFill>
                  <a:srgbClr val="000000"/>
                </a:solidFill>
                <a:latin typeface="楷体_GB2312" pitchFamily="1" charset="-122"/>
                <a:ea typeface="楷体_GB2312" pitchFamily="1" charset="-122"/>
              </a:rPr>
              <a:t>40</a:t>
            </a:r>
            <a:r>
              <a:rPr lang="zh-CN" altLang="en-US" b="1" dirty="0">
                <a:solidFill>
                  <a:srgbClr val="000000"/>
                </a:solidFill>
                <a:latin typeface="楷体_GB2312" pitchFamily="1" charset="-122"/>
                <a:ea typeface="楷体_GB2312" pitchFamily="1" charset="-122"/>
              </a:rPr>
              <a:t>倍</a:t>
            </a:r>
          </a:p>
        </p:txBody>
      </p:sp>
      <p:sp>
        <p:nvSpPr>
          <p:cNvPr id="8" name="TextBox 7"/>
          <p:cNvSpPr txBox="1"/>
          <p:nvPr/>
        </p:nvSpPr>
        <p:spPr>
          <a:xfrm>
            <a:off x="693092" y="4406092"/>
            <a:ext cx="6840603" cy="584775"/>
          </a:xfrm>
          <a:prstGeom prst="rect">
            <a:avLst/>
          </a:prstGeom>
          <a:noFill/>
        </p:spPr>
        <p:txBody>
          <a:bodyPr wrap="square" rtlCol="0">
            <a:spAutoFit/>
          </a:bodyPr>
          <a:lstStyle/>
          <a:p>
            <a:r>
              <a:rPr lang="zh-CN" altLang="en-US" sz="3200" b="1" dirty="0" smtClean="0">
                <a:latin typeface="黑体" panose="02010609060101010101" pitchFamily="49" charset="-122"/>
                <a:ea typeface="黑体" panose="02010609060101010101" pitchFamily="49" charset="-122"/>
              </a:rPr>
              <a:t>技术革新上在动力上有何进步之处？</a:t>
            </a:r>
            <a:endParaRPr lang="zh-CN" altLang="en-US" sz="3200" b="1" dirty="0">
              <a:latin typeface="黑体" panose="02010609060101010101" pitchFamily="49" charset="-122"/>
              <a:ea typeface="黑体" panose="02010609060101010101" pitchFamily="49" charset="-122"/>
            </a:endParaRPr>
          </a:p>
        </p:txBody>
      </p:sp>
      <p:sp>
        <p:nvSpPr>
          <p:cNvPr id="32" name="TextBox 31"/>
          <p:cNvSpPr txBox="1"/>
          <p:nvPr/>
        </p:nvSpPr>
        <p:spPr>
          <a:xfrm>
            <a:off x="670252" y="4895130"/>
            <a:ext cx="6597038" cy="584775"/>
          </a:xfrm>
          <a:prstGeom prst="rect">
            <a:avLst/>
          </a:prstGeom>
          <a:noFill/>
        </p:spPr>
        <p:txBody>
          <a:bodyPr wrap="squar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动力：由人力到利用自然力（水力）</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35" name="TextBox 34"/>
          <p:cNvSpPr txBox="1"/>
          <p:nvPr/>
        </p:nvSpPr>
        <p:spPr>
          <a:xfrm>
            <a:off x="651182" y="5479905"/>
            <a:ext cx="6708953" cy="584775"/>
          </a:xfrm>
          <a:prstGeom prst="rect">
            <a:avLst/>
          </a:prstGeom>
          <a:noFill/>
        </p:spPr>
        <p:txBody>
          <a:bodyPr wrap="square" rtlCol="0">
            <a:spAutoFit/>
          </a:bodyPr>
          <a:lstStyle/>
          <a:p>
            <a:r>
              <a:rPr lang="zh-CN" altLang="en-US" sz="3200" b="1" dirty="0" smtClean="0">
                <a:latin typeface="黑体" panose="02010609060101010101" pitchFamily="49" charset="-122"/>
                <a:ea typeface="黑体" panose="02010609060101010101" pitchFamily="49" charset="-122"/>
              </a:rPr>
              <a:t>这种革新上有何不足之处？</a:t>
            </a:r>
            <a:endParaRPr lang="zh-CN" altLang="en-US" sz="3200" b="1" dirty="0">
              <a:latin typeface="黑体" panose="02010609060101010101" pitchFamily="49" charset="-122"/>
              <a:ea typeface="黑体" panose="02010609060101010101" pitchFamily="49" charset="-122"/>
            </a:endParaRPr>
          </a:p>
        </p:txBody>
      </p:sp>
      <p:sp>
        <p:nvSpPr>
          <p:cNvPr id="36" name="TextBox 35"/>
          <p:cNvSpPr txBox="1"/>
          <p:nvPr/>
        </p:nvSpPr>
        <p:spPr>
          <a:xfrm>
            <a:off x="153790" y="6093317"/>
            <a:ext cx="9355422" cy="584775"/>
          </a:xfrm>
          <a:prstGeom prst="rect">
            <a:avLst/>
          </a:prstGeom>
          <a:noFill/>
        </p:spPr>
        <p:txBody>
          <a:bodyPr wrap="squar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易受自然环境限制，交通不便，不利于机器的普及</a:t>
            </a:r>
            <a:endParaRPr lang="zh-CN" altLang="en-US" sz="32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4990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to="" calcmode="lin" valueType="num">
                                      <p:cBhvr>
                                        <p:cTn id="19" dur="1" fill="hold"/>
                                        <p:tgtEl>
                                          <p:spTgt spid="14"/>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to="" calcmode="lin" valueType="num">
                                      <p:cBhvr>
                                        <p:cTn id="43" dur="1" fill="hold"/>
                                        <p:tgtEl>
                                          <p:spTgt spid="26"/>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Vertic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24"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to="" calcmode="lin" valueType="num">
                                      <p:cBhvr>
                                        <p:cTn id="65" dur="1" fill="hold"/>
                                        <p:tgtEl>
                                          <p:spTgt spid="27"/>
                                        </p:tgtEl>
                                        <p:attrNameLst>
                                          <p:attrName/>
                                        </p:attrNameLst>
                                      </p:cBhvr>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4"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to="" calcmode="lin" valueType="num">
                                      <p:cBhvr>
                                        <p:cTn id="91" dur="1" fill="hold"/>
                                        <p:tgtEl>
                                          <p:spTgt spid="28"/>
                                        </p:tgtEl>
                                        <p:attrNameLst>
                                          <p:attrName/>
                                        </p:attrNameLst>
                                      </p:cBhvr>
                                    </p:anim>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barn(inVertical)">
                                      <p:cBhvr>
                                        <p:cTn id="96" dur="5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additive="base">
                                        <p:cTn id="101" dur="500" fill="hold"/>
                                        <p:tgtEl>
                                          <p:spTgt spid="29"/>
                                        </p:tgtEl>
                                        <p:attrNameLst>
                                          <p:attrName>ppt_x</p:attrName>
                                        </p:attrNameLst>
                                      </p:cBhvr>
                                      <p:tavLst>
                                        <p:tav tm="0">
                                          <p:val>
                                            <p:strVal val="#ppt_x"/>
                                          </p:val>
                                        </p:tav>
                                        <p:tav tm="100000">
                                          <p:val>
                                            <p:strVal val="#ppt_x"/>
                                          </p:val>
                                        </p:tav>
                                      </p:tavLst>
                                    </p:anim>
                                    <p:anim calcmode="lin" valueType="num">
                                      <p:cBhvr additive="base">
                                        <p:cTn id="10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barn(inVertical)">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24"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 to="" calcmode="lin" valueType="num">
                                      <p:cBhvr>
                                        <p:cTn id="112" dur="1" fill="hold"/>
                                        <p:tgtEl>
                                          <p:spTgt spid="31"/>
                                        </p:tgtEl>
                                        <p:attrNameLst>
                                          <p:attrName/>
                                        </p:attrNameLst>
                                      </p:cBhvr>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8"/>
                                        </p:tgtEl>
                                        <p:attrNameLst>
                                          <p:attrName>style.visibility</p:attrName>
                                        </p:attrNameLst>
                                      </p:cBhvr>
                                      <p:to>
                                        <p:strVal val="visible"/>
                                      </p:to>
                                    </p:set>
                                    <p:anim calcmode="lin" valueType="num">
                                      <p:cBhvr additive="base">
                                        <p:cTn id="117" dur="500" fill="hold"/>
                                        <p:tgtEl>
                                          <p:spTgt spid="8"/>
                                        </p:tgtEl>
                                        <p:attrNameLst>
                                          <p:attrName>ppt_x</p:attrName>
                                        </p:attrNameLst>
                                      </p:cBhvr>
                                      <p:tavLst>
                                        <p:tav tm="0">
                                          <p:val>
                                            <p:strVal val="#ppt_x"/>
                                          </p:val>
                                        </p:tav>
                                        <p:tav tm="100000">
                                          <p:val>
                                            <p:strVal val="#ppt_x"/>
                                          </p:val>
                                        </p:tav>
                                      </p:tavLst>
                                    </p:anim>
                                    <p:anim calcmode="lin" valueType="num">
                                      <p:cBhvr additive="base">
                                        <p:cTn id="1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barn(inVertical)">
                                      <p:cBhvr>
                                        <p:cTn id="123" dur="500"/>
                                        <p:tgtEl>
                                          <p:spTgt spid="32"/>
                                        </p:tgtEl>
                                      </p:cBhvr>
                                    </p:animEffec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fade">
                                      <p:cBhvr>
                                        <p:cTn id="128" dur="1000"/>
                                        <p:tgtEl>
                                          <p:spTgt spid="35"/>
                                        </p:tgtEl>
                                      </p:cBhvr>
                                    </p:animEffect>
                                    <p:anim calcmode="lin" valueType="num">
                                      <p:cBhvr>
                                        <p:cTn id="129" dur="1000" fill="hold"/>
                                        <p:tgtEl>
                                          <p:spTgt spid="35"/>
                                        </p:tgtEl>
                                        <p:attrNameLst>
                                          <p:attrName>ppt_x</p:attrName>
                                        </p:attrNameLst>
                                      </p:cBhvr>
                                      <p:tavLst>
                                        <p:tav tm="0">
                                          <p:val>
                                            <p:strVal val="#ppt_x"/>
                                          </p:val>
                                        </p:tav>
                                        <p:tav tm="100000">
                                          <p:val>
                                            <p:strVal val="#ppt_x"/>
                                          </p:val>
                                        </p:tav>
                                      </p:tavLst>
                                    </p:anim>
                                    <p:anim calcmode="lin" valueType="num">
                                      <p:cBhvr>
                                        <p:cTn id="1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1000"/>
                                        <p:tgtEl>
                                          <p:spTgt spid="36"/>
                                        </p:tgtEl>
                                      </p:cBhvr>
                                    </p:animEffect>
                                    <p:anim calcmode="lin" valueType="num">
                                      <p:cBhvr>
                                        <p:cTn id="136" dur="1000" fill="hold"/>
                                        <p:tgtEl>
                                          <p:spTgt spid="36"/>
                                        </p:tgtEl>
                                        <p:attrNameLst>
                                          <p:attrName>ppt_x</p:attrName>
                                        </p:attrNameLst>
                                      </p:cBhvr>
                                      <p:tavLst>
                                        <p:tav tm="0">
                                          <p:val>
                                            <p:strVal val="#ppt_x"/>
                                          </p:val>
                                        </p:tav>
                                        <p:tav tm="100000">
                                          <p:val>
                                            <p:strVal val="#ppt_x"/>
                                          </p:val>
                                        </p:tav>
                                      </p:tavLst>
                                    </p:anim>
                                    <p:anim calcmode="lin" valueType="num">
                                      <p:cBhvr>
                                        <p:cTn id="13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animBg="1"/>
      <p:bldP spid="19" grpId="0"/>
      <p:bldP spid="20" grpId="0" animBg="1"/>
      <p:bldP spid="22" grpId="0" animBg="1"/>
      <p:bldP spid="23" grpId="0" animBg="1"/>
      <p:bldP spid="24" grpId="0"/>
      <p:bldP spid="26" grpId="0" animBg="1"/>
      <p:bldP spid="27" grpId="0" animBg="1"/>
      <p:bldP spid="28" grpId="0" animBg="1"/>
      <p:bldP spid="30" grpId="0"/>
      <p:bldP spid="31" grpId="0" animBg="1"/>
      <p:bldP spid="8" grpId="0"/>
      <p:bldP spid="32"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 y="1151814"/>
            <a:ext cx="9396535" cy="1446550"/>
          </a:xfrm>
          <a:prstGeom prst="rect">
            <a:avLst/>
          </a:prstGeom>
          <a:noFill/>
        </p:spPr>
        <p:txBody>
          <a:bodyPr wrap="square" lIns="91440" tIns="45720" rIns="91440" bIns="45720">
            <a:spAutoFit/>
          </a:bodyPr>
          <a:lstStyle/>
          <a:p>
            <a:r>
              <a:rPr lang="zh-CN" altLang="en-US" sz="4400" b="1" dirty="0" smtClean="0">
                <a:ln w="18000">
                  <a:solidFill>
                    <a:srgbClr val="333399">
                      <a:satMod val="140000"/>
                    </a:srgbClr>
                  </a:solidFill>
                  <a:prstDash val="solid"/>
                  <a:miter lim="800000"/>
                </a:ln>
                <a:solidFill>
                  <a:srgbClr val="0066FF"/>
                </a:solidFill>
                <a:effectLst>
                  <a:outerShdw blurRad="25500" dist="23000" dir="7020000" algn="tl">
                    <a:srgbClr val="000000">
                      <a:alpha val="50000"/>
                    </a:srgbClr>
                  </a:outerShdw>
                </a:effectLst>
              </a:rPr>
              <a:t>工业革命进程中怎么解决存在的问题的？</a:t>
            </a:r>
            <a:endParaRPr lang="zh-CN" altLang="en-US" sz="4400" b="1" dirty="0">
              <a:ln w="18000">
                <a:solidFill>
                  <a:srgbClr val="333399">
                    <a:satMod val="140000"/>
                  </a:srgbClr>
                </a:solidFill>
                <a:prstDash val="solid"/>
                <a:miter lim="800000"/>
              </a:ln>
              <a:solidFill>
                <a:srgbClr val="0066FF"/>
              </a:solidFill>
              <a:effectLst>
                <a:outerShdw blurRad="25500" dist="23000" dir="7020000" algn="tl">
                  <a:srgbClr val="000000">
                    <a:alpha val="50000"/>
                  </a:srgbClr>
                </a:outerShdw>
              </a:effectLst>
            </a:endParaRPr>
          </a:p>
        </p:txBody>
      </p:sp>
      <p:sp>
        <p:nvSpPr>
          <p:cNvPr id="5" name="Rectangle 9"/>
          <p:cNvSpPr>
            <a:spLocks noChangeArrowheads="1"/>
          </p:cNvSpPr>
          <p:nvPr/>
        </p:nvSpPr>
        <p:spPr bwMode="auto">
          <a:xfrm>
            <a:off x="179514" y="188642"/>
            <a:ext cx="3600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rgbClr val="FF0000"/>
                </a:solidFill>
              </a:rPr>
              <a:t>需求的</a:t>
            </a:r>
            <a:r>
              <a:rPr lang="zh-CN" altLang="en-US" sz="3600" b="1" dirty="0" smtClean="0">
                <a:solidFill>
                  <a:srgbClr val="FF0000"/>
                </a:solidFill>
              </a:rPr>
              <a:t>连锁反应</a:t>
            </a:r>
            <a:endParaRPr lang="zh-CN" altLang="en-US" sz="3600" b="1" dirty="0">
              <a:solidFill>
                <a:srgbClr val="FF0000"/>
              </a:solidFill>
            </a:endParaRPr>
          </a:p>
        </p:txBody>
      </p:sp>
      <p:sp>
        <p:nvSpPr>
          <p:cNvPr id="6" name="Line 24"/>
          <p:cNvSpPr>
            <a:spLocks noChangeShapeType="1"/>
          </p:cNvSpPr>
          <p:nvPr/>
        </p:nvSpPr>
        <p:spPr bwMode="auto">
          <a:xfrm>
            <a:off x="543744" y="874440"/>
            <a:ext cx="2743200" cy="0"/>
          </a:xfrm>
          <a:prstGeom prst="line">
            <a:avLst/>
          </a:prstGeom>
          <a:noFill/>
          <a:ln w="76200">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7" name="TextBox 6"/>
          <p:cNvSpPr txBox="1"/>
          <p:nvPr/>
        </p:nvSpPr>
        <p:spPr>
          <a:xfrm>
            <a:off x="3419872" y="238006"/>
            <a:ext cx="4320480" cy="1200329"/>
          </a:xfrm>
          <a:prstGeom prst="rect">
            <a:avLst/>
          </a:prstGeom>
          <a:noFill/>
        </p:spPr>
        <p:txBody>
          <a:bodyPr wrap="square" rtlCol="0">
            <a:spAutoFit/>
          </a:bodyPr>
          <a:lstStyle/>
          <a:p>
            <a:pPr fontAlgn="base">
              <a:spcBef>
                <a:spcPct val="0"/>
              </a:spcBef>
              <a:spcAft>
                <a:spcPct val="0"/>
              </a:spcAft>
            </a:pPr>
            <a:r>
              <a:rPr lang="en-US" altLang="zh-CN" sz="3600" b="1" dirty="0">
                <a:solidFill>
                  <a:srgbClr val="FF0000"/>
                </a:solidFill>
              </a:rPr>
              <a:t>——</a:t>
            </a:r>
            <a:r>
              <a:rPr lang="zh-CN" altLang="en-US" sz="3600" b="1" dirty="0">
                <a:solidFill>
                  <a:srgbClr val="0000FF"/>
                </a:solidFill>
                <a:ea typeface="黑体" pitchFamily="49" charset="-122"/>
              </a:rPr>
              <a:t>领略工业革命</a:t>
            </a:r>
          </a:p>
          <a:p>
            <a:endParaRPr lang="zh-CN" altLang="en-US" sz="3600" b="1" dirty="0">
              <a:solidFill>
                <a:srgbClr val="FF0000"/>
              </a:solidFill>
            </a:endParaRPr>
          </a:p>
        </p:txBody>
      </p:sp>
      <p:sp>
        <p:nvSpPr>
          <p:cNvPr id="11" name="TextBox 10"/>
          <p:cNvSpPr txBox="1"/>
          <p:nvPr/>
        </p:nvSpPr>
        <p:spPr>
          <a:xfrm>
            <a:off x="683569" y="3140974"/>
            <a:ext cx="6597038" cy="584775"/>
          </a:xfrm>
          <a:prstGeom prst="rect">
            <a:avLst/>
          </a:prstGeom>
          <a:noFill/>
        </p:spPr>
        <p:txBody>
          <a:bodyPr wrap="squar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动力变革：瓦特改良蒸汽机</a:t>
            </a:r>
            <a:endParaRPr lang="zh-CN" altLang="en-US" sz="32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4161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J30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974736" y="24449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fontAlgn="base">
              <a:spcBef>
                <a:spcPct val="0"/>
              </a:spcBef>
              <a:spcAft>
                <a:spcPct val="0"/>
              </a:spcAft>
              <a:buFontTx/>
              <a:buNone/>
            </a:pPr>
            <a:endParaRPr lang="zh-CN" altLang="zh-CN" sz="3600">
              <a:solidFill>
                <a:prstClr val="black"/>
              </a:solidFill>
            </a:endParaRPr>
          </a:p>
        </p:txBody>
      </p:sp>
      <p:sp>
        <p:nvSpPr>
          <p:cNvPr id="12292" name="Text Box 4"/>
          <p:cNvSpPr txBox="1">
            <a:spLocks noChangeArrowheads="1"/>
          </p:cNvSpPr>
          <p:nvPr/>
        </p:nvSpPr>
        <p:spPr bwMode="auto">
          <a:xfrm>
            <a:off x="395299" y="257196"/>
            <a:ext cx="84337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fontAlgn="base">
              <a:spcBef>
                <a:spcPct val="0"/>
              </a:spcBef>
              <a:spcAft>
                <a:spcPct val="0"/>
              </a:spcAft>
              <a:buFontTx/>
              <a:buNone/>
            </a:pPr>
            <a:r>
              <a:rPr lang="en-US" altLang="zh-CN" b="1" dirty="0" smtClean="0">
                <a:solidFill>
                  <a:prstClr val="black"/>
                </a:solidFill>
              </a:rPr>
              <a:t>1785</a:t>
            </a:r>
            <a:r>
              <a:rPr lang="zh-CN" altLang="en-US" b="1" dirty="0" smtClean="0">
                <a:solidFill>
                  <a:prstClr val="black"/>
                </a:solidFill>
              </a:rPr>
              <a:t>年</a:t>
            </a:r>
            <a:r>
              <a:rPr lang="zh-CN" altLang="en-US" b="1" dirty="0">
                <a:solidFill>
                  <a:prstClr val="black"/>
                </a:solidFill>
              </a:rPr>
              <a:t>，瓦特制成的改良蒸汽机应用于纺织业</a:t>
            </a:r>
          </a:p>
        </p:txBody>
      </p:sp>
      <p:pic>
        <p:nvPicPr>
          <p:cNvPr id="12293" name="Picture 5"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836635"/>
            <a:ext cx="3600450"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4" name="Picture 6" descr="25">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990622"/>
            <a:ext cx="4343400"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5" name="Text Box 7"/>
          <p:cNvSpPr txBox="1">
            <a:spLocks noChangeArrowheads="1"/>
          </p:cNvSpPr>
          <p:nvPr/>
        </p:nvSpPr>
        <p:spPr bwMode="auto">
          <a:xfrm>
            <a:off x="1619250" y="6156325"/>
            <a:ext cx="708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fontAlgn="base">
              <a:spcBef>
                <a:spcPct val="0"/>
              </a:spcBef>
              <a:spcAft>
                <a:spcPct val="0"/>
              </a:spcAft>
              <a:buFontTx/>
              <a:buNone/>
            </a:pPr>
            <a:r>
              <a:rPr lang="zh-CN" altLang="en-US" sz="3600" b="1">
                <a:solidFill>
                  <a:srgbClr val="0000FF"/>
                </a:solidFill>
              </a:rPr>
              <a:t>人类社会进入了“蒸汽时代”</a:t>
            </a:r>
          </a:p>
        </p:txBody>
      </p:sp>
      <p:sp>
        <p:nvSpPr>
          <p:cNvPr id="155656" name="Text Box 8"/>
          <p:cNvSpPr txBox="1">
            <a:spLocks noChangeArrowheads="1"/>
          </p:cNvSpPr>
          <p:nvPr/>
        </p:nvSpPr>
        <p:spPr bwMode="auto">
          <a:xfrm>
            <a:off x="395298" y="5445125"/>
            <a:ext cx="84470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fontAlgn="base">
              <a:spcBef>
                <a:spcPct val="0"/>
              </a:spcBef>
              <a:spcAft>
                <a:spcPct val="0"/>
              </a:spcAft>
              <a:buFontTx/>
              <a:buNone/>
            </a:pPr>
            <a:r>
              <a:rPr lang="zh-CN" altLang="en-US" b="1">
                <a:solidFill>
                  <a:srgbClr val="CC0000"/>
                </a:solidFill>
              </a:rPr>
              <a:t>蒸汽机是第一个真正性的国际发明</a:t>
            </a:r>
            <a:r>
              <a:rPr lang="en-US" altLang="zh-CN" b="1">
                <a:solidFill>
                  <a:srgbClr val="CC0000"/>
                </a:solidFill>
              </a:rPr>
              <a:t>——</a:t>
            </a:r>
            <a:r>
              <a:rPr lang="zh-CN" altLang="en-US" b="1">
                <a:solidFill>
                  <a:srgbClr val="CC0000"/>
                </a:solidFill>
              </a:rPr>
              <a:t>恩格斯</a:t>
            </a:r>
          </a:p>
        </p:txBody>
      </p:sp>
    </p:spTree>
    <p:extLst>
      <p:ext uri="{BB962C8B-B14F-4D97-AF65-F5344CB8AC3E}">
        <p14:creationId xmlns:p14="http://schemas.microsoft.com/office/powerpoint/2010/main" val="3296617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55654"/>
                                        </p:tgtEl>
                                        <p:attrNameLst>
                                          <p:attrName>style.visibility</p:attrName>
                                        </p:attrNameLst>
                                      </p:cBhvr>
                                      <p:to>
                                        <p:strVal val="visible"/>
                                      </p:to>
                                    </p:set>
                                    <p:animEffect transition="in" filter="wedge">
                                      <p:cBhvr>
                                        <p:cTn id="13" dur="2000"/>
                                        <p:tgtEl>
                                          <p:spTgt spid="15565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5656"/>
                                        </p:tgtEl>
                                        <p:attrNameLst>
                                          <p:attrName>style.visibility</p:attrName>
                                        </p:attrNameLst>
                                      </p:cBhvr>
                                      <p:to>
                                        <p:strVal val="visible"/>
                                      </p:to>
                                    </p:set>
                                    <p:animEffect transition="in" filter="blinds(horizontal)">
                                      <p:cBhvr>
                                        <p:cTn id="18" dur="500"/>
                                        <p:tgtEl>
                                          <p:spTgt spid="155656"/>
                                        </p:tgtEl>
                                      </p:cBhvr>
                                    </p:animEffect>
                                  </p:childTnLst>
                                  <p:subTnLst>
                                    <p:set>
                                      <p:cBhvr override="childStyle">
                                        <p:cTn dur="1" fill="hold" display="0" masterRel="nextClick" afterEffect="1"/>
                                        <p:tgtEl>
                                          <p:spTgt spid="15565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5655"/>
                                        </p:tgtEl>
                                        <p:attrNameLst>
                                          <p:attrName>style.visibility</p:attrName>
                                        </p:attrNameLst>
                                      </p:cBhvr>
                                      <p:to>
                                        <p:strVal val="visible"/>
                                      </p:to>
                                    </p:set>
                                    <p:animEffect transition="in" filter="wipe(left)">
                                      <p:cBhvr>
                                        <p:cTn id="23" dur="500"/>
                                        <p:tgtEl>
                                          <p:spTgt spid="155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55655" grpId="0"/>
      <p:bldP spid="1556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3" name="Rectangle 11"/>
          <p:cNvSpPr>
            <a:spLocks noChangeArrowheads="1"/>
          </p:cNvSpPr>
          <p:nvPr/>
        </p:nvSpPr>
        <p:spPr bwMode="auto">
          <a:xfrm>
            <a:off x="205703" y="1268763"/>
            <a:ext cx="8382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itchFamily="34" charset="0"/>
                <a:ea typeface="宋体" pitchFamily="2" charset="-122"/>
              </a:defRPr>
            </a:lvl1pPr>
            <a:lvl2pPr algn="ctr">
              <a:defRPr sz="4400">
                <a:solidFill>
                  <a:schemeClr val="tx2"/>
                </a:solidFill>
                <a:latin typeface="Arial" pitchFamily="34" charset="0"/>
                <a:ea typeface="宋体" pitchFamily="2" charset="-122"/>
              </a:defRPr>
            </a:lvl2pPr>
            <a:lvl3pPr algn="ctr">
              <a:defRPr sz="4400">
                <a:solidFill>
                  <a:schemeClr val="tx2"/>
                </a:solidFill>
                <a:latin typeface="Arial" pitchFamily="34" charset="0"/>
                <a:ea typeface="宋体" pitchFamily="2" charset="-122"/>
              </a:defRPr>
            </a:lvl3pPr>
            <a:lvl4pPr algn="ctr">
              <a:defRPr sz="4400">
                <a:solidFill>
                  <a:schemeClr val="tx2"/>
                </a:solidFill>
                <a:latin typeface="Arial" pitchFamily="34" charset="0"/>
                <a:ea typeface="宋体" pitchFamily="2" charset="-122"/>
              </a:defRPr>
            </a:lvl4pPr>
            <a:lvl5pPr algn="ctr">
              <a:defRPr sz="4400">
                <a:solidFill>
                  <a:schemeClr val="tx2"/>
                </a:solidFill>
                <a:latin typeface="Arial" pitchFamily="34" charset="0"/>
                <a:ea typeface="宋体" pitchFamily="2" charset="-122"/>
              </a:defRPr>
            </a:lvl5pPr>
            <a:lvl6pPr marL="457200" algn="ctr" fontAlgn="base">
              <a:spcBef>
                <a:spcPct val="0"/>
              </a:spcBef>
              <a:spcAft>
                <a:spcPct val="0"/>
              </a:spcAft>
              <a:defRPr sz="4400">
                <a:solidFill>
                  <a:schemeClr val="tx2"/>
                </a:solidFill>
                <a:latin typeface="Arial" pitchFamily="34" charset="0"/>
                <a:ea typeface="宋体" pitchFamily="2" charset="-122"/>
              </a:defRPr>
            </a:lvl6pPr>
            <a:lvl7pPr marL="914400" algn="ctr" fontAlgn="base">
              <a:spcBef>
                <a:spcPct val="0"/>
              </a:spcBef>
              <a:spcAft>
                <a:spcPct val="0"/>
              </a:spcAft>
              <a:defRPr sz="4400">
                <a:solidFill>
                  <a:schemeClr val="tx2"/>
                </a:solidFill>
                <a:latin typeface="Arial" pitchFamily="34" charset="0"/>
                <a:ea typeface="宋体" pitchFamily="2" charset="-122"/>
              </a:defRPr>
            </a:lvl7pPr>
            <a:lvl8pPr marL="1371600" algn="ctr" fontAlgn="base">
              <a:spcBef>
                <a:spcPct val="0"/>
              </a:spcBef>
              <a:spcAft>
                <a:spcPct val="0"/>
              </a:spcAft>
              <a:defRPr sz="4400">
                <a:solidFill>
                  <a:schemeClr val="tx2"/>
                </a:solidFill>
                <a:latin typeface="Arial" pitchFamily="34" charset="0"/>
                <a:ea typeface="宋体" pitchFamily="2" charset="-122"/>
              </a:defRPr>
            </a:lvl8pPr>
            <a:lvl9pPr marL="1828800" algn="ctr" fontAlgn="base">
              <a:spcBef>
                <a:spcPct val="0"/>
              </a:spcBef>
              <a:spcAft>
                <a:spcPct val="0"/>
              </a:spcAft>
              <a:defRPr sz="4400">
                <a:solidFill>
                  <a:schemeClr val="tx2"/>
                </a:solidFill>
                <a:latin typeface="Arial" pitchFamily="34" charset="0"/>
                <a:ea typeface="宋体" pitchFamily="2" charset="-122"/>
              </a:defRPr>
            </a:lvl9pPr>
          </a:lstStyle>
          <a:p>
            <a:pPr fontAlgn="base">
              <a:spcBef>
                <a:spcPct val="0"/>
              </a:spcBef>
              <a:spcAft>
                <a:spcPct val="0"/>
              </a:spcAft>
            </a:pPr>
            <a:r>
              <a:rPr lang="zh-CN" altLang="en-US" sz="5400" b="1" dirty="0" smtClean="0">
                <a:solidFill>
                  <a:srgbClr val="0000FF"/>
                </a:solidFill>
                <a:latin typeface="黑体" pitchFamily="49" charset="-122"/>
                <a:ea typeface="黑体" pitchFamily="49" charset="-122"/>
              </a:rPr>
              <a:t>没有需要，就没有创造</a:t>
            </a:r>
            <a:endParaRPr lang="zh-CN" altLang="en-US" sz="5400" b="1" dirty="0">
              <a:solidFill>
                <a:srgbClr val="0000FF"/>
              </a:solidFill>
              <a:latin typeface="黑体" pitchFamily="49" charset="-122"/>
              <a:ea typeface="黑体" pitchFamily="49" charset="-122"/>
            </a:endParaRPr>
          </a:p>
        </p:txBody>
      </p:sp>
      <p:sp>
        <p:nvSpPr>
          <p:cNvPr id="33804" name="Rectangle 12"/>
          <p:cNvSpPr>
            <a:spLocks noChangeArrowheads="1"/>
          </p:cNvSpPr>
          <p:nvPr/>
        </p:nvSpPr>
        <p:spPr bwMode="auto">
          <a:xfrm>
            <a:off x="2160712" y="2852936"/>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itchFamily="34" charset="0"/>
                <a:ea typeface="宋体" pitchFamily="2" charset="-122"/>
              </a:defRPr>
            </a:lvl1pPr>
            <a:lvl2pPr marL="742950" indent="-285750" algn="ctr">
              <a:spcBef>
                <a:spcPct val="20000"/>
              </a:spcBef>
              <a:defRPr sz="2800">
                <a:solidFill>
                  <a:schemeClr val="tx1"/>
                </a:solidFill>
                <a:latin typeface="Arial" pitchFamily="34" charset="0"/>
                <a:ea typeface="宋体" pitchFamily="2" charset="-122"/>
              </a:defRPr>
            </a:lvl2pPr>
            <a:lvl3pPr marL="1143000" indent="-228600" algn="ctr">
              <a:spcBef>
                <a:spcPct val="20000"/>
              </a:spcBef>
              <a:defRPr sz="2400">
                <a:solidFill>
                  <a:schemeClr val="tx1"/>
                </a:solidFill>
                <a:latin typeface="Arial" pitchFamily="34" charset="0"/>
                <a:ea typeface="宋体" pitchFamily="2" charset="-122"/>
              </a:defRPr>
            </a:lvl3pPr>
            <a:lvl4pPr marL="1600200" indent="-228600" algn="ctr">
              <a:spcBef>
                <a:spcPct val="20000"/>
              </a:spcBef>
              <a:defRPr sz="2000">
                <a:solidFill>
                  <a:schemeClr val="tx1"/>
                </a:solidFill>
                <a:latin typeface="Arial" pitchFamily="34" charset="0"/>
                <a:ea typeface="宋体" pitchFamily="2" charset="-122"/>
              </a:defRPr>
            </a:lvl4pPr>
            <a:lvl5pPr marL="2057400" indent="-228600" algn="ctr">
              <a:spcBef>
                <a:spcPct val="20000"/>
              </a:spcBef>
              <a:defRPr sz="2000">
                <a:solidFill>
                  <a:schemeClr val="tx1"/>
                </a:solidFill>
                <a:latin typeface="Arial" pitchFamily="34" charset="0"/>
                <a:ea typeface="宋体" pitchFamily="2" charset="-122"/>
              </a:defRPr>
            </a:lvl5pPr>
            <a:lvl6pPr marL="2514600" indent="-228600" algn="ctr" fontAlgn="base">
              <a:spcBef>
                <a:spcPct val="20000"/>
              </a:spcBef>
              <a:spcAft>
                <a:spcPct val="0"/>
              </a:spcAft>
              <a:defRPr sz="2000">
                <a:solidFill>
                  <a:schemeClr val="tx1"/>
                </a:solidFill>
                <a:latin typeface="Arial" pitchFamily="34" charset="0"/>
                <a:ea typeface="宋体" pitchFamily="2" charset="-122"/>
              </a:defRPr>
            </a:lvl6pPr>
            <a:lvl7pPr marL="2971800" indent="-228600" algn="ctr" fontAlgn="base">
              <a:spcBef>
                <a:spcPct val="20000"/>
              </a:spcBef>
              <a:spcAft>
                <a:spcPct val="0"/>
              </a:spcAft>
              <a:defRPr sz="2000">
                <a:solidFill>
                  <a:schemeClr val="tx1"/>
                </a:solidFill>
                <a:latin typeface="Arial" pitchFamily="34" charset="0"/>
                <a:ea typeface="宋体" pitchFamily="2" charset="-122"/>
              </a:defRPr>
            </a:lvl7pPr>
            <a:lvl8pPr marL="3429000" indent="-228600" algn="ctr" fontAlgn="base">
              <a:spcBef>
                <a:spcPct val="20000"/>
              </a:spcBef>
              <a:spcAft>
                <a:spcPct val="0"/>
              </a:spcAft>
              <a:defRPr sz="2000">
                <a:solidFill>
                  <a:schemeClr val="tx1"/>
                </a:solidFill>
                <a:latin typeface="Arial" pitchFamily="34" charset="0"/>
                <a:ea typeface="宋体" pitchFamily="2" charset="-122"/>
              </a:defRPr>
            </a:lvl8pPr>
            <a:lvl9pPr marL="3886200" indent="-228600" algn="ctr" fontAlgn="base">
              <a:spcBef>
                <a:spcPct val="20000"/>
              </a:spcBef>
              <a:spcAft>
                <a:spcPct val="0"/>
              </a:spcAft>
              <a:defRPr sz="2000">
                <a:solidFill>
                  <a:schemeClr val="tx1"/>
                </a:solidFill>
                <a:latin typeface="Arial" pitchFamily="34" charset="0"/>
                <a:ea typeface="宋体" pitchFamily="2" charset="-122"/>
              </a:defRPr>
            </a:lvl9pPr>
          </a:lstStyle>
          <a:p>
            <a:pPr fontAlgn="base">
              <a:spcAft>
                <a:spcPct val="0"/>
              </a:spcAft>
            </a:pPr>
            <a:r>
              <a:rPr lang="en-US" altLang="zh-CN" sz="4400" b="1" dirty="0">
                <a:solidFill>
                  <a:srgbClr val="0000FF"/>
                </a:solidFill>
                <a:latin typeface="黑体" pitchFamily="49" charset="-122"/>
                <a:ea typeface="黑体" pitchFamily="49" charset="-122"/>
              </a:rPr>
              <a:t>——</a:t>
            </a:r>
            <a:r>
              <a:rPr lang="zh-CN" altLang="en-US" sz="4400" b="1" dirty="0">
                <a:solidFill>
                  <a:srgbClr val="0000FF"/>
                </a:solidFill>
                <a:latin typeface="黑体" pitchFamily="49" charset="-122"/>
                <a:ea typeface="黑体" pitchFamily="49" charset="-122"/>
              </a:rPr>
              <a:t>第一次工业革命</a:t>
            </a:r>
          </a:p>
        </p:txBody>
      </p:sp>
      <p:sp>
        <p:nvSpPr>
          <p:cNvPr id="2" name="TextBox 1"/>
          <p:cNvSpPr txBox="1"/>
          <p:nvPr/>
        </p:nvSpPr>
        <p:spPr>
          <a:xfrm>
            <a:off x="4855568" y="6334780"/>
            <a:ext cx="4283496" cy="523220"/>
          </a:xfrm>
          <a:prstGeom prst="rect">
            <a:avLst/>
          </a:prstGeom>
          <a:noFill/>
        </p:spPr>
        <p:txBody>
          <a:bodyPr wrap="square" rtlCol="0">
            <a:spAutoFit/>
          </a:bodyPr>
          <a:lstStyle/>
          <a:p>
            <a:r>
              <a:rPr lang="zh-CN" altLang="en-US" sz="2800" dirty="0" smtClean="0"/>
              <a:t>江苏省宝应中学   李万荣</a:t>
            </a:r>
            <a:endParaRPr lang="zh-CN" altLang="en-US" sz="2800" dirty="0"/>
          </a:p>
        </p:txBody>
      </p:sp>
    </p:spTree>
    <p:extLst>
      <p:ext uri="{BB962C8B-B14F-4D97-AF65-F5344CB8AC3E}">
        <p14:creationId xmlns:p14="http://schemas.microsoft.com/office/powerpoint/2010/main" val="3369967159"/>
      </p:ext>
    </p:extLst>
  </p:cSld>
  <p:clrMapOvr>
    <a:masterClrMapping/>
  </p:clrMapOvr>
  <p:transition spd="med">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803"/>
                                        </p:tgtEl>
                                        <p:attrNameLst>
                                          <p:attrName>style.visibility</p:attrName>
                                        </p:attrNameLst>
                                      </p:cBhvr>
                                      <p:to>
                                        <p:strVal val="visible"/>
                                      </p:to>
                                    </p:set>
                                    <p:anim calcmode="lin" valueType="num">
                                      <p:cBhvr additive="base">
                                        <p:cTn id="7" dur="500" fill="hold"/>
                                        <p:tgtEl>
                                          <p:spTgt spid="33803"/>
                                        </p:tgtEl>
                                        <p:attrNameLst>
                                          <p:attrName>ppt_x</p:attrName>
                                        </p:attrNameLst>
                                      </p:cBhvr>
                                      <p:tavLst>
                                        <p:tav tm="0">
                                          <p:val>
                                            <p:strVal val="#ppt_x"/>
                                          </p:val>
                                        </p:tav>
                                        <p:tav tm="100000">
                                          <p:val>
                                            <p:strVal val="#ppt_x"/>
                                          </p:val>
                                        </p:tav>
                                      </p:tavLst>
                                    </p:anim>
                                    <p:anim calcmode="lin" valueType="num">
                                      <p:cBhvr additive="base">
                                        <p:cTn id="8" dur="500" fill="hold"/>
                                        <p:tgtEl>
                                          <p:spTgt spid="338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3804"/>
                                        </p:tgtEl>
                                        <p:attrNameLst>
                                          <p:attrName>style.visibility</p:attrName>
                                        </p:attrNameLst>
                                      </p:cBhvr>
                                      <p:to>
                                        <p:strVal val="visible"/>
                                      </p:to>
                                    </p:set>
                                    <p:animEffect transition="in" filter="fade">
                                      <p:cBhvr>
                                        <p:cTn id="13" dur="1000"/>
                                        <p:tgtEl>
                                          <p:spTgt spid="33804"/>
                                        </p:tgtEl>
                                      </p:cBhvr>
                                    </p:animEffect>
                                    <p:anim calcmode="lin" valueType="num">
                                      <p:cBhvr>
                                        <p:cTn id="14" dur="1000" fill="hold"/>
                                        <p:tgtEl>
                                          <p:spTgt spid="33804"/>
                                        </p:tgtEl>
                                        <p:attrNameLst>
                                          <p:attrName>ppt_x</p:attrName>
                                        </p:attrNameLst>
                                      </p:cBhvr>
                                      <p:tavLst>
                                        <p:tav tm="0">
                                          <p:val>
                                            <p:strVal val="#ppt_x"/>
                                          </p:val>
                                        </p:tav>
                                        <p:tav tm="100000">
                                          <p:val>
                                            <p:strVal val="#ppt_x"/>
                                          </p:val>
                                        </p:tav>
                                      </p:tavLst>
                                    </p:anim>
                                    <p:anim calcmode="lin" valueType="num">
                                      <p:cBhvr>
                                        <p:cTn id="15" dur="1000" fill="hold"/>
                                        <p:tgtEl>
                                          <p:spTgt spid="3380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p:bldP spid="3380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266" name="Group 3"/>
          <p:cNvGrpSpPr>
            <a:grpSpLocks/>
          </p:cNvGrpSpPr>
          <p:nvPr/>
        </p:nvGrpSpPr>
        <p:grpSpPr bwMode="auto">
          <a:xfrm>
            <a:off x="611188" y="1708152"/>
            <a:ext cx="3198812" cy="4877155"/>
            <a:chOff x="0" y="0"/>
            <a:chExt cx="1248" cy="1803"/>
          </a:xfrm>
        </p:grpSpPr>
        <p:pic>
          <p:nvPicPr>
            <p:cNvPr id="11267"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8"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5"/>
            <p:cNvSpPr txBox="1">
              <a:spLocks noChangeArrowheads="1"/>
            </p:cNvSpPr>
            <p:nvPr/>
          </p:nvSpPr>
          <p:spPr bwMode="auto">
            <a:xfrm>
              <a:off x="336" y="1632"/>
              <a:ext cx="54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fontAlgn="base">
                <a:spcBef>
                  <a:spcPct val="0"/>
                </a:spcBef>
                <a:spcAft>
                  <a:spcPct val="0"/>
                </a:spcAft>
                <a:buFont typeface="Arial" pitchFamily="34" charset="0"/>
                <a:buNone/>
              </a:pPr>
              <a:r>
                <a:rPr lang="zh-CN" altLang="en-US" sz="2400" b="1">
                  <a:solidFill>
                    <a:srgbClr val="000000"/>
                  </a:solidFill>
                  <a:sym typeface="Arial" pitchFamily="34" charset="0"/>
                </a:rPr>
                <a:t>富尔顿</a:t>
              </a:r>
            </a:p>
          </p:txBody>
        </p:sp>
      </p:grpSp>
      <p:sp>
        <p:nvSpPr>
          <p:cNvPr id="11269" name="Rectangle 6"/>
          <p:cNvSpPr>
            <a:spLocks noChangeArrowheads="1"/>
          </p:cNvSpPr>
          <p:nvPr/>
        </p:nvSpPr>
        <p:spPr bwMode="auto">
          <a:xfrm>
            <a:off x="3810000" y="4710562"/>
            <a:ext cx="533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fontAlgn="base">
              <a:spcBef>
                <a:spcPct val="0"/>
              </a:spcBef>
              <a:spcAft>
                <a:spcPct val="0"/>
              </a:spcAft>
              <a:buFont typeface="Arial" pitchFamily="34" charset="0"/>
              <a:buNone/>
            </a:pPr>
            <a:r>
              <a:rPr lang="zh-CN" altLang="en-US" sz="2400" b="1" dirty="0" smtClean="0">
                <a:solidFill>
                  <a:srgbClr val="FF0000"/>
                </a:solidFill>
                <a:sym typeface="Arial" pitchFamily="34" charset="0"/>
              </a:rPr>
              <a:t>180</a:t>
            </a:r>
            <a:r>
              <a:rPr lang="en-US" altLang="zh-CN" sz="2400" b="1" dirty="0" smtClean="0">
                <a:solidFill>
                  <a:srgbClr val="FF0000"/>
                </a:solidFill>
                <a:sym typeface="Arial" pitchFamily="34" charset="0"/>
              </a:rPr>
              <a:t>7</a:t>
            </a:r>
            <a:r>
              <a:rPr lang="zh-CN" altLang="en-US" sz="2400" b="1" dirty="0" smtClean="0">
                <a:solidFill>
                  <a:srgbClr val="FF0000"/>
                </a:solidFill>
                <a:sym typeface="Arial" pitchFamily="34" charset="0"/>
              </a:rPr>
              <a:t>年美国人</a:t>
            </a:r>
            <a:r>
              <a:rPr lang="zh-CN" altLang="en-US" sz="2400" b="1" dirty="0" smtClean="0">
                <a:solidFill>
                  <a:srgbClr val="000000"/>
                </a:solidFill>
                <a:sym typeface="Arial" pitchFamily="34" charset="0"/>
              </a:rPr>
              <a:t>富尔顿</a:t>
            </a:r>
            <a:r>
              <a:rPr lang="zh-CN" altLang="en-US" sz="2400" b="1" dirty="0">
                <a:solidFill>
                  <a:srgbClr val="000000"/>
                </a:solidFill>
                <a:sym typeface="Arial" pitchFamily="34" charset="0"/>
              </a:rPr>
              <a:t>制成的蒸汽机轮船</a:t>
            </a:r>
          </a:p>
        </p:txBody>
      </p:sp>
      <p:sp>
        <p:nvSpPr>
          <p:cNvPr id="11270" name="Text Box 2"/>
          <p:cNvSpPr txBox="1">
            <a:spLocks noChangeArrowheads="1"/>
          </p:cNvSpPr>
          <p:nvPr/>
        </p:nvSpPr>
        <p:spPr bwMode="auto">
          <a:xfrm>
            <a:off x="139701" y="155575"/>
            <a:ext cx="9004300" cy="1092200"/>
          </a:xfrm>
          <a:prstGeom prst="rect">
            <a:avLst/>
          </a:prstGeom>
          <a:solidFill>
            <a:schemeClr val="bg1"/>
          </a:solidFill>
          <a:ln w="25400" cmpd="sng">
            <a:solidFill>
              <a:srgbClr val="FF0000"/>
            </a:solidFill>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fontAlgn="base">
              <a:spcBef>
                <a:spcPct val="0"/>
              </a:spcBef>
              <a:spcAft>
                <a:spcPct val="0"/>
              </a:spcAft>
              <a:buFont typeface="Arial" pitchFamily="34" charset="0"/>
              <a:buNone/>
            </a:pPr>
            <a:r>
              <a:rPr lang="zh-CN" altLang="en-US" sz="3200" dirty="0">
                <a:solidFill>
                  <a:srgbClr val="FFFF00"/>
                </a:solidFill>
                <a:latin typeface="黑体" pitchFamily="49" charset="-122"/>
                <a:ea typeface="黑体" pitchFamily="49" charset="-122"/>
              </a:rPr>
              <a:t>   </a:t>
            </a:r>
            <a:r>
              <a:rPr lang="zh-CN" altLang="en-US" sz="3200" dirty="0">
                <a:solidFill>
                  <a:srgbClr val="0000FF"/>
                </a:solidFill>
                <a:latin typeface="黑体" pitchFamily="49" charset="-122"/>
                <a:ea typeface="黑体" pitchFamily="49" charset="-122"/>
              </a:rPr>
              <a:t>蒸汽动力的出现,加快了工业化的速度，同时带来了交通运输业的革命。</a:t>
            </a:r>
            <a:endParaRPr lang="zh-CN" altLang="en-US" dirty="0">
              <a:solidFill>
                <a:srgbClr val="000000"/>
              </a:solidFill>
            </a:endParaRPr>
          </a:p>
        </p:txBody>
      </p:sp>
      <p:pic>
        <p:nvPicPr>
          <p:cNvPr id="11271" name="Picture 7" descr="53B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838" y="1708172"/>
            <a:ext cx="4506912"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540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5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271"/>
                                        </p:tgtEl>
                                        <p:attrNameLst>
                                          <p:attrName>style.visibility</p:attrName>
                                        </p:attrNameLst>
                                      </p:cBhvr>
                                      <p:to>
                                        <p:strVal val="visible"/>
                                      </p:to>
                                    </p:set>
                                    <p:anim calcmode="lin" valueType="num">
                                      <p:cBhvr additive="base">
                                        <p:cTn id="17" dur="500" fill="hold"/>
                                        <p:tgtEl>
                                          <p:spTgt spid="11271"/>
                                        </p:tgtEl>
                                        <p:attrNameLst>
                                          <p:attrName>ppt_x</p:attrName>
                                        </p:attrNameLst>
                                      </p:cBhvr>
                                      <p:tavLst>
                                        <p:tav tm="0">
                                          <p:val>
                                            <p:strVal val="#ppt_x"/>
                                          </p:val>
                                        </p:tav>
                                        <p:tav tm="100000">
                                          <p:val>
                                            <p:strVal val="#ppt_x"/>
                                          </p:val>
                                        </p:tav>
                                      </p:tavLst>
                                    </p:anim>
                                    <p:anim calcmode="lin" valueType="num">
                                      <p:cBhvr additive="base">
                                        <p:cTn id="18"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269"/>
                                        </p:tgtEl>
                                        <p:attrNameLst>
                                          <p:attrName>style.visibility</p:attrName>
                                        </p:attrNameLst>
                                      </p:cBhvr>
                                      <p:to>
                                        <p:strVal val="visible"/>
                                      </p:to>
                                    </p:set>
                                    <p:animEffect transition="in" filter="fade">
                                      <p:cBhvr>
                                        <p:cTn id="23" dur="1000"/>
                                        <p:tgtEl>
                                          <p:spTgt spid="11269"/>
                                        </p:tgtEl>
                                      </p:cBhvr>
                                    </p:animEffect>
                                    <p:anim calcmode="lin" valueType="num">
                                      <p:cBhvr>
                                        <p:cTn id="24" dur="1000" fill="hold"/>
                                        <p:tgtEl>
                                          <p:spTgt spid="11269"/>
                                        </p:tgtEl>
                                        <p:attrNameLst>
                                          <p:attrName>ppt_x</p:attrName>
                                        </p:attrNameLst>
                                      </p:cBhvr>
                                      <p:tavLst>
                                        <p:tav tm="0">
                                          <p:val>
                                            <p:strVal val="#ppt_x"/>
                                          </p:val>
                                        </p:tav>
                                        <p:tav tm="100000">
                                          <p:val>
                                            <p:strVal val="#ppt_x"/>
                                          </p:val>
                                        </p:tav>
                                      </p:tavLst>
                                    </p:anim>
                                    <p:anim calcmode="lin" valueType="num">
                                      <p:cBhvr>
                                        <p:cTn id="25" dur="1000" fill="hold"/>
                                        <p:tgtEl>
                                          <p:spTgt spid="112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占位符 1"/>
          <p:cNvSpPr>
            <a:spLocks noGrp="1"/>
          </p:cNvSpPr>
          <p:nvPr>
            <p:ph type="dt" sz="half" idx="10"/>
          </p:nvPr>
        </p:nvSpPr>
        <p:spPr/>
        <p:txBody>
          <a:bodyPr/>
          <a:lstStyle/>
          <a:p>
            <a:fld id="{208AEB4F-8634-497D-96BF-AD6561089F83}" type="datetime1">
              <a:rPr lang="zh-CN" altLang="en-US"/>
              <a:pPr/>
              <a:t>2019/3/7</a:t>
            </a:fld>
            <a:endParaRPr lang="zh-CN" altLang="en-US" sz="1800">
              <a:solidFill>
                <a:srgbClr val="000000"/>
              </a:solidFill>
            </a:endParaRPr>
          </a:p>
        </p:txBody>
      </p:sp>
      <p:sp>
        <p:nvSpPr>
          <p:cNvPr id="12290" name="Rectangle 2"/>
          <p:cNvSpPr>
            <a:spLocks noGrp="1" noChangeArrowheads="1"/>
          </p:cNvSpPr>
          <p:nvPr>
            <p:ph type="body" sz="half" idx="4294967295"/>
          </p:nvPr>
        </p:nvSpPr>
        <p:spPr>
          <a:xfrm>
            <a:off x="0" y="2454275"/>
            <a:ext cx="4038600" cy="4527550"/>
          </a:xfrm>
        </p:spPr>
        <p:txBody>
          <a:bodyPr/>
          <a:lstStyle/>
          <a:p>
            <a:pPr marL="0" indent="0">
              <a:buFont typeface="Arial" pitchFamily="34" charset="0"/>
              <a:buNone/>
            </a:pPr>
            <a:endParaRPr lang="zh-CN" altLang="en-US"/>
          </a:p>
          <a:p>
            <a:pPr marL="0" indent="0">
              <a:buFont typeface="Arial" pitchFamily="34" charset="0"/>
              <a:buNone/>
            </a:pPr>
            <a:endParaRPr lang="zh-CN" altLang="en-US"/>
          </a:p>
        </p:txBody>
      </p:sp>
      <p:pic>
        <p:nvPicPr>
          <p:cNvPr id="12291" name="Picture 3" descr="W020080114559861795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 y="236538"/>
            <a:ext cx="4495800"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53B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73375"/>
            <a:ext cx="488315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111126" y="3559180"/>
            <a:ext cx="323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fontAlgn="base">
              <a:spcBef>
                <a:spcPct val="0"/>
              </a:spcBef>
              <a:spcAft>
                <a:spcPct val="0"/>
              </a:spcAft>
              <a:buFont typeface="Arial" pitchFamily="34" charset="0"/>
              <a:buNone/>
            </a:pPr>
            <a:endParaRPr lang="zh-CN" altLang="en-US">
              <a:solidFill>
                <a:srgbClr val="000000"/>
              </a:solidFill>
            </a:endParaRPr>
          </a:p>
        </p:txBody>
      </p:sp>
      <p:sp>
        <p:nvSpPr>
          <p:cNvPr id="12294" name="Text Box 6"/>
          <p:cNvSpPr txBox="1">
            <a:spLocks noChangeArrowheads="1"/>
          </p:cNvSpPr>
          <p:nvPr/>
        </p:nvSpPr>
        <p:spPr bwMode="auto">
          <a:xfrm>
            <a:off x="111136" y="3559179"/>
            <a:ext cx="3140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fontAlgn="base">
              <a:spcBef>
                <a:spcPct val="0"/>
              </a:spcBef>
              <a:spcAft>
                <a:spcPct val="0"/>
              </a:spcAft>
              <a:buFont typeface="Arial" pitchFamily="34" charset="0"/>
              <a:buNone/>
            </a:pPr>
            <a:r>
              <a:rPr lang="zh-CN" altLang="en-US" sz="2400" b="1" dirty="0" smtClean="0">
                <a:solidFill>
                  <a:srgbClr val="FF0000"/>
                </a:solidFill>
                <a:sym typeface="Arial" pitchFamily="34" charset="0"/>
              </a:rPr>
              <a:t>1814年英国人</a:t>
            </a:r>
            <a:r>
              <a:rPr lang="zh-CN" altLang="en-US" sz="2400" b="1" dirty="0" smtClean="0">
                <a:solidFill>
                  <a:srgbClr val="000000"/>
                </a:solidFill>
                <a:sym typeface="Arial" pitchFamily="34" charset="0"/>
              </a:rPr>
              <a:t>史蒂芬</a:t>
            </a:r>
            <a:r>
              <a:rPr lang="zh-CN" altLang="en-US" sz="2400" b="1" dirty="0">
                <a:solidFill>
                  <a:srgbClr val="000000"/>
                </a:solidFill>
                <a:sym typeface="Arial" pitchFamily="34" charset="0"/>
              </a:rPr>
              <a:t>孙发明的蒸汽机车</a:t>
            </a:r>
          </a:p>
        </p:txBody>
      </p:sp>
      <p:sp>
        <p:nvSpPr>
          <p:cNvPr id="12295" name="Text Box 7"/>
          <p:cNvSpPr txBox="1">
            <a:spLocks noChangeArrowheads="1"/>
          </p:cNvSpPr>
          <p:nvPr/>
        </p:nvSpPr>
        <p:spPr bwMode="auto">
          <a:xfrm>
            <a:off x="4105286" y="6200775"/>
            <a:ext cx="481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fontAlgn="base">
              <a:spcBef>
                <a:spcPct val="0"/>
              </a:spcBef>
              <a:spcAft>
                <a:spcPct val="0"/>
              </a:spcAft>
              <a:buFont typeface="Arial" pitchFamily="34" charset="0"/>
              <a:buNone/>
            </a:pPr>
            <a:r>
              <a:rPr lang="zh-CN" altLang="en-US" sz="2400" b="1" dirty="0">
                <a:solidFill>
                  <a:srgbClr val="000000"/>
                </a:solidFill>
                <a:sym typeface="Arial" pitchFamily="34" charset="0"/>
              </a:rPr>
              <a:t>英国早期的铁路运输</a:t>
            </a:r>
          </a:p>
        </p:txBody>
      </p:sp>
    </p:spTree>
    <p:extLst>
      <p:ext uri="{BB962C8B-B14F-4D97-AF65-F5344CB8AC3E}">
        <p14:creationId xmlns:p14="http://schemas.microsoft.com/office/powerpoint/2010/main" val="288109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arn(inVertical)">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1000"/>
                                        <p:tgtEl>
                                          <p:spTgt spid="12292"/>
                                        </p:tgtEl>
                                      </p:cBhvr>
                                    </p:animEffect>
                                    <p:anim calcmode="lin" valueType="num">
                                      <p:cBhvr>
                                        <p:cTn id="13" dur="1000" fill="hold"/>
                                        <p:tgtEl>
                                          <p:spTgt spid="12292"/>
                                        </p:tgtEl>
                                        <p:attrNameLst>
                                          <p:attrName>ppt_x</p:attrName>
                                        </p:attrNameLst>
                                      </p:cBhvr>
                                      <p:tavLst>
                                        <p:tav tm="0">
                                          <p:val>
                                            <p:strVal val="#ppt_x"/>
                                          </p:val>
                                        </p:tav>
                                        <p:tav tm="100000">
                                          <p:val>
                                            <p:strVal val="#ppt_x"/>
                                          </p:val>
                                        </p:tav>
                                      </p:tavLst>
                                    </p:anim>
                                    <p:anim calcmode="lin" valueType="num">
                                      <p:cBhvr>
                                        <p:cTn id="14"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295"/>
                                        </p:tgtEl>
                                        <p:attrNameLst>
                                          <p:attrName>style.visibility</p:attrName>
                                        </p:attrNameLst>
                                      </p:cBhvr>
                                      <p:to>
                                        <p:strVal val="visible"/>
                                      </p:to>
                                    </p:set>
                                    <p:animEffect transition="in" filter="wipe(down)">
                                      <p:cBhvr>
                                        <p:cTn id="19"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349" name="Group 181"/>
          <p:cNvGraphicFramePr>
            <a:graphicFrameLocks noGrp="1"/>
          </p:cNvGraphicFramePr>
          <p:nvPr>
            <p:extLst>
              <p:ext uri="{D42A27DB-BD31-4B8C-83A1-F6EECF244321}">
                <p14:modId xmlns:p14="http://schemas.microsoft.com/office/powerpoint/2010/main" val="1493618496"/>
              </p:ext>
            </p:extLst>
          </p:nvPr>
        </p:nvGraphicFramePr>
        <p:xfrm>
          <a:off x="2" y="0"/>
          <a:ext cx="9180513" cy="6675440"/>
        </p:xfrm>
        <a:graphic>
          <a:graphicData uri="http://schemas.openxmlformats.org/drawingml/2006/table">
            <a:tbl>
              <a:tblPr/>
              <a:tblGrid>
                <a:gridCol w="1223963"/>
                <a:gridCol w="1439863"/>
                <a:gridCol w="2232025"/>
                <a:gridCol w="936625"/>
                <a:gridCol w="3348037"/>
              </a:tblGrid>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领域</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时间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发明者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国别</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发明成就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rowSpan="6">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1733</a:t>
                      </a: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凯伊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英国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飞梭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1765</a:t>
                      </a: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哈格里夫斯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英国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珍妮纺纱机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1769</a:t>
                      </a: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阿克莱特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英国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水力纺纱机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1779</a:t>
                      </a: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克隆普顿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英国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骡机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1785</a:t>
                      </a: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卡特莱特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英国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水力织布机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1793</a:t>
                      </a: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伊莱</a:t>
                      </a:r>
                      <a:r>
                        <a:rPr kumimoji="0" lang="en-US" alt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惠特尼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美国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轧棉机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1690</a:t>
                      </a: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巴本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法国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活塞</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1696</a:t>
                      </a: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塞维利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英国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蒸汽抽水机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1705</a:t>
                      </a: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纽可门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英国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大气活塞式蒸汽机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1769</a:t>
                      </a: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瓦特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英国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单动式蒸汽机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1782</a:t>
                      </a: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瓦特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英国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联动式蒸汽机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1807</a:t>
                      </a: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富尔顿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美国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汽船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1814</a:t>
                      </a: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史蒂芬孙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英国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蒸汽机车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68" name="Text Box 93"/>
          <p:cNvSpPr txBox="1"/>
          <p:nvPr/>
        </p:nvSpPr>
        <p:spPr>
          <a:xfrm>
            <a:off x="2427288" y="1401763"/>
            <a:ext cx="184150" cy="366712"/>
          </a:xfrm>
          <a:prstGeom prst="rect">
            <a:avLst/>
          </a:prstGeom>
          <a:noFill/>
          <a:ln w="9525">
            <a:noFill/>
          </a:ln>
        </p:spPr>
        <p:txBody>
          <a:bodyPr>
            <a:spAutoFit/>
          </a:bodyPr>
          <a:lstStyle/>
          <a:p>
            <a:pPr eaLnBrk="0" fontAlgn="base" hangingPunct="0">
              <a:spcBef>
                <a:spcPct val="50000"/>
              </a:spcBef>
              <a:spcAft>
                <a:spcPct val="0"/>
              </a:spcAft>
            </a:pPr>
            <a:endParaRPr lang="zh-CN" altLang="zh-CN" dirty="0">
              <a:solidFill>
                <a:prstClr val="black"/>
              </a:solidFill>
              <a:latin typeface="Arial" panose="020B0604020202020204" pitchFamily="34" charset="0"/>
            </a:endParaRPr>
          </a:p>
        </p:txBody>
      </p:sp>
      <p:sp>
        <p:nvSpPr>
          <p:cNvPr id="16469" name="Text Box 166"/>
          <p:cNvSpPr txBox="1"/>
          <p:nvPr/>
        </p:nvSpPr>
        <p:spPr>
          <a:xfrm>
            <a:off x="7720035" y="914401"/>
            <a:ext cx="184731" cy="369332"/>
          </a:xfrm>
          <a:prstGeom prst="rect">
            <a:avLst/>
          </a:prstGeom>
          <a:noFill/>
          <a:ln w="9525">
            <a:noFill/>
          </a:ln>
        </p:spPr>
        <p:txBody>
          <a:bodyPr wrap="none">
            <a:spAutoFit/>
          </a:bodyPr>
          <a:lstStyle/>
          <a:p>
            <a:pPr eaLnBrk="0" fontAlgn="base" hangingPunct="0">
              <a:spcBef>
                <a:spcPct val="0"/>
              </a:spcBef>
              <a:spcAft>
                <a:spcPct val="0"/>
              </a:spcAft>
            </a:pPr>
            <a:endParaRPr lang="zh-CN" altLang="zh-CN" dirty="0">
              <a:solidFill>
                <a:prstClr val="black"/>
              </a:solidFill>
              <a:latin typeface="Arial" panose="020B0604020202020204" pitchFamily="34" charset="0"/>
            </a:endParaRPr>
          </a:p>
        </p:txBody>
      </p:sp>
      <p:sp>
        <p:nvSpPr>
          <p:cNvPr id="7337" name="Text Box 169"/>
          <p:cNvSpPr txBox="1"/>
          <p:nvPr/>
        </p:nvSpPr>
        <p:spPr>
          <a:xfrm>
            <a:off x="0" y="0"/>
            <a:ext cx="5143500" cy="579438"/>
          </a:xfrm>
          <a:prstGeom prst="rect">
            <a:avLst/>
          </a:prstGeom>
          <a:solidFill>
            <a:srgbClr val="000000"/>
          </a:solidFill>
          <a:ln w="9525">
            <a:noFill/>
          </a:ln>
        </p:spPr>
        <p:txBody>
          <a:bodyPr>
            <a:spAutoFit/>
          </a:bodyPr>
          <a:lstStyle/>
          <a:p>
            <a:pPr eaLnBrk="0" fontAlgn="base" hangingPunct="0">
              <a:spcBef>
                <a:spcPct val="50000"/>
              </a:spcBef>
              <a:spcAft>
                <a:spcPct val="0"/>
              </a:spcAft>
            </a:pPr>
            <a:r>
              <a:rPr lang="zh-CN" altLang="en-US" sz="3200" b="1" dirty="0">
                <a:solidFill>
                  <a:srgbClr val="FFFF00"/>
                </a:solidFill>
                <a:latin typeface="微软雅黑" panose="020B0503020204020204" pitchFamily="34" charset="-122"/>
                <a:ea typeface="微软雅黑" panose="020B0503020204020204" pitchFamily="34" charset="-122"/>
              </a:rPr>
              <a:t>第一次工业革命的发明成果</a:t>
            </a:r>
          </a:p>
        </p:txBody>
      </p:sp>
      <p:sp>
        <p:nvSpPr>
          <p:cNvPr id="16472" name="Text Box 174"/>
          <p:cNvSpPr txBox="1"/>
          <p:nvPr/>
        </p:nvSpPr>
        <p:spPr>
          <a:xfrm>
            <a:off x="0" y="2420938"/>
            <a:ext cx="184150" cy="366712"/>
          </a:xfrm>
          <a:prstGeom prst="rect">
            <a:avLst/>
          </a:prstGeom>
          <a:noFill/>
          <a:ln w="9525">
            <a:noFill/>
          </a:ln>
        </p:spPr>
        <p:txBody>
          <a:bodyPr>
            <a:spAutoFit/>
          </a:bodyPr>
          <a:lstStyle/>
          <a:p>
            <a:pPr eaLnBrk="0" fontAlgn="base" hangingPunct="0">
              <a:spcBef>
                <a:spcPct val="0"/>
              </a:spcBef>
              <a:spcAft>
                <a:spcPct val="0"/>
              </a:spcAft>
            </a:pPr>
            <a:endParaRPr lang="zh-CN" altLang="zh-CN" dirty="0">
              <a:solidFill>
                <a:prstClr val="black"/>
              </a:solidFill>
              <a:latin typeface="Arial" panose="020B0604020202020204" pitchFamily="34" charset="0"/>
            </a:endParaRPr>
          </a:p>
        </p:txBody>
      </p:sp>
      <p:sp>
        <p:nvSpPr>
          <p:cNvPr id="11" name="AutoShape 15"/>
          <p:cNvSpPr/>
          <p:nvPr/>
        </p:nvSpPr>
        <p:spPr>
          <a:xfrm rot="5400000">
            <a:off x="223838" y="4643362"/>
            <a:ext cx="876300" cy="733663"/>
          </a:xfrm>
          <a:prstGeom prst="rightArrow">
            <a:avLst>
              <a:gd name="adj1" fmla="val 50000"/>
              <a:gd name="adj2" fmla="val 51122"/>
            </a:avLst>
          </a:prstGeom>
          <a:noFill/>
          <a:ln w="76200" cap="flat" cmpd="sng">
            <a:solidFill>
              <a:schemeClr val="tx1"/>
            </a:solidFill>
            <a:prstDash val="solid"/>
            <a:miter/>
            <a:headEnd type="none" w="med" len="med"/>
            <a:tailEnd type="none" w="med" len="med"/>
          </a:ln>
        </p:spPr>
        <p:txBody>
          <a:bodyPr anchor="ctr">
            <a:spAutoFit/>
          </a:bodyPr>
          <a:lstStyle/>
          <a:p>
            <a:pPr eaLnBrk="0" fontAlgn="base" hangingPunct="0">
              <a:spcBef>
                <a:spcPct val="0"/>
              </a:spcBef>
              <a:spcAft>
                <a:spcPct val="0"/>
              </a:spcAft>
            </a:pPr>
            <a:endParaRPr lang="zh-CN" altLang="en-US" dirty="0">
              <a:solidFill>
                <a:srgbClr val="0000FF"/>
              </a:solidFill>
              <a:latin typeface="Arial" panose="020B0604020202020204" pitchFamily="34" charset="0"/>
            </a:endParaRPr>
          </a:p>
        </p:txBody>
      </p:sp>
      <p:sp>
        <p:nvSpPr>
          <p:cNvPr id="12" name="AutoShape 15"/>
          <p:cNvSpPr/>
          <p:nvPr/>
        </p:nvSpPr>
        <p:spPr>
          <a:xfrm rot="5400000">
            <a:off x="103210" y="2038076"/>
            <a:ext cx="1000125" cy="637223"/>
          </a:xfrm>
          <a:prstGeom prst="rightArrow">
            <a:avLst>
              <a:gd name="adj1" fmla="val 57611"/>
              <a:gd name="adj2" fmla="val 51154"/>
            </a:avLst>
          </a:prstGeom>
          <a:noFill/>
          <a:ln w="76200" cap="flat" cmpd="sng">
            <a:solidFill>
              <a:schemeClr val="tx1"/>
            </a:solidFill>
            <a:prstDash val="solid"/>
            <a:miter/>
            <a:headEnd type="none" w="med" len="med"/>
            <a:tailEnd type="none" w="med" len="med"/>
          </a:ln>
        </p:spPr>
        <p:txBody>
          <a:bodyPr anchor="ctr">
            <a:spAutoFit/>
          </a:bodyPr>
          <a:lstStyle/>
          <a:p>
            <a:pPr eaLnBrk="0" fontAlgn="base" hangingPunct="0">
              <a:spcBef>
                <a:spcPct val="0"/>
              </a:spcBef>
              <a:spcAft>
                <a:spcPct val="0"/>
              </a:spcAft>
            </a:pPr>
            <a:endParaRPr lang="zh-CN" altLang="en-US" dirty="0">
              <a:solidFill>
                <a:srgbClr val="0000FF"/>
              </a:solidFill>
              <a:latin typeface="Arial" panose="020B0604020202020204" pitchFamily="34" charset="0"/>
            </a:endParaRPr>
          </a:p>
        </p:txBody>
      </p:sp>
      <p:sp>
        <p:nvSpPr>
          <p:cNvPr id="13" name="矩形 12"/>
          <p:cNvSpPr/>
          <p:nvPr/>
        </p:nvSpPr>
        <p:spPr>
          <a:xfrm>
            <a:off x="-1714500" y="571544"/>
            <a:ext cx="4572000" cy="1039813"/>
          </a:xfrm>
          <a:prstGeom prst="rect">
            <a:avLst/>
          </a:prstGeom>
          <a:noFill/>
          <a:ln w="9525">
            <a:noFill/>
          </a:ln>
        </p:spPr>
        <p:txBody>
          <a:bodyPr>
            <a:spAutoFit/>
          </a:bodyPr>
          <a:lstStyle/>
          <a:p>
            <a:pPr algn="ctr" fontAlgn="base">
              <a:spcBef>
                <a:spcPct val="20000"/>
              </a:spcBef>
              <a:spcAft>
                <a:spcPct val="0"/>
              </a:spcAft>
            </a:pPr>
            <a:r>
              <a:rPr lang="zh-CN" altLang="en-US" sz="2800" b="1" dirty="0">
                <a:solidFill>
                  <a:srgbClr val="0000FF"/>
                </a:solidFill>
                <a:latin typeface="微软雅黑" panose="020B0503020204020204" pitchFamily="34" charset="-122"/>
                <a:ea typeface="微软雅黑" panose="020B0503020204020204" pitchFamily="34" charset="-122"/>
              </a:rPr>
              <a:t>棉纺</a:t>
            </a:r>
          </a:p>
          <a:p>
            <a:pPr algn="ctr" fontAlgn="base">
              <a:spcBef>
                <a:spcPct val="20000"/>
              </a:spcBef>
              <a:spcAft>
                <a:spcPct val="0"/>
              </a:spcAft>
            </a:pPr>
            <a:r>
              <a:rPr lang="zh-CN" altLang="en-US" sz="2800" b="1" dirty="0">
                <a:solidFill>
                  <a:srgbClr val="0000FF"/>
                </a:solidFill>
                <a:latin typeface="微软雅黑" panose="020B0503020204020204" pitchFamily="34" charset="-122"/>
                <a:ea typeface="微软雅黑" panose="020B0503020204020204" pitchFamily="34" charset="-122"/>
              </a:rPr>
              <a:t>织业    </a:t>
            </a:r>
          </a:p>
        </p:txBody>
      </p:sp>
      <p:sp>
        <p:nvSpPr>
          <p:cNvPr id="14" name="矩形 13"/>
          <p:cNvSpPr/>
          <p:nvPr/>
        </p:nvSpPr>
        <p:spPr>
          <a:xfrm>
            <a:off x="214573" y="3857626"/>
            <a:ext cx="902811" cy="523220"/>
          </a:xfrm>
          <a:prstGeom prst="rect">
            <a:avLst/>
          </a:prstGeom>
          <a:noFill/>
          <a:ln w="9525">
            <a:noFill/>
          </a:ln>
        </p:spPr>
        <p:txBody>
          <a:bodyPr wrap="none">
            <a:spAutoFit/>
          </a:bodyPr>
          <a:lstStyle/>
          <a:p>
            <a:pPr algn="ctr" fontAlgn="base">
              <a:spcBef>
                <a:spcPct val="20000"/>
              </a:spcBef>
              <a:spcAft>
                <a:spcPct val="0"/>
              </a:spcAft>
            </a:pPr>
            <a:r>
              <a:rPr lang="zh-CN" altLang="en-US" sz="2800" b="1" dirty="0">
                <a:solidFill>
                  <a:srgbClr val="0000FF"/>
                </a:solidFill>
                <a:latin typeface="微软雅黑" panose="020B0503020204020204" pitchFamily="34" charset="-122"/>
                <a:ea typeface="微软雅黑" panose="020B0503020204020204" pitchFamily="34" charset="-122"/>
              </a:rPr>
              <a:t>动力</a:t>
            </a:r>
          </a:p>
        </p:txBody>
      </p:sp>
      <p:sp>
        <p:nvSpPr>
          <p:cNvPr id="15" name="矩形 14"/>
          <p:cNvSpPr/>
          <p:nvPr/>
        </p:nvSpPr>
        <p:spPr>
          <a:xfrm>
            <a:off x="-1643062" y="5572169"/>
            <a:ext cx="4572000" cy="1039813"/>
          </a:xfrm>
          <a:prstGeom prst="rect">
            <a:avLst/>
          </a:prstGeom>
          <a:noFill/>
          <a:ln w="9525">
            <a:noFill/>
          </a:ln>
        </p:spPr>
        <p:txBody>
          <a:bodyPr>
            <a:spAutoFit/>
          </a:bodyPr>
          <a:lstStyle/>
          <a:p>
            <a:pPr algn="ctr" fontAlgn="base">
              <a:spcBef>
                <a:spcPct val="20000"/>
              </a:spcBef>
              <a:spcAft>
                <a:spcPct val="0"/>
              </a:spcAft>
            </a:pPr>
            <a:r>
              <a:rPr lang="zh-CN" altLang="en-US" sz="2800" b="1" dirty="0">
                <a:solidFill>
                  <a:srgbClr val="0000FF"/>
                </a:solidFill>
                <a:latin typeface="微软雅黑" panose="020B0503020204020204" pitchFamily="34" charset="-122"/>
                <a:ea typeface="微软雅黑" panose="020B0503020204020204" pitchFamily="34" charset="-122"/>
              </a:rPr>
              <a:t>交通</a:t>
            </a:r>
          </a:p>
          <a:p>
            <a:pPr algn="ctr" fontAlgn="base">
              <a:spcBef>
                <a:spcPct val="20000"/>
              </a:spcBef>
              <a:spcAft>
                <a:spcPct val="0"/>
              </a:spcAft>
            </a:pPr>
            <a:r>
              <a:rPr lang="zh-CN" altLang="en-US" sz="2800" b="1" dirty="0">
                <a:solidFill>
                  <a:srgbClr val="0000FF"/>
                </a:solidFill>
                <a:latin typeface="微软雅黑" panose="020B0503020204020204" pitchFamily="34" charset="-122"/>
                <a:ea typeface="微软雅黑" panose="020B0503020204020204" pitchFamily="34" charset="-122"/>
              </a:rPr>
              <a:t>运输</a:t>
            </a:r>
          </a:p>
        </p:txBody>
      </p:sp>
      <p:sp>
        <p:nvSpPr>
          <p:cNvPr id="7336" name="Text Box 168"/>
          <p:cNvSpPr txBox="1"/>
          <p:nvPr/>
        </p:nvSpPr>
        <p:spPr>
          <a:xfrm>
            <a:off x="5795964" y="5084807"/>
            <a:ext cx="2062162" cy="523875"/>
          </a:xfrm>
          <a:prstGeom prst="rect">
            <a:avLst/>
          </a:prstGeom>
          <a:solidFill>
            <a:srgbClr val="000000"/>
          </a:solidFill>
          <a:ln w="9525">
            <a:noFill/>
          </a:ln>
        </p:spPr>
        <p:txBody>
          <a:bodyPr>
            <a:spAutoFit/>
          </a:bodyPr>
          <a:lstStyle/>
          <a:p>
            <a:pPr eaLnBrk="0" fontAlgn="base" hangingPunct="0">
              <a:spcBef>
                <a:spcPct val="0"/>
              </a:spcBef>
              <a:spcAft>
                <a:spcPct val="0"/>
              </a:spcAft>
            </a:pPr>
            <a:r>
              <a:rPr lang="zh-CN" altLang="en-US" sz="2800" b="1" dirty="0">
                <a:solidFill>
                  <a:srgbClr val="FFFF00"/>
                </a:solidFill>
                <a:latin typeface="微软雅黑" panose="020B0503020204020204" pitchFamily="34" charset="-122"/>
                <a:ea typeface="微软雅黑" panose="020B0503020204020204" pitchFamily="34" charset="-122"/>
              </a:rPr>
              <a:t>万能蒸汽机</a:t>
            </a:r>
          </a:p>
        </p:txBody>
      </p:sp>
      <p:sp>
        <p:nvSpPr>
          <p:cNvPr id="27" name="圆角矩形标注 26"/>
          <p:cNvSpPr/>
          <p:nvPr/>
        </p:nvSpPr>
        <p:spPr>
          <a:xfrm>
            <a:off x="92075" y="1091450"/>
            <a:ext cx="5416029" cy="576263"/>
          </a:xfrm>
          <a:prstGeom prst="wedgeRoundRectCallout">
            <a:avLst>
              <a:gd name="adj1" fmla="val 50009"/>
              <a:gd name="adj2" fmla="val 59550"/>
              <a:gd name="adj3" fmla="val 16667"/>
            </a:avLst>
          </a:prstGeom>
          <a:solidFill>
            <a:srgbClr val="FFFF00"/>
          </a:solidFill>
          <a:ln w="9525" cap="flat" cmpd="sng">
            <a:solidFill>
              <a:schemeClr val="tx1"/>
            </a:solidFill>
            <a:prstDash val="solid"/>
            <a:miter/>
            <a:headEnd type="none" w="med" len="med"/>
            <a:tailEnd type="none" w="med" len="med"/>
          </a:ln>
        </p:spPr>
        <p:txBody>
          <a:bodyPr wrap="none" anchor="ctr"/>
          <a:lstStyle/>
          <a:p>
            <a:pPr algn="ctr" fontAlgn="base">
              <a:spcBef>
                <a:spcPct val="0"/>
              </a:spcBef>
            </a:pPr>
            <a:r>
              <a:rPr lang="zh-CN" altLang="en-US" sz="2800" b="1" noProof="1">
                <a:solidFill>
                  <a:srgbClr val="660066"/>
                </a:solidFill>
                <a:effectLst>
                  <a:outerShdw blurRad="38100" dist="38100" dir="2700000">
                    <a:srgbClr val="000000"/>
                  </a:outerShdw>
                </a:effectLst>
                <a:latin typeface="Arial" panose="020B0604020202020204" pitchFamily="34" charset="0"/>
                <a:cs typeface="+mn-ea"/>
              </a:rPr>
              <a:t>标志着资本主义大工厂制度的诞生</a:t>
            </a:r>
            <a:endParaRPr lang="zh-CN" altLang="en-US" sz="2800" b="1" noProof="1">
              <a:solidFill>
                <a:srgbClr val="660066"/>
              </a:solidFill>
              <a:effectLst>
                <a:outerShdw blurRad="38100" dist="38100" dir="2700000">
                  <a:srgbClr val="000000"/>
                </a:outerShdw>
              </a:effectLst>
              <a:latin typeface="Arial" panose="020B0604020202020204" pitchFamily="34" charset="0"/>
            </a:endParaRPr>
          </a:p>
        </p:txBody>
      </p:sp>
      <p:sp>
        <p:nvSpPr>
          <p:cNvPr id="28" name="圆角矩形标注 27"/>
          <p:cNvSpPr/>
          <p:nvPr/>
        </p:nvSpPr>
        <p:spPr>
          <a:xfrm>
            <a:off x="3800923" y="663418"/>
            <a:ext cx="3654872" cy="501966"/>
          </a:xfrm>
          <a:prstGeom prst="wedgeRoundRectCallout">
            <a:avLst>
              <a:gd name="adj1" fmla="val 49801"/>
              <a:gd name="adj2" fmla="val 75222"/>
              <a:gd name="adj3" fmla="val 16667"/>
            </a:avLst>
          </a:prstGeom>
          <a:solidFill>
            <a:srgbClr val="FFFF00"/>
          </a:solidFill>
          <a:ln w="9525" cap="flat" cmpd="sng">
            <a:solidFill>
              <a:schemeClr val="tx1"/>
            </a:solidFill>
            <a:prstDash val="solid"/>
            <a:miter/>
            <a:headEnd type="none" w="med" len="med"/>
            <a:tailEnd type="none" w="med" len="med"/>
          </a:ln>
        </p:spPr>
        <p:txBody>
          <a:bodyPr wrap="none" anchor="ctr"/>
          <a:lstStyle/>
          <a:p>
            <a:pPr algn="ctr" fontAlgn="base">
              <a:spcBef>
                <a:spcPct val="0"/>
              </a:spcBef>
            </a:pPr>
            <a:r>
              <a:rPr lang="zh-CN" altLang="en-US" sz="2800" b="1" noProof="1">
                <a:solidFill>
                  <a:srgbClr val="660066"/>
                </a:solidFill>
                <a:effectLst>
                  <a:outerShdw blurRad="38100" dist="38100" dir="2700000">
                    <a:srgbClr val="000000"/>
                  </a:outerShdw>
                </a:effectLst>
                <a:latin typeface="Arial" panose="020B0604020202020204" pitchFamily="34" charset="0"/>
                <a:cs typeface="+mn-ea"/>
              </a:rPr>
              <a:t>标志着工业革命的开始</a:t>
            </a:r>
            <a:endParaRPr lang="zh-CN" altLang="en-US" sz="2800" b="1" noProof="1">
              <a:solidFill>
                <a:srgbClr val="660066"/>
              </a:solidFill>
              <a:effectLst>
                <a:outerShdw blurRad="38100" dist="38100" dir="2700000">
                  <a:srgbClr val="000000"/>
                </a:outerShdw>
              </a:effectLst>
              <a:latin typeface="Arial" panose="020B0604020202020204" pitchFamily="34" charset="0"/>
            </a:endParaRPr>
          </a:p>
        </p:txBody>
      </p:sp>
      <p:sp>
        <p:nvSpPr>
          <p:cNvPr id="29" name="圆角矩形标注 28"/>
          <p:cNvSpPr/>
          <p:nvPr/>
        </p:nvSpPr>
        <p:spPr>
          <a:xfrm>
            <a:off x="1161656" y="3789040"/>
            <a:ext cx="5066529" cy="1373886"/>
          </a:xfrm>
          <a:prstGeom prst="wedgeRoundRectCallout">
            <a:avLst>
              <a:gd name="adj1" fmla="val 49801"/>
              <a:gd name="adj2" fmla="val 75222"/>
              <a:gd name="adj3" fmla="val 16667"/>
            </a:avLst>
          </a:prstGeom>
          <a:solidFill>
            <a:srgbClr val="FFFF00"/>
          </a:solidFill>
          <a:ln w="9525" cap="flat" cmpd="sng">
            <a:solidFill>
              <a:schemeClr val="tx1"/>
            </a:solidFill>
            <a:prstDash val="solid"/>
            <a:miter/>
            <a:headEnd type="none" w="med" len="med"/>
            <a:tailEnd type="none" w="med" len="med"/>
          </a:ln>
        </p:spPr>
        <p:txBody>
          <a:bodyPr anchor="ctr"/>
          <a:lstStyle/>
          <a:p>
            <a:pPr algn="ctr" fontAlgn="base">
              <a:spcBef>
                <a:spcPct val="0"/>
              </a:spcBef>
            </a:pPr>
            <a:r>
              <a:rPr lang="zh-CN" altLang="en-US" sz="2800" b="1" noProof="1">
                <a:solidFill>
                  <a:srgbClr val="660066"/>
                </a:solidFill>
                <a:effectLst>
                  <a:outerShdw blurRad="38100" dist="38100" dir="2700000">
                    <a:srgbClr val="000000"/>
                  </a:outerShdw>
                </a:effectLst>
                <a:latin typeface="Arial" panose="020B0604020202020204" pitchFamily="34" charset="0"/>
                <a:cs typeface="+mn-ea"/>
              </a:rPr>
              <a:t>第一次工业革命中最重要的标志性发明，标志着人类进入“蒸汽时代”</a:t>
            </a:r>
            <a:endParaRPr lang="zh-CN" altLang="en-US" sz="2800" b="1" noProof="1">
              <a:solidFill>
                <a:srgbClr val="660066"/>
              </a:solidFill>
              <a:effectLst>
                <a:outerShdw blurRad="38100" dist="38100" dir="2700000">
                  <a:srgbClr val="000000"/>
                </a:outerShdw>
              </a:effectLst>
              <a:latin typeface="Arial" panose="020B0604020202020204" pitchFamily="34" charset="0"/>
            </a:endParaRPr>
          </a:p>
        </p:txBody>
      </p:sp>
    </p:spTree>
    <p:extLst>
      <p:ext uri="{BB962C8B-B14F-4D97-AF65-F5344CB8AC3E}">
        <p14:creationId xmlns:p14="http://schemas.microsoft.com/office/powerpoint/2010/main" val="298129044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337"/>
                                        </p:tgtEl>
                                      </p:cBhvr>
                                    </p:animEffect>
                                    <p:set>
                                      <p:cBhvr>
                                        <p:cTn id="7" dur="1" fill="hold">
                                          <p:stCondLst>
                                            <p:cond delay="499"/>
                                          </p:stCondLst>
                                        </p:cTn>
                                        <p:tgtEl>
                                          <p:spTgt spid="7337"/>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349"/>
                                        </p:tgtEl>
                                        <p:attrNameLst>
                                          <p:attrName>style.visibility</p:attrName>
                                        </p:attrNameLst>
                                      </p:cBhvr>
                                      <p:to>
                                        <p:strVal val="visible"/>
                                      </p:to>
                                    </p:set>
                                    <p:animEffect transition="in" filter="blinds(horizontal)">
                                      <p:cBhvr>
                                        <p:cTn id="11" dur="500"/>
                                        <p:tgtEl>
                                          <p:spTgt spid="734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336"/>
                                        </p:tgtEl>
                                        <p:attrNameLst>
                                          <p:attrName>style.visibility</p:attrName>
                                        </p:attrNameLst>
                                      </p:cBhvr>
                                      <p:to>
                                        <p:strVal val="visible"/>
                                      </p:to>
                                    </p:set>
                                    <p:animEffect transition="in" filter="blinds(horizontal)">
                                      <p:cBhvr>
                                        <p:cTn id="39" dur="500"/>
                                        <p:tgtEl>
                                          <p:spTgt spid="733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linds(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linds(horizontal)">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linds(horizontal)">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7" grpId="0" animBg="1"/>
      <p:bldP spid="11" grpId="0" animBg="1"/>
      <p:bldP spid="12" grpId="0" animBg="1"/>
      <p:bldP spid="13" grpId="0"/>
      <p:bldP spid="14" grpId="0"/>
      <p:bldP spid="15" grpId="0"/>
      <p:bldP spid="7336" grpId="0" animBg="1"/>
      <p:bldP spid="27" grpId="0" bldLvl="0" animBg="1"/>
      <p:bldP spid="28" grpId="0" bldLvl="0" animBg="1"/>
      <p:bldP spid="2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23568" y="188642"/>
            <a:ext cx="49116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smtClean="0">
                <a:solidFill>
                  <a:srgbClr val="FF0000"/>
                </a:solidFill>
              </a:rPr>
              <a:t>需求带来的文明和创伤</a:t>
            </a:r>
            <a:endParaRPr lang="zh-CN" altLang="en-US" sz="3600" b="1" dirty="0">
              <a:solidFill>
                <a:srgbClr val="FF0000"/>
              </a:solidFill>
            </a:endParaRPr>
          </a:p>
        </p:txBody>
      </p:sp>
      <p:sp>
        <p:nvSpPr>
          <p:cNvPr id="6" name="Line 24"/>
          <p:cNvSpPr>
            <a:spLocks noChangeShapeType="1"/>
          </p:cNvSpPr>
          <p:nvPr/>
        </p:nvSpPr>
        <p:spPr bwMode="auto">
          <a:xfrm>
            <a:off x="543745" y="874440"/>
            <a:ext cx="3884240" cy="0"/>
          </a:xfrm>
          <a:prstGeom prst="line">
            <a:avLst/>
          </a:prstGeom>
          <a:noFill/>
          <a:ln w="76200">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7" name="TextBox 6"/>
          <p:cNvSpPr txBox="1"/>
          <p:nvPr/>
        </p:nvSpPr>
        <p:spPr>
          <a:xfrm>
            <a:off x="4800399" y="188661"/>
            <a:ext cx="4320480" cy="1200329"/>
          </a:xfrm>
          <a:prstGeom prst="rect">
            <a:avLst/>
          </a:prstGeom>
          <a:noFill/>
        </p:spPr>
        <p:txBody>
          <a:bodyPr wrap="square" rtlCol="0">
            <a:spAutoFit/>
          </a:bodyPr>
          <a:lstStyle/>
          <a:p>
            <a:pPr fontAlgn="base">
              <a:spcBef>
                <a:spcPct val="0"/>
              </a:spcBef>
              <a:spcAft>
                <a:spcPct val="0"/>
              </a:spcAft>
            </a:pPr>
            <a:r>
              <a:rPr lang="en-US" altLang="zh-CN" sz="3600" b="1" dirty="0" smtClean="0">
                <a:solidFill>
                  <a:srgbClr val="0000FF"/>
                </a:solidFill>
              </a:rPr>
              <a:t>——</a:t>
            </a:r>
            <a:r>
              <a:rPr lang="zh-CN" altLang="en-US" sz="3600" b="1" dirty="0" smtClean="0">
                <a:solidFill>
                  <a:srgbClr val="0000FF"/>
                </a:solidFill>
                <a:ea typeface="黑体" pitchFamily="49" charset="-122"/>
              </a:rPr>
              <a:t>工业革命影响</a:t>
            </a:r>
            <a:endParaRPr lang="zh-CN" altLang="en-US" sz="3600" b="1" dirty="0">
              <a:solidFill>
                <a:srgbClr val="0000FF"/>
              </a:solidFill>
              <a:ea typeface="黑体" pitchFamily="49" charset="-122"/>
            </a:endParaRPr>
          </a:p>
          <a:p>
            <a:endParaRPr lang="zh-CN" altLang="en-US" sz="3600" b="1" dirty="0">
              <a:solidFill>
                <a:srgbClr val="FF0000"/>
              </a:solidFill>
            </a:endParaRPr>
          </a:p>
        </p:txBody>
      </p:sp>
      <p:sp>
        <p:nvSpPr>
          <p:cNvPr id="8" name="Rectangle 6"/>
          <p:cNvSpPr/>
          <p:nvPr/>
        </p:nvSpPr>
        <p:spPr>
          <a:xfrm>
            <a:off x="323528" y="1388979"/>
            <a:ext cx="8208912" cy="2456057"/>
          </a:xfrm>
          <a:prstGeom prst="rect">
            <a:avLst/>
          </a:prstGeom>
          <a:noFill/>
          <a:ln w="9525">
            <a:noFill/>
          </a:ln>
        </p:spPr>
        <p:txBody>
          <a:bodyPr wrap="square">
            <a:spAutoFit/>
          </a:bodyPr>
          <a:lstStyle/>
          <a:p>
            <a:pPr>
              <a:lnSpc>
                <a:spcPct val="120000"/>
              </a:lnSpc>
            </a:pPr>
            <a:r>
              <a:rPr lang="zh-CN" altLang="en-US" sz="3200" b="1" dirty="0">
                <a:solidFill>
                  <a:prstClr val="black"/>
                </a:solidFill>
                <a:latin typeface="黑体" pitchFamily="49" charset="-122"/>
                <a:ea typeface="黑体" pitchFamily="49" charset="-122"/>
              </a:rPr>
              <a:t>    这是个最坏的时代，这是个最好的时代，这是个令人绝望的春天，这是个充满希望的春天</a:t>
            </a:r>
            <a:r>
              <a:rPr lang="en-US" altLang="zh-CN" sz="3200" b="1" dirty="0">
                <a:solidFill>
                  <a:prstClr val="black"/>
                </a:solidFill>
                <a:ea typeface="黑体" pitchFamily="49" charset="-122"/>
              </a:rPr>
              <a:t>……</a:t>
            </a:r>
            <a:endParaRPr lang="en-US" altLang="zh-CN" sz="3200" b="1" dirty="0">
              <a:solidFill>
                <a:prstClr val="black"/>
              </a:solidFill>
              <a:latin typeface="黑体" pitchFamily="49" charset="-122"/>
              <a:ea typeface="黑体" pitchFamily="49" charset="-122"/>
            </a:endParaRPr>
          </a:p>
          <a:p>
            <a:pPr>
              <a:lnSpc>
                <a:spcPct val="120000"/>
              </a:lnSpc>
            </a:pPr>
            <a:r>
              <a:rPr lang="en-US" altLang="zh-CN" sz="3200" b="1" dirty="0">
                <a:solidFill>
                  <a:prstClr val="black"/>
                </a:solidFill>
                <a:latin typeface="黑体" pitchFamily="49" charset="-122"/>
                <a:ea typeface="黑体" pitchFamily="49" charset="-122"/>
              </a:rPr>
              <a:t>     </a:t>
            </a:r>
            <a:r>
              <a:rPr lang="en-US" altLang="zh-CN" sz="3200" b="1" dirty="0" smtClean="0">
                <a:solidFill>
                  <a:prstClr val="black"/>
                </a:solidFill>
                <a:latin typeface="黑体" pitchFamily="49" charset="-122"/>
                <a:ea typeface="黑体" pitchFamily="49" charset="-122"/>
              </a:rPr>
              <a:t>    </a:t>
            </a:r>
            <a:r>
              <a:rPr lang="en-US" altLang="zh-CN" sz="3200" b="1" dirty="0">
                <a:solidFill>
                  <a:prstClr val="black"/>
                </a:solidFill>
                <a:ea typeface="黑体" pitchFamily="49" charset="-122"/>
              </a:rPr>
              <a:t>——</a:t>
            </a:r>
            <a:r>
              <a:rPr lang="zh-CN" altLang="en-US" sz="3200" b="1" dirty="0">
                <a:solidFill>
                  <a:prstClr val="black"/>
                </a:solidFill>
                <a:latin typeface="黑体" pitchFamily="49" charset="-122"/>
                <a:ea typeface="黑体" pitchFamily="49" charset="-122"/>
              </a:rPr>
              <a:t>（英国）狄更斯</a:t>
            </a:r>
            <a:r>
              <a:rPr lang="en-US" altLang="zh-CN" sz="3200" b="1" dirty="0">
                <a:solidFill>
                  <a:prstClr val="black"/>
                </a:solidFill>
                <a:latin typeface="黑体" pitchFamily="49" charset="-122"/>
                <a:ea typeface="黑体" pitchFamily="49" charset="-122"/>
              </a:rPr>
              <a:t>《</a:t>
            </a:r>
            <a:r>
              <a:rPr lang="zh-CN" altLang="en-US" sz="3200" b="1" dirty="0">
                <a:solidFill>
                  <a:prstClr val="black"/>
                </a:solidFill>
                <a:latin typeface="黑体" pitchFamily="49" charset="-122"/>
                <a:ea typeface="黑体" pitchFamily="49" charset="-122"/>
              </a:rPr>
              <a:t>双城记</a:t>
            </a:r>
            <a:r>
              <a:rPr lang="en-US" altLang="zh-CN" sz="3200" b="1" dirty="0">
                <a:solidFill>
                  <a:prstClr val="black"/>
                </a:solidFill>
                <a:latin typeface="黑体" pitchFamily="49" charset="-122"/>
                <a:ea typeface="黑体" pitchFamily="49" charset="-122"/>
              </a:rPr>
              <a:t>》</a:t>
            </a:r>
          </a:p>
        </p:txBody>
      </p:sp>
      <p:sp>
        <p:nvSpPr>
          <p:cNvPr id="9" name="文本框 15363"/>
          <p:cNvSpPr txBox="1"/>
          <p:nvPr/>
        </p:nvSpPr>
        <p:spPr>
          <a:xfrm>
            <a:off x="380799" y="4437134"/>
            <a:ext cx="8839200" cy="584775"/>
          </a:xfrm>
          <a:prstGeom prst="rect">
            <a:avLst/>
          </a:prstGeom>
          <a:noFill/>
          <a:ln w="9525">
            <a:noFill/>
          </a:ln>
        </p:spPr>
        <p:txBody>
          <a:bodyPr>
            <a:spAutoFit/>
          </a:bodyPr>
          <a:lstStyle/>
          <a:p>
            <a:pPr>
              <a:spcBef>
                <a:spcPct val="50000"/>
              </a:spcBef>
            </a:pPr>
            <a:r>
              <a:rPr lang="zh-CN" altLang="en-US" sz="3200" b="1" dirty="0">
                <a:solidFill>
                  <a:srgbClr val="FF0000"/>
                </a:solidFill>
                <a:effectLst>
                  <a:outerShdw blurRad="38100" dist="38100" dir="2700000">
                    <a:srgbClr val="C0C0C0"/>
                  </a:outerShdw>
                </a:effectLst>
                <a:ea typeface="黑体" pitchFamily="49" charset="-122"/>
              </a:rPr>
              <a:t>问题探究</a:t>
            </a:r>
            <a:r>
              <a:rPr lang="en-US" altLang="x-none" sz="3200" b="1" dirty="0" smtClean="0">
                <a:solidFill>
                  <a:srgbClr val="FF0000"/>
                </a:solidFill>
                <a:effectLst>
                  <a:outerShdw blurRad="38100" dist="38100" dir="2700000">
                    <a:srgbClr val="C0C0C0"/>
                  </a:outerShdw>
                </a:effectLst>
                <a:ea typeface="黑体" pitchFamily="49" charset="-122"/>
              </a:rPr>
              <a:t>：</a:t>
            </a:r>
            <a:r>
              <a:rPr lang="zh-CN" altLang="en-US" sz="3200" b="1" dirty="0" smtClean="0">
                <a:solidFill>
                  <a:srgbClr val="FF0000"/>
                </a:solidFill>
                <a:effectLst>
                  <a:outerShdw blurRad="38100" dist="38100" dir="2700000">
                    <a:srgbClr val="C0C0C0"/>
                  </a:outerShdw>
                </a:effectLst>
                <a:ea typeface="黑体" pitchFamily="49" charset="-122"/>
              </a:rPr>
              <a:t>如何</a:t>
            </a:r>
            <a:r>
              <a:rPr lang="zh-CN" altLang="en-US" sz="3200" b="1" dirty="0">
                <a:solidFill>
                  <a:srgbClr val="FF0000"/>
                </a:solidFill>
                <a:effectLst>
                  <a:outerShdw blurRad="38100" dist="38100" dir="2700000">
                    <a:srgbClr val="C0C0C0"/>
                  </a:outerShdw>
                </a:effectLst>
                <a:ea typeface="黑体" pitchFamily="49" charset="-122"/>
              </a:rPr>
              <a:t>看待工业革命的影响</a:t>
            </a:r>
            <a:r>
              <a:rPr lang="en-US" altLang="zh-CN" sz="3200" b="1" dirty="0">
                <a:solidFill>
                  <a:srgbClr val="FF0000"/>
                </a:solidFill>
                <a:effectLst>
                  <a:outerShdw blurRad="38100" dist="38100" dir="2700000">
                    <a:srgbClr val="C0C0C0"/>
                  </a:outerShdw>
                </a:effectLst>
                <a:ea typeface="黑体" pitchFamily="49" charset="-122"/>
              </a:rPr>
              <a:t>?</a:t>
            </a:r>
            <a:endParaRPr lang="zh-CN" altLang="en-US" sz="3200" b="1" dirty="0">
              <a:solidFill>
                <a:srgbClr val="FF0000"/>
              </a:solidFill>
              <a:effectLst>
                <a:outerShdw blurRad="38100" dist="38100" dir="2700000">
                  <a:srgbClr val="C0C0C0"/>
                </a:outerShdw>
              </a:effectLst>
              <a:ea typeface="黑体" pitchFamily="49" charset="-122"/>
            </a:endParaRPr>
          </a:p>
        </p:txBody>
      </p:sp>
    </p:spTree>
    <p:extLst>
      <p:ext uri="{BB962C8B-B14F-4D97-AF65-F5344CB8AC3E}">
        <p14:creationId xmlns:p14="http://schemas.microsoft.com/office/powerpoint/2010/main" val="245211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06" name="Rectangle 4"/>
          <p:cNvSpPr>
            <a:spLocks noChangeArrowheads="1"/>
          </p:cNvSpPr>
          <p:nvPr/>
        </p:nvSpPr>
        <p:spPr bwMode="auto">
          <a:xfrm>
            <a:off x="609600" y="5638800"/>
            <a:ext cx="7772400" cy="1066800"/>
          </a:xfrm>
          <a:prstGeom prst="rect">
            <a:avLst/>
          </a:prstGeom>
          <a:solidFill>
            <a:srgbClr val="0000FF"/>
          </a:solidFill>
          <a:ln>
            <a:noFill/>
          </a:ln>
          <a:effectLst/>
          <a:extLst>
            <a:ext uri="{91240B29-F687-4F45-9708-019B960494DF}">
              <a14:hiddenLine xmlns:a14="http://schemas.microsoft.com/office/drawing/2010/main" w="57150" algn="ctr">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pPr>
            <a:r>
              <a:rPr lang="zh-CN" altLang="en-US" sz="3200" b="1" dirty="0">
                <a:solidFill>
                  <a:srgbClr val="FFFF00"/>
                </a:solidFill>
                <a:effectLst>
                  <a:outerShdw blurRad="38100" dist="38100" dir="2700000" algn="tl">
                    <a:srgbClr val="000000"/>
                  </a:outerShdw>
                </a:effectLst>
                <a:ea typeface="黑体" pitchFamily="49" charset="-122"/>
              </a:rPr>
              <a:t>极大提高生产力，人类社会进入蒸汽时代</a:t>
            </a:r>
          </a:p>
          <a:p>
            <a:pPr fontAlgn="base">
              <a:spcBef>
                <a:spcPct val="0"/>
              </a:spcBef>
              <a:spcAft>
                <a:spcPct val="0"/>
              </a:spcAft>
            </a:pPr>
            <a:r>
              <a:rPr lang="zh-CN" altLang="en-US" sz="3200" b="1" dirty="0">
                <a:solidFill>
                  <a:srgbClr val="FFFF00"/>
                </a:solidFill>
                <a:effectLst>
                  <a:outerShdw blurRad="38100" dist="38100" dir="2700000" algn="tl">
                    <a:srgbClr val="000000"/>
                  </a:outerShdw>
                </a:effectLst>
                <a:ea typeface="黑体" pitchFamily="49" charset="-122"/>
              </a:rPr>
              <a:t>英国农业社会       工业社会</a:t>
            </a:r>
          </a:p>
        </p:txBody>
      </p:sp>
      <p:sp>
        <p:nvSpPr>
          <p:cNvPr id="16407" name="Text Box 5"/>
          <p:cNvSpPr txBox="1">
            <a:spLocks noChangeArrowheads="1"/>
          </p:cNvSpPr>
          <p:nvPr/>
        </p:nvSpPr>
        <p:spPr bwMode="auto">
          <a:xfrm>
            <a:off x="319881" y="306775"/>
            <a:ext cx="8351838" cy="1411288"/>
          </a:xfrm>
          <a:prstGeom prst="rect">
            <a:avLst/>
          </a:prstGeom>
          <a:solidFill>
            <a:schemeClr val="bg1"/>
          </a:solidFill>
          <a:ln w="38100" cap="sq">
            <a:solidFill>
              <a:srgbClr val="0000FF"/>
            </a:solidFill>
            <a:miter lim="800000"/>
            <a:headEnd type="none" w="sm" len="sm"/>
            <a:tailEnd type="none" w="sm" len="sm"/>
          </a:ln>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50000"/>
              </a:spcBef>
              <a:spcAft>
                <a:spcPct val="0"/>
              </a:spcAft>
              <a:buFontTx/>
              <a:buNone/>
            </a:pPr>
            <a:r>
              <a:rPr kumimoji="1" lang="zh-CN" altLang="en-US" sz="2800" b="1">
                <a:solidFill>
                  <a:srgbClr val="000000"/>
                </a:solidFill>
                <a:latin typeface="黑体" pitchFamily="49" charset="-122"/>
                <a:ea typeface="黑体" pitchFamily="49" charset="-122"/>
              </a:rPr>
              <a:t>    资产阶级在它的不到一百年的阶级统治中所创造的生产力，比过去一切世代创造的全部生产力还要多</a:t>
            </a:r>
            <a:r>
              <a:rPr kumimoji="1" lang="en-US" altLang="zh-CN" sz="2800" b="1">
                <a:solidFill>
                  <a:srgbClr val="000000"/>
                </a:solidFill>
                <a:latin typeface="黑体" pitchFamily="49" charset="-122"/>
                <a:ea typeface="黑体" pitchFamily="49" charset="-122"/>
              </a:rPr>
              <a:t>……                   ——《</a:t>
            </a:r>
            <a:r>
              <a:rPr kumimoji="1" lang="zh-CN" altLang="en-US" sz="2800" b="1">
                <a:solidFill>
                  <a:srgbClr val="000000"/>
                </a:solidFill>
                <a:latin typeface="黑体" pitchFamily="49" charset="-122"/>
                <a:ea typeface="黑体" pitchFamily="49" charset="-122"/>
              </a:rPr>
              <a:t>共产党宣言</a:t>
            </a:r>
            <a:r>
              <a:rPr kumimoji="1" lang="en-US" altLang="zh-CN" sz="2800" b="1">
                <a:solidFill>
                  <a:srgbClr val="000000"/>
                </a:solidFill>
                <a:latin typeface="黑体" pitchFamily="49" charset="-122"/>
                <a:ea typeface="黑体" pitchFamily="49" charset="-122"/>
              </a:rPr>
              <a:t>》</a:t>
            </a:r>
          </a:p>
        </p:txBody>
      </p:sp>
      <p:grpSp>
        <p:nvGrpSpPr>
          <p:cNvPr id="16408" name="Group 24"/>
          <p:cNvGrpSpPr>
            <a:grpSpLocks/>
          </p:cNvGrpSpPr>
          <p:nvPr/>
        </p:nvGrpSpPr>
        <p:grpSpPr bwMode="auto">
          <a:xfrm>
            <a:off x="250849" y="2000727"/>
            <a:ext cx="8983980" cy="3465545"/>
            <a:chOff x="130" y="3031"/>
            <a:chExt cx="14148" cy="5458"/>
          </a:xfrm>
        </p:grpSpPr>
        <p:grpSp>
          <p:nvGrpSpPr>
            <p:cNvPr id="16409" name="Group 25"/>
            <p:cNvGrpSpPr>
              <a:grpSpLocks/>
            </p:cNvGrpSpPr>
            <p:nvPr/>
          </p:nvGrpSpPr>
          <p:grpSpPr bwMode="auto">
            <a:xfrm>
              <a:off x="130" y="3031"/>
              <a:ext cx="12836" cy="5458"/>
              <a:chOff x="70" y="1331"/>
              <a:chExt cx="6926" cy="2397"/>
            </a:xfrm>
          </p:grpSpPr>
          <p:graphicFrame>
            <p:nvGraphicFramePr>
              <p:cNvPr id="16410" name="Object 26"/>
              <p:cNvGraphicFramePr>
                <a:graphicFrameLocks noChangeAspect="1"/>
              </p:cNvGraphicFramePr>
              <p:nvPr>
                <p:extLst>
                  <p:ext uri="{D42A27DB-BD31-4B8C-83A1-F6EECF244321}">
                    <p14:modId xmlns:p14="http://schemas.microsoft.com/office/powerpoint/2010/main" val="1725886971"/>
                  </p:ext>
                </p:extLst>
              </p:nvPr>
            </p:nvGraphicFramePr>
            <p:xfrm>
              <a:off x="70" y="1629"/>
              <a:ext cx="4752" cy="2064"/>
            </p:xfrm>
            <a:graphic>
              <a:graphicData uri="http://schemas.openxmlformats.org/presentationml/2006/ole">
                <mc:AlternateContent xmlns:mc="http://schemas.openxmlformats.org/markup-compatibility/2006">
                  <mc:Choice xmlns:v="urn:schemas-microsoft-com:vml" Requires="v">
                    <p:oleObj spid="_x0000_s1132" r:id="rId3" imgW="3648151" imgH="2467051" progId="Excel.Chart.8">
                      <p:embed/>
                    </p:oleObj>
                  </mc:Choice>
                  <mc:Fallback>
                    <p:oleObj r:id="rId3" imgW="3648151" imgH="2467051" progId="Excel.Chart.8">
                      <p:embed/>
                      <p:pic>
                        <p:nvPicPr>
                          <p:cNvPr id="0" name=""/>
                          <p:cNvPicPr>
                            <a:picLocks noRot="1" noChangeAspect="1" noChangeArrowheads="1"/>
                          </p:cNvPicPr>
                          <p:nvPr/>
                        </p:nvPicPr>
                        <p:blipFill>
                          <a:blip r:embed="rId4">
                            <a:extLst>
                              <a:ext uri="{28A0092B-C50C-407E-A947-70E740481C1C}">
                                <a14:useLocalDpi xmlns:a14="http://schemas.microsoft.com/office/drawing/2010/main" val="0"/>
                              </a:ext>
                            </a:extLst>
                          </a:blip>
                          <a:srcRect l="12532" t="11273" r="20627" b="16000"/>
                          <a:stretch>
                            <a:fillRect/>
                          </a:stretch>
                        </p:blipFill>
                        <p:spPr bwMode="auto">
                          <a:xfrm>
                            <a:off x="70" y="1629"/>
                            <a:ext cx="4752" cy="206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11" name="Rectangle 27"/>
              <p:cNvSpPr>
                <a:spLocks noChangeArrowheads="1"/>
              </p:cNvSpPr>
              <p:nvPr/>
            </p:nvSpPr>
            <p:spPr bwMode="auto">
              <a:xfrm>
                <a:off x="289" y="2304"/>
                <a:ext cx="1625"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000" b="1">
                    <a:solidFill>
                      <a:srgbClr val="000000"/>
                    </a:solidFill>
                  </a:rPr>
                  <a:t>1796</a:t>
                </a:r>
                <a:r>
                  <a:rPr lang="zh-CN" altLang="en-US" sz="2000" b="1">
                    <a:solidFill>
                      <a:srgbClr val="000000"/>
                    </a:solidFill>
                  </a:rPr>
                  <a:t>年 </a:t>
                </a:r>
                <a:r>
                  <a:rPr lang="en-US" altLang="zh-CN" sz="2000" b="1">
                    <a:solidFill>
                      <a:srgbClr val="000000"/>
                    </a:solidFill>
                  </a:rPr>
                  <a:t>1830</a:t>
                </a:r>
                <a:r>
                  <a:rPr lang="zh-CN" altLang="en-US" sz="2000" b="1">
                    <a:solidFill>
                      <a:srgbClr val="000000"/>
                    </a:solidFill>
                  </a:rPr>
                  <a:t>年</a:t>
                </a:r>
              </a:p>
            </p:txBody>
          </p:sp>
          <p:sp>
            <p:nvSpPr>
              <p:cNvPr id="16412" name="Rectangle 28"/>
              <p:cNvSpPr>
                <a:spLocks noChangeArrowheads="1"/>
              </p:cNvSpPr>
              <p:nvPr/>
            </p:nvSpPr>
            <p:spPr bwMode="auto">
              <a:xfrm>
                <a:off x="2213" y="1362"/>
                <a:ext cx="946"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dirty="0">
                    <a:solidFill>
                      <a:srgbClr val="000000"/>
                    </a:solidFill>
                    <a:ea typeface="黑体" pitchFamily="49" charset="-122"/>
                  </a:rPr>
                  <a:t>煤产量</a:t>
                </a:r>
              </a:p>
            </p:txBody>
          </p:sp>
          <p:sp>
            <p:nvSpPr>
              <p:cNvPr id="16413" name="Rectangle 29"/>
              <p:cNvSpPr>
                <a:spLocks noChangeArrowheads="1"/>
              </p:cNvSpPr>
              <p:nvPr/>
            </p:nvSpPr>
            <p:spPr bwMode="auto">
              <a:xfrm>
                <a:off x="1919" y="2304"/>
                <a:ext cx="1625"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000" b="1">
                    <a:solidFill>
                      <a:srgbClr val="000000"/>
                    </a:solidFill>
                  </a:rPr>
                  <a:t>1700</a:t>
                </a:r>
                <a:r>
                  <a:rPr lang="zh-CN" altLang="en-US" sz="2000" b="1">
                    <a:solidFill>
                      <a:srgbClr val="000000"/>
                    </a:solidFill>
                  </a:rPr>
                  <a:t>年 </a:t>
                </a:r>
                <a:r>
                  <a:rPr lang="en-US" altLang="zh-CN" sz="2000" b="1">
                    <a:solidFill>
                      <a:srgbClr val="000000"/>
                    </a:solidFill>
                  </a:rPr>
                  <a:t>1840</a:t>
                </a:r>
                <a:r>
                  <a:rPr lang="zh-CN" altLang="en-US" sz="2000" b="1">
                    <a:solidFill>
                      <a:srgbClr val="000000"/>
                    </a:solidFill>
                  </a:rPr>
                  <a:t>年</a:t>
                </a:r>
              </a:p>
            </p:txBody>
          </p:sp>
          <p:sp>
            <p:nvSpPr>
              <p:cNvPr id="16414" name="Rectangle 30"/>
              <p:cNvSpPr>
                <a:spLocks noChangeArrowheads="1"/>
              </p:cNvSpPr>
              <p:nvPr/>
            </p:nvSpPr>
            <p:spPr bwMode="auto">
              <a:xfrm>
                <a:off x="3408" y="2256"/>
                <a:ext cx="1625"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000" b="1">
                    <a:solidFill>
                      <a:srgbClr val="000000"/>
                    </a:solidFill>
                  </a:rPr>
                  <a:t>1740</a:t>
                </a:r>
                <a:r>
                  <a:rPr lang="zh-CN" altLang="en-US" sz="2000" b="1">
                    <a:solidFill>
                      <a:srgbClr val="000000"/>
                    </a:solidFill>
                  </a:rPr>
                  <a:t>年 </a:t>
                </a:r>
                <a:r>
                  <a:rPr lang="en-US" altLang="zh-CN" sz="2000" b="1">
                    <a:solidFill>
                      <a:srgbClr val="000000"/>
                    </a:solidFill>
                  </a:rPr>
                  <a:t>1850</a:t>
                </a:r>
                <a:r>
                  <a:rPr lang="zh-CN" altLang="en-US" sz="2000" b="1">
                    <a:solidFill>
                      <a:srgbClr val="000000"/>
                    </a:solidFill>
                  </a:rPr>
                  <a:t>年</a:t>
                </a:r>
              </a:p>
            </p:txBody>
          </p:sp>
          <p:sp>
            <p:nvSpPr>
              <p:cNvPr id="16415" name="Rectangle 31"/>
              <p:cNvSpPr>
                <a:spLocks noChangeArrowheads="1"/>
              </p:cNvSpPr>
              <p:nvPr/>
            </p:nvSpPr>
            <p:spPr bwMode="auto">
              <a:xfrm>
                <a:off x="3792" y="1373"/>
                <a:ext cx="1208"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dirty="0">
                    <a:solidFill>
                      <a:srgbClr val="000000"/>
                    </a:solidFill>
                    <a:ea typeface="黑体" pitchFamily="49" charset="-122"/>
                  </a:rPr>
                  <a:t>生铁产量</a:t>
                </a:r>
              </a:p>
            </p:txBody>
          </p:sp>
          <p:sp>
            <p:nvSpPr>
              <p:cNvPr id="16416" name="Rectangle 32"/>
              <p:cNvSpPr>
                <a:spLocks noChangeArrowheads="1"/>
              </p:cNvSpPr>
              <p:nvPr/>
            </p:nvSpPr>
            <p:spPr bwMode="auto">
              <a:xfrm>
                <a:off x="5161" y="3515"/>
                <a:ext cx="183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fontAlgn="base">
                  <a:spcBef>
                    <a:spcPct val="0"/>
                  </a:spcBef>
                  <a:spcAft>
                    <a:spcPct val="0"/>
                  </a:spcAft>
                </a:pPr>
                <a:r>
                  <a:rPr lang="zh-CN" altLang="en-US" sz="1400" b="1" dirty="0">
                    <a:solidFill>
                      <a:srgbClr val="000000"/>
                    </a:solidFill>
                    <a:ea typeface="黑体" pitchFamily="49" charset="-122"/>
                  </a:rPr>
                  <a:t>据刘宗绪</a:t>
                </a:r>
                <a:r>
                  <a:rPr lang="en-US" altLang="zh-CN" sz="1400" b="1" dirty="0">
                    <a:solidFill>
                      <a:srgbClr val="000000"/>
                    </a:solidFill>
                    <a:ea typeface="黑体" pitchFamily="49" charset="-122"/>
                  </a:rPr>
                  <a:t>《</a:t>
                </a:r>
                <a:r>
                  <a:rPr lang="zh-CN" altLang="en-US" sz="1400" b="1" dirty="0">
                    <a:solidFill>
                      <a:srgbClr val="000000"/>
                    </a:solidFill>
                    <a:ea typeface="黑体" pitchFamily="49" charset="-122"/>
                  </a:rPr>
                  <a:t>世界近代史</a:t>
                </a:r>
                <a:r>
                  <a:rPr lang="en-US" altLang="zh-CN" sz="1400" b="1" dirty="0">
                    <a:solidFill>
                      <a:srgbClr val="000000"/>
                    </a:solidFill>
                    <a:ea typeface="黑体" pitchFamily="49" charset="-122"/>
                  </a:rPr>
                  <a:t>》</a:t>
                </a:r>
              </a:p>
            </p:txBody>
          </p:sp>
          <p:sp>
            <p:nvSpPr>
              <p:cNvPr id="16417" name="Rectangle 33"/>
              <p:cNvSpPr>
                <a:spLocks noChangeArrowheads="1"/>
              </p:cNvSpPr>
              <p:nvPr/>
            </p:nvSpPr>
            <p:spPr bwMode="auto">
              <a:xfrm>
                <a:off x="375" y="1331"/>
                <a:ext cx="1208"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dirty="0">
                    <a:solidFill>
                      <a:srgbClr val="000000"/>
                    </a:solidFill>
                    <a:ea typeface="黑体" pitchFamily="49" charset="-122"/>
                  </a:rPr>
                  <a:t>棉布产量</a:t>
                </a:r>
              </a:p>
            </p:txBody>
          </p:sp>
        </p:grpSp>
        <p:grpSp>
          <p:nvGrpSpPr>
            <p:cNvPr id="16418" name="Group 34"/>
            <p:cNvGrpSpPr>
              <a:grpSpLocks/>
            </p:cNvGrpSpPr>
            <p:nvPr/>
          </p:nvGrpSpPr>
          <p:grpSpPr bwMode="auto">
            <a:xfrm>
              <a:off x="9328" y="3126"/>
              <a:ext cx="4950" cy="4901"/>
              <a:chOff x="143" y="3126"/>
              <a:chExt cx="4950" cy="4901"/>
            </a:xfrm>
          </p:grpSpPr>
          <p:graphicFrame>
            <p:nvGraphicFramePr>
              <p:cNvPr id="16419" name="Object 35"/>
              <p:cNvGraphicFramePr>
                <a:graphicFrameLocks noChangeAspect="1"/>
              </p:cNvGraphicFramePr>
              <p:nvPr>
                <p:extLst>
                  <p:ext uri="{D42A27DB-BD31-4B8C-83A1-F6EECF244321}">
                    <p14:modId xmlns:p14="http://schemas.microsoft.com/office/powerpoint/2010/main" val="3413065212"/>
                  </p:ext>
                </p:extLst>
              </p:nvPr>
            </p:nvGraphicFramePr>
            <p:xfrm>
              <a:off x="143" y="3605"/>
              <a:ext cx="4950" cy="4422"/>
            </p:xfrm>
            <a:graphic>
              <a:graphicData uri="http://schemas.openxmlformats.org/presentationml/2006/ole">
                <mc:AlternateContent xmlns:mc="http://schemas.openxmlformats.org/markup-compatibility/2006">
                  <mc:Choice xmlns:v="urn:schemas-microsoft-com:vml" Requires="v">
                    <p:oleObj spid="_x0000_s1133" r:id="rId5" imgW="3648151" imgH="2467051" progId="Excel.Chart.8">
                      <p:embed/>
                    </p:oleObj>
                  </mc:Choice>
                  <mc:Fallback>
                    <p:oleObj r:id="rId5" imgW="3648151" imgH="246705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23550" t="14694" r="32291" b="15646"/>
                          <a:stretch>
                            <a:fillRect/>
                          </a:stretch>
                        </p:blipFill>
                        <p:spPr bwMode="auto">
                          <a:xfrm>
                            <a:off x="143" y="3605"/>
                            <a:ext cx="4950" cy="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16420" name="Rectangle 36"/>
              <p:cNvSpPr>
                <a:spLocks noChangeArrowheads="1"/>
              </p:cNvSpPr>
              <p:nvPr/>
            </p:nvSpPr>
            <p:spPr bwMode="auto">
              <a:xfrm>
                <a:off x="3571" y="3126"/>
                <a:ext cx="1265" cy="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dirty="0">
                    <a:solidFill>
                      <a:srgbClr val="000000"/>
                    </a:solidFill>
                    <a:ea typeface="黑体" pitchFamily="49" charset="-122"/>
                  </a:rPr>
                  <a:t>农业</a:t>
                </a:r>
              </a:p>
            </p:txBody>
          </p:sp>
          <p:sp>
            <p:nvSpPr>
              <p:cNvPr id="16421" name="Rectangle 37"/>
              <p:cNvSpPr>
                <a:spLocks noChangeArrowheads="1"/>
              </p:cNvSpPr>
              <p:nvPr/>
            </p:nvSpPr>
            <p:spPr bwMode="auto">
              <a:xfrm>
                <a:off x="1020" y="4422"/>
                <a:ext cx="1265" cy="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a:solidFill>
                      <a:srgbClr val="000000"/>
                    </a:solidFill>
                    <a:ea typeface="黑体" pitchFamily="49" charset="-122"/>
                  </a:rPr>
                  <a:t>工业</a:t>
                </a:r>
              </a:p>
            </p:txBody>
          </p:sp>
        </p:grpSp>
      </p:grpSp>
      <p:sp>
        <p:nvSpPr>
          <p:cNvPr id="16423" name="Line 39"/>
          <p:cNvSpPr>
            <a:spLocks noChangeShapeType="1"/>
          </p:cNvSpPr>
          <p:nvPr/>
        </p:nvSpPr>
        <p:spPr bwMode="auto">
          <a:xfrm>
            <a:off x="3200400" y="6400800"/>
            <a:ext cx="6858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Tree>
    <p:extLst>
      <p:ext uri="{BB962C8B-B14F-4D97-AF65-F5344CB8AC3E}">
        <p14:creationId xmlns:p14="http://schemas.microsoft.com/office/powerpoint/2010/main" val="2931888467"/>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407"/>
                                        </p:tgtEl>
                                        <p:attrNameLst>
                                          <p:attrName>style.visibility</p:attrName>
                                        </p:attrNameLst>
                                      </p:cBhvr>
                                      <p:to>
                                        <p:strVal val="visible"/>
                                      </p:to>
                                    </p:set>
                                    <p:animEffect transition="in" filter="barn(inVertical)">
                                      <p:cBhvr>
                                        <p:cTn id="7" dur="500"/>
                                        <p:tgtEl>
                                          <p:spTgt spid="1640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408"/>
                                        </p:tgtEl>
                                        <p:attrNameLst>
                                          <p:attrName>style.visibility</p:attrName>
                                        </p:attrNameLst>
                                      </p:cBhvr>
                                      <p:to>
                                        <p:strVal val="visible"/>
                                      </p:to>
                                    </p:set>
                                    <p:animEffect transition="in" filter="fade">
                                      <p:cBhvr>
                                        <p:cTn id="12" dur="1000"/>
                                        <p:tgtEl>
                                          <p:spTgt spid="16408"/>
                                        </p:tgtEl>
                                      </p:cBhvr>
                                    </p:animEffect>
                                    <p:anim calcmode="lin" valueType="num">
                                      <p:cBhvr>
                                        <p:cTn id="13" dur="1000" fill="hold"/>
                                        <p:tgtEl>
                                          <p:spTgt spid="16408"/>
                                        </p:tgtEl>
                                        <p:attrNameLst>
                                          <p:attrName>ppt_x</p:attrName>
                                        </p:attrNameLst>
                                      </p:cBhvr>
                                      <p:tavLst>
                                        <p:tav tm="0">
                                          <p:val>
                                            <p:strVal val="#ppt_x"/>
                                          </p:val>
                                        </p:tav>
                                        <p:tav tm="100000">
                                          <p:val>
                                            <p:strVal val="#ppt_x"/>
                                          </p:val>
                                        </p:tav>
                                      </p:tavLst>
                                    </p:anim>
                                    <p:anim calcmode="lin" valueType="num">
                                      <p:cBhvr>
                                        <p:cTn id="14" dur="1000" fill="hold"/>
                                        <p:tgtEl>
                                          <p:spTgt spid="1640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406">
                                            <p:txEl>
                                              <p:pRg st="0" end="0"/>
                                            </p:txEl>
                                          </p:spTgt>
                                        </p:tgtEl>
                                        <p:attrNameLst>
                                          <p:attrName>style.visibility</p:attrName>
                                        </p:attrNameLst>
                                      </p:cBhvr>
                                      <p:to>
                                        <p:strVal val="visible"/>
                                      </p:to>
                                    </p:set>
                                    <p:anim calcmode="lin" valueType="num">
                                      <p:cBhvr additive="base">
                                        <p:cTn id="19" dur="500" fill="hold"/>
                                        <p:tgtEl>
                                          <p:spTgt spid="1640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4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40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423"/>
                                        </p:tgtEl>
                                        <p:attrNameLst>
                                          <p:attrName>style.visibility</p:attrName>
                                        </p:attrNameLst>
                                      </p:cBhvr>
                                      <p:to>
                                        <p:strVal val="visible"/>
                                      </p:to>
                                    </p:set>
                                    <p:animEffect transition="in" filter="fade">
                                      <p:cBhvr>
                                        <p:cTn id="29" dur="1000"/>
                                        <p:tgtEl>
                                          <p:spTgt spid="16423"/>
                                        </p:tgtEl>
                                      </p:cBhvr>
                                    </p:animEffect>
                                    <p:anim calcmode="lin" valueType="num">
                                      <p:cBhvr>
                                        <p:cTn id="30" dur="1000" fill="hold"/>
                                        <p:tgtEl>
                                          <p:spTgt spid="16423"/>
                                        </p:tgtEl>
                                        <p:attrNameLst>
                                          <p:attrName>ppt_x</p:attrName>
                                        </p:attrNameLst>
                                      </p:cBhvr>
                                      <p:tavLst>
                                        <p:tav tm="0">
                                          <p:val>
                                            <p:strVal val="#ppt_x"/>
                                          </p:val>
                                        </p:tav>
                                        <p:tav tm="100000">
                                          <p:val>
                                            <p:strVal val="#ppt_x"/>
                                          </p:val>
                                        </p:tav>
                                      </p:tavLst>
                                    </p:anim>
                                    <p:anim calcmode="lin" valueType="num">
                                      <p:cBhvr>
                                        <p:cTn id="31" dur="1000" fill="hold"/>
                                        <p:tgtEl>
                                          <p:spTgt spid="164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7" grpId="0" animBg="1"/>
      <p:bldP spid="1642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419" name="Object 26"/>
          <p:cNvGraphicFramePr>
            <a:graphicFrameLocks noChangeAspect="1"/>
          </p:cNvGraphicFramePr>
          <p:nvPr>
            <p:extLst>
              <p:ext uri="{D42A27DB-BD31-4B8C-83A1-F6EECF244321}">
                <p14:modId xmlns:p14="http://schemas.microsoft.com/office/powerpoint/2010/main" val="3255326346"/>
              </p:ext>
            </p:extLst>
          </p:nvPr>
        </p:nvGraphicFramePr>
        <p:xfrm>
          <a:off x="4860043" y="1079746"/>
          <a:ext cx="4030663" cy="3095625"/>
        </p:xfrm>
        <a:graphic>
          <a:graphicData uri="http://schemas.openxmlformats.org/presentationml/2006/ole">
            <mc:AlternateContent xmlns:mc="http://schemas.openxmlformats.org/markup-compatibility/2006">
              <mc:Choice xmlns:v="urn:schemas-microsoft-com:vml" Requires="v">
                <p:oleObj spid="_x0000_s2103" name="BMP 图象" r:id="rId3" imgW="6667023" imgH="4352499" progId="Paint.Picture">
                  <p:embed/>
                </p:oleObj>
              </mc:Choice>
              <mc:Fallback>
                <p:oleObj name="BMP 图象" r:id="rId3" imgW="6667023" imgH="435249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43" y="1079746"/>
                        <a:ext cx="4030663" cy="3095625"/>
                      </a:xfrm>
                      <a:prstGeom prst="rect">
                        <a:avLst/>
                      </a:prstGeom>
                      <a:noFill/>
                      <a:ln w="76200" algn="ctr">
                        <a:solidFill>
                          <a:srgbClr val="9900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418" name="Picture 24" descr="fzhg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052758"/>
            <a:ext cx="3733800" cy="3122613"/>
          </a:xfrm>
          <a:prstGeom prst="rect">
            <a:avLst/>
          </a:prstGeom>
          <a:noFill/>
          <a:ln w="76200" algn="ctr">
            <a:solidFill>
              <a:srgbClr val="FF66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7" name="Text Box 9"/>
          <p:cNvSpPr txBox="1">
            <a:spLocks noChangeArrowheads="1"/>
          </p:cNvSpPr>
          <p:nvPr/>
        </p:nvSpPr>
        <p:spPr bwMode="auto">
          <a:xfrm>
            <a:off x="971602" y="5047729"/>
            <a:ext cx="5472608" cy="1077218"/>
          </a:xfrm>
          <a:prstGeom prst="rect">
            <a:avLst/>
          </a:prstGeom>
          <a:solidFill>
            <a:srgbClr val="0000FF"/>
          </a:solidFill>
          <a:ln>
            <a:noFill/>
          </a:ln>
          <a:effectLst/>
          <a:extLst>
            <a:ext uri="{91240B29-F687-4F45-9708-019B960494DF}">
              <a14:hiddenLine xmlns:a14="http://schemas.microsoft.com/office/drawing/2010/main" w="57150" algn="ctr">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pPr>
            <a:r>
              <a:rPr lang="zh-CN" altLang="en-US" sz="3200" b="1" dirty="0">
                <a:solidFill>
                  <a:srgbClr val="FFFFFF"/>
                </a:solidFill>
                <a:effectLst>
                  <a:outerShdw blurRad="38100" dist="38100" dir="2700000" algn="tl">
                    <a:srgbClr val="000000"/>
                  </a:outerShdw>
                </a:effectLst>
                <a:ea typeface="黑体" pitchFamily="49" charset="-122"/>
              </a:rPr>
              <a:t>生产组织形式：</a:t>
            </a:r>
          </a:p>
          <a:p>
            <a:pPr fontAlgn="base">
              <a:spcBef>
                <a:spcPct val="0"/>
              </a:spcBef>
              <a:spcAft>
                <a:spcPct val="0"/>
              </a:spcAft>
            </a:pPr>
            <a:r>
              <a:rPr lang="zh-CN" altLang="en-US" sz="3200" b="1" dirty="0" smtClean="0">
                <a:solidFill>
                  <a:srgbClr val="FFFF00"/>
                </a:solidFill>
                <a:effectLst>
                  <a:outerShdw blurRad="38100" dist="38100" dir="2700000" algn="tl">
                    <a:srgbClr val="000000"/>
                  </a:outerShdw>
                </a:effectLst>
                <a:ea typeface="黑体" pitchFamily="49" charset="-122"/>
              </a:rPr>
              <a:t>手工工场         工厂制</a:t>
            </a:r>
            <a:endParaRPr lang="zh-CN" altLang="en-US" sz="3200" b="1" dirty="0">
              <a:solidFill>
                <a:srgbClr val="FFFF00"/>
              </a:solidFill>
              <a:effectLst>
                <a:outerShdw blurRad="38100" dist="38100" dir="2700000" algn="tl">
                  <a:srgbClr val="000000"/>
                </a:outerShdw>
              </a:effectLst>
              <a:ea typeface="黑体" pitchFamily="49" charset="-122"/>
            </a:endParaRPr>
          </a:p>
        </p:txBody>
      </p:sp>
      <p:sp>
        <p:nvSpPr>
          <p:cNvPr id="17435" name="Line 27"/>
          <p:cNvSpPr>
            <a:spLocks noChangeShapeType="1"/>
          </p:cNvSpPr>
          <p:nvPr/>
        </p:nvSpPr>
        <p:spPr bwMode="auto">
          <a:xfrm>
            <a:off x="3019789" y="5877272"/>
            <a:ext cx="6858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Tree>
    <p:extLst>
      <p:ext uri="{BB962C8B-B14F-4D97-AF65-F5344CB8AC3E}">
        <p14:creationId xmlns:p14="http://schemas.microsoft.com/office/powerpoint/2010/main" val="381728291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fade">
                                      <p:cBhvr>
                                        <p:cTn id="7" dur="500"/>
                                        <p:tgtEl>
                                          <p:spTgt spid="174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417">
                                            <p:txEl>
                                              <p:pRg st="0" end="0"/>
                                            </p:txEl>
                                          </p:spTgt>
                                        </p:tgtEl>
                                        <p:attrNameLst>
                                          <p:attrName>style.visibility</p:attrName>
                                        </p:attrNameLst>
                                      </p:cBhvr>
                                      <p:to>
                                        <p:strVal val="visible"/>
                                      </p:to>
                                    </p:set>
                                    <p:anim calcmode="lin" valueType="num">
                                      <p:cBhvr additive="base">
                                        <p:cTn id="12" dur="500" fill="hold"/>
                                        <p:tgtEl>
                                          <p:spTgt spid="174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4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417">
                                            <p:txEl>
                                              <p:pRg st="1" end="1"/>
                                            </p:txEl>
                                          </p:spTgt>
                                        </p:tgtEl>
                                        <p:attrNameLst>
                                          <p:attrName>style.visibility</p:attrName>
                                        </p:attrNameLst>
                                      </p:cBhvr>
                                      <p:to>
                                        <p:strVal val="visible"/>
                                      </p:to>
                                    </p:set>
                                    <p:anim calcmode="lin" valueType="num">
                                      <p:cBhvr additive="base">
                                        <p:cTn id="18" dur="500" fill="hold"/>
                                        <p:tgtEl>
                                          <p:spTgt spid="174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4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nimBg="1"/>
      <p:bldP spid="1743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文本框 46083"/>
          <p:cNvSpPr txBox="1">
            <a:spLocks noChangeArrowheads="1"/>
          </p:cNvSpPr>
          <p:nvPr/>
        </p:nvSpPr>
        <p:spPr bwMode="auto">
          <a:xfrm>
            <a:off x="0" y="188640"/>
            <a:ext cx="913490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2800" b="1">
                <a:solidFill>
                  <a:schemeClr val="tx1"/>
                </a:solidFill>
                <a:latin typeface="Times New Roman" pitchFamily="18" charset="0"/>
                <a:ea typeface="黑体" pitchFamily="49" charset="-122"/>
              </a:defRPr>
            </a:lvl1pPr>
            <a:lvl2pPr>
              <a:defRPr sz="2800" b="1">
                <a:solidFill>
                  <a:schemeClr val="tx1"/>
                </a:solidFill>
                <a:latin typeface="Times New Roman" pitchFamily="18" charset="0"/>
                <a:ea typeface="黑体" pitchFamily="49" charset="-122"/>
              </a:defRPr>
            </a:lvl2pPr>
            <a:lvl3pPr>
              <a:defRPr sz="2800" b="1">
                <a:solidFill>
                  <a:schemeClr val="tx1"/>
                </a:solidFill>
                <a:latin typeface="Times New Roman" pitchFamily="18" charset="0"/>
                <a:ea typeface="黑体" pitchFamily="49" charset="-122"/>
              </a:defRPr>
            </a:lvl3pPr>
            <a:lvl4pPr>
              <a:defRPr sz="2800" b="1">
                <a:solidFill>
                  <a:schemeClr val="tx1"/>
                </a:solidFill>
                <a:latin typeface="Times New Roman" pitchFamily="18" charset="0"/>
                <a:ea typeface="黑体" pitchFamily="49" charset="-122"/>
              </a:defRPr>
            </a:lvl4pPr>
            <a:lvl5pPr>
              <a:defRPr sz="2800" b="1">
                <a:solidFill>
                  <a:schemeClr val="tx1"/>
                </a:solidFill>
                <a:latin typeface="Times New Roman" pitchFamily="18" charset="0"/>
                <a:ea typeface="黑体" pitchFamily="49" charset="-122"/>
              </a:defRPr>
            </a:lvl5pPr>
            <a:lvl6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6pPr>
            <a:lvl7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7pPr>
            <a:lvl8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8pPr>
            <a:lvl9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9pPr>
          </a:lstStyle>
          <a:p>
            <a:pPr fontAlgn="base">
              <a:spcBef>
                <a:spcPct val="0"/>
              </a:spcBef>
              <a:spcAft>
                <a:spcPct val="0"/>
              </a:spcAft>
              <a:buFont typeface="Arial" pitchFamily="34" charset="0"/>
              <a:buNone/>
            </a:pPr>
            <a:r>
              <a:rPr lang="zh-CN" altLang="en-US" dirty="0" smtClean="0">
                <a:solidFill>
                  <a:srgbClr val="000000"/>
                </a:solidFill>
              </a:rPr>
              <a:t>   材料：</a:t>
            </a:r>
            <a:r>
              <a:rPr lang="zh-CN" altLang="en-US" dirty="0"/>
              <a:t>工业革命后，由于机器生产规模的扩大，工厂越来越多，原来的工场手 工业和家庭手工业逐渐衰落，从而使社会关系和阶级关系发生巨变。大批农 民、手工业者、帮工和学徒除了去工厂出卖劳动力外，已经一无所有</a:t>
            </a:r>
            <a:r>
              <a:rPr lang="zh-CN" altLang="en-US" dirty="0" smtClean="0"/>
              <a:t>。原来</a:t>
            </a:r>
            <a:r>
              <a:rPr lang="zh-CN" altLang="en-US" dirty="0"/>
              <a:t>的大商人因开办工厂而成为工厂主。这 样，除了土地贵族外，社会逐渐分裂为工业无产阶级和工业资产阶级两大基 本对立的阶级。资本家利用机器对工人进行残醋的剥削，使无产阶级陷人贫 困和饥饿的境地</a:t>
            </a:r>
            <a:r>
              <a:rPr lang="zh-CN" altLang="en-US" dirty="0" smtClean="0"/>
              <a:t>。资本</a:t>
            </a:r>
            <a:r>
              <a:rPr lang="zh-CN" altLang="en-US" dirty="0"/>
              <a:t>主 义基本矛盾更加尖锐。</a:t>
            </a:r>
            <a:endParaRPr lang="zh-CN" altLang="en-US" dirty="0" smtClean="0">
              <a:solidFill>
                <a:srgbClr val="000000"/>
              </a:solidFill>
            </a:endParaRPr>
          </a:p>
        </p:txBody>
      </p:sp>
      <p:sp>
        <p:nvSpPr>
          <p:cNvPr id="22530" name="文本框 46084"/>
          <p:cNvSpPr txBox="1">
            <a:spLocks noChangeArrowheads="1"/>
          </p:cNvSpPr>
          <p:nvPr/>
        </p:nvSpPr>
        <p:spPr bwMode="auto">
          <a:xfrm>
            <a:off x="328337" y="4461107"/>
            <a:ext cx="6840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itchFamily="18" charset="0"/>
                <a:ea typeface="黑体" pitchFamily="49" charset="-122"/>
              </a:defRPr>
            </a:lvl1pPr>
            <a:lvl2pPr>
              <a:defRPr sz="2800" b="1">
                <a:solidFill>
                  <a:schemeClr val="tx1"/>
                </a:solidFill>
                <a:latin typeface="Times New Roman" pitchFamily="18" charset="0"/>
                <a:ea typeface="黑体" pitchFamily="49" charset="-122"/>
              </a:defRPr>
            </a:lvl2pPr>
            <a:lvl3pPr>
              <a:defRPr sz="2800" b="1">
                <a:solidFill>
                  <a:schemeClr val="tx1"/>
                </a:solidFill>
                <a:latin typeface="Times New Roman" pitchFamily="18" charset="0"/>
                <a:ea typeface="黑体" pitchFamily="49" charset="-122"/>
              </a:defRPr>
            </a:lvl3pPr>
            <a:lvl4pPr>
              <a:defRPr sz="2800" b="1">
                <a:solidFill>
                  <a:schemeClr val="tx1"/>
                </a:solidFill>
                <a:latin typeface="Times New Roman" pitchFamily="18" charset="0"/>
                <a:ea typeface="黑体" pitchFamily="49" charset="-122"/>
              </a:defRPr>
            </a:lvl4pPr>
            <a:lvl5pPr>
              <a:defRPr sz="2800" b="1">
                <a:solidFill>
                  <a:schemeClr val="tx1"/>
                </a:solidFill>
                <a:latin typeface="Times New Roman" pitchFamily="18" charset="0"/>
                <a:ea typeface="黑体" pitchFamily="49" charset="-122"/>
              </a:defRPr>
            </a:lvl5pPr>
            <a:lvl6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6pPr>
            <a:lvl7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7pPr>
            <a:lvl8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8pPr>
            <a:lvl9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9pPr>
          </a:lstStyle>
          <a:p>
            <a:pPr fontAlgn="base">
              <a:spcBef>
                <a:spcPct val="50000"/>
              </a:spcBef>
              <a:spcAft>
                <a:spcPct val="0"/>
              </a:spcAft>
              <a:buFont typeface="Arial" pitchFamily="34" charset="0"/>
              <a:buNone/>
            </a:pPr>
            <a:r>
              <a:rPr lang="zh-CN" altLang="en-US" dirty="0" smtClean="0">
                <a:solidFill>
                  <a:srgbClr val="FF0000"/>
                </a:solidFill>
              </a:rPr>
              <a:t>阶级关系方面发生了什么变化</a:t>
            </a:r>
            <a:r>
              <a:rPr lang="en-US" altLang="zh-CN" dirty="0" smtClean="0">
                <a:solidFill>
                  <a:srgbClr val="FF0000"/>
                </a:solidFill>
              </a:rPr>
              <a:t>?</a:t>
            </a:r>
          </a:p>
        </p:txBody>
      </p:sp>
      <p:sp>
        <p:nvSpPr>
          <p:cNvPr id="46087" name="文本框 46086"/>
          <p:cNvSpPr txBox="1">
            <a:spLocks noChangeArrowheads="1"/>
          </p:cNvSpPr>
          <p:nvPr/>
        </p:nvSpPr>
        <p:spPr bwMode="auto">
          <a:xfrm>
            <a:off x="328337" y="5517232"/>
            <a:ext cx="8820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itchFamily="18" charset="0"/>
                <a:ea typeface="黑体" pitchFamily="49" charset="-122"/>
              </a:defRPr>
            </a:lvl1pPr>
            <a:lvl2pPr>
              <a:defRPr sz="2800" b="1">
                <a:solidFill>
                  <a:schemeClr val="tx1"/>
                </a:solidFill>
                <a:latin typeface="Times New Roman" pitchFamily="18" charset="0"/>
                <a:ea typeface="黑体" pitchFamily="49" charset="-122"/>
              </a:defRPr>
            </a:lvl2pPr>
            <a:lvl3pPr>
              <a:defRPr sz="2800" b="1">
                <a:solidFill>
                  <a:schemeClr val="tx1"/>
                </a:solidFill>
                <a:latin typeface="Times New Roman" pitchFamily="18" charset="0"/>
                <a:ea typeface="黑体" pitchFamily="49" charset="-122"/>
              </a:defRPr>
            </a:lvl3pPr>
            <a:lvl4pPr>
              <a:defRPr sz="2800" b="1">
                <a:solidFill>
                  <a:schemeClr val="tx1"/>
                </a:solidFill>
                <a:latin typeface="Times New Roman" pitchFamily="18" charset="0"/>
                <a:ea typeface="黑体" pitchFamily="49" charset="-122"/>
              </a:defRPr>
            </a:lvl4pPr>
            <a:lvl5pPr>
              <a:defRPr sz="2800" b="1">
                <a:solidFill>
                  <a:schemeClr val="tx1"/>
                </a:solidFill>
                <a:latin typeface="Times New Roman" pitchFamily="18" charset="0"/>
                <a:ea typeface="黑体" pitchFamily="49" charset="-122"/>
              </a:defRPr>
            </a:lvl5pPr>
            <a:lvl6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6pPr>
            <a:lvl7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7pPr>
            <a:lvl8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8pPr>
            <a:lvl9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9pPr>
          </a:lstStyle>
          <a:p>
            <a:pPr fontAlgn="base">
              <a:spcBef>
                <a:spcPct val="0"/>
              </a:spcBef>
              <a:spcAft>
                <a:spcPct val="0"/>
              </a:spcAft>
              <a:buFont typeface="Arial" pitchFamily="34" charset="0"/>
              <a:buNone/>
            </a:pPr>
            <a:r>
              <a:rPr lang="zh-CN" altLang="en-US" dirty="0" smtClean="0">
                <a:solidFill>
                  <a:srgbClr val="000099"/>
                </a:solidFill>
              </a:rPr>
              <a:t>形成了两大对立阶级：</a:t>
            </a:r>
            <a:r>
              <a:rPr lang="zh-CN" altLang="en-US" dirty="0" smtClean="0">
                <a:solidFill>
                  <a:srgbClr val="000000"/>
                </a:solidFill>
              </a:rPr>
              <a:t>即工业资产阶级和工业无产阶级。</a:t>
            </a:r>
          </a:p>
        </p:txBody>
      </p:sp>
    </p:spTree>
    <p:extLst>
      <p:ext uri="{BB962C8B-B14F-4D97-AF65-F5344CB8AC3E}">
        <p14:creationId xmlns:p14="http://schemas.microsoft.com/office/powerpoint/2010/main" val="3231467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wipe(down)">
                                      <p:cBhvr>
                                        <p:cTn id="7" dur="580">
                                          <p:stCondLst>
                                            <p:cond delay="0"/>
                                          </p:stCondLst>
                                        </p:cTn>
                                        <p:tgtEl>
                                          <p:spTgt spid="46087"/>
                                        </p:tgtEl>
                                      </p:cBhvr>
                                    </p:animEffect>
                                    <p:anim calcmode="lin" valueType="num">
                                      <p:cBhvr>
                                        <p:cTn id="8" dur="1822" tmFilter="0,0; 0.14,0.36; 0.43,0.73; 0.71,0.91; 1.0,1.0">
                                          <p:stCondLst>
                                            <p:cond delay="0"/>
                                          </p:stCondLst>
                                        </p:cTn>
                                        <p:tgtEl>
                                          <p:spTgt spid="4608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08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08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08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087"/>
                                        </p:tgtEl>
                                        <p:attrNameLst>
                                          <p:attrName>ppt_y</p:attrName>
                                        </p:attrNameLst>
                                      </p:cBhvr>
                                      <p:tavLst>
                                        <p:tav tm="0" fmla="#ppt_y-sin(pi*$)/81">
                                          <p:val>
                                            <p:fltVal val="0"/>
                                          </p:val>
                                        </p:tav>
                                        <p:tav tm="100000">
                                          <p:val>
                                            <p:fltVal val="1"/>
                                          </p:val>
                                        </p:tav>
                                      </p:tavLst>
                                    </p:anim>
                                    <p:animScale>
                                      <p:cBhvr>
                                        <p:cTn id="13" dur="26">
                                          <p:stCondLst>
                                            <p:cond delay="650"/>
                                          </p:stCondLst>
                                        </p:cTn>
                                        <p:tgtEl>
                                          <p:spTgt spid="46087"/>
                                        </p:tgtEl>
                                      </p:cBhvr>
                                      <p:to x="100000" y="60000"/>
                                    </p:animScale>
                                    <p:animScale>
                                      <p:cBhvr>
                                        <p:cTn id="14" dur="166" decel="50000">
                                          <p:stCondLst>
                                            <p:cond delay="676"/>
                                          </p:stCondLst>
                                        </p:cTn>
                                        <p:tgtEl>
                                          <p:spTgt spid="46087"/>
                                        </p:tgtEl>
                                      </p:cBhvr>
                                      <p:to x="100000" y="100000"/>
                                    </p:animScale>
                                    <p:animScale>
                                      <p:cBhvr>
                                        <p:cTn id="15" dur="26">
                                          <p:stCondLst>
                                            <p:cond delay="1312"/>
                                          </p:stCondLst>
                                        </p:cTn>
                                        <p:tgtEl>
                                          <p:spTgt spid="46087"/>
                                        </p:tgtEl>
                                      </p:cBhvr>
                                      <p:to x="100000" y="80000"/>
                                    </p:animScale>
                                    <p:animScale>
                                      <p:cBhvr>
                                        <p:cTn id="16" dur="166" decel="50000">
                                          <p:stCondLst>
                                            <p:cond delay="1338"/>
                                          </p:stCondLst>
                                        </p:cTn>
                                        <p:tgtEl>
                                          <p:spTgt spid="46087"/>
                                        </p:tgtEl>
                                      </p:cBhvr>
                                      <p:to x="100000" y="100000"/>
                                    </p:animScale>
                                    <p:animScale>
                                      <p:cBhvr>
                                        <p:cTn id="17" dur="26">
                                          <p:stCondLst>
                                            <p:cond delay="1642"/>
                                          </p:stCondLst>
                                        </p:cTn>
                                        <p:tgtEl>
                                          <p:spTgt spid="46087"/>
                                        </p:tgtEl>
                                      </p:cBhvr>
                                      <p:to x="100000" y="90000"/>
                                    </p:animScale>
                                    <p:animScale>
                                      <p:cBhvr>
                                        <p:cTn id="18" dur="166" decel="50000">
                                          <p:stCondLst>
                                            <p:cond delay="1668"/>
                                          </p:stCondLst>
                                        </p:cTn>
                                        <p:tgtEl>
                                          <p:spTgt spid="46087"/>
                                        </p:tgtEl>
                                      </p:cBhvr>
                                      <p:to x="100000" y="100000"/>
                                    </p:animScale>
                                    <p:animScale>
                                      <p:cBhvr>
                                        <p:cTn id="19" dur="26">
                                          <p:stCondLst>
                                            <p:cond delay="1808"/>
                                          </p:stCondLst>
                                        </p:cTn>
                                        <p:tgtEl>
                                          <p:spTgt spid="46087"/>
                                        </p:tgtEl>
                                      </p:cBhvr>
                                      <p:to x="100000" y="95000"/>
                                    </p:animScale>
                                    <p:animScale>
                                      <p:cBhvr>
                                        <p:cTn id="20" dur="166" decel="50000">
                                          <p:stCondLst>
                                            <p:cond delay="1834"/>
                                          </p:stCondLst>
                                        </p:cTn>
                                        <p:tgtEl>
                                          <p:spTgt spid="4608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ext Box 6"/>
          <p:cNvSpPr txBox="1">
            <a:spLocks noChangeArrowheads="1"/>
          </p:cNvSpPr>
          <p:nvPr/>
        </p:nvSpPr>
        <p:spPr bwMode="auto">
          <a:xfrm>
            <a:off x="250849" y="188937"/>
            <a:ext cx="8664575" cy="267765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762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b="1">
                <a:solidFill>
                  <a:srgbClr val="000000"/>
                </a:solidFill>
                <a:latin typeface="黑体" pitchFamily="49" charset="-122"/>
                <a:ea typeface="黑体" pitchFamily="49" charset="-122"/>
              </a:rPr>
              <a:t>    1760</a:t>
            </a:r>
            <a:r>
              <a:rPr lang="zh-CN" altLang="en-US" sz="2800" b="1">
                <a:solidFill>
                  <a:srgbClr val="000000"/>
                </a:solidFill>
                <a:latin typeface="黑体" pitchFamily="49" charset="-122"/>
                <a:ea typeface="黑体" pitchFamily="49" charset="-122"/>
              </a:rPr>
              <a:t>年</a:t>
            </a:r>
            <a:r>
              <a:rPr lang="en-US" altLang="zh-CN" sz="2800" b="1">
                <a:solidFill>
                  <a:srgbClr val="000000"/>
                </a:solidFill>
                <a:latin typeface="黑体" pitchFamily="49" charset="-122"/>
                <a:ea typeface="黑体" pitchFamily="49" charset="-122"/>
              </a:rPr>
              <a:t>,</a:t>
            </a:r>
            <a:r>
              <a:rPr lang="zh-CN" altLang="en-US" sz="2800" b="1">
                <a:solidFill>
                  <a:srgbClr val="000000"/>
                </a:solidFill>
                <a:latin typeface="黑体" pitchFamily="49" charset="-122"/>
                <a:ea typeface="黑体" pitchFamily="49" charset="-122"/>
              </a:rPr>
              <a:t>英国</a:t>
            </a:r>
            <a:r>
              <a:rPr lang="en-US" altLang="zh-CN" sz="2800" b="1">
                <a:solidFill>
                  <a:srgbClr val="000000"/>
                </a:solidFill>
                <a:latin typeface="黑体" pitchFamily="49" charset="-122"/>
                <a:ea typeface="黑体" pitchFamily="49" charset="-122"/>
              </a:rPr>
              <a:t>5</a:t>
            </a:r>
            <a:r>
              <a:rPr lang="zh-CN" altLang="en-US" sz="2800" b="1">
                <a:solidFill>
                  <a:srgbClr val="000000"/>
                </a:solidFill>
                <a:latin typeface="黑体" pitchFamily="49" charset="-122"/>
                <a:ea typeface="黑体" pitchFamily="49" charset="-122"/>
              </a:rPr>
              <a:t>万到</a:t>
            </a:r>
            <a:r>
              <a:rPr lang="en-US" altLang="zh-CN" sz="2800" b="1">
                <a:solidFill>
                  <a:srgbClr val="000000"/>
                </a:solidFill>
                <a:latin typeface="黑体" pitchFamily="49" charset="-122"/>
                <a:ea typeface="黑体" pitchFamily="49" charset="-122"/>
              </a:rPr>
              <a:t>10</a:t>
            </a:r>
            <a:r>
              <a:rPr lang="zh-CN" altLang="en-US" sz="2800" b="1">
                <a:solidFill>
                  <a:srgbClr val="000000"/>
                </a:solidFill>
                <a:latin typeface="黑体" pitchFamily="49" charset="-122"/>
                <a:ea typeface="黑体" pitchFamily="49" charset="-122"/>
              </a:rPr>
              <a:t>万人的城市只有一个， </a:t>
            </a:r>
            <a:r>
              <a:rPr lang="en-US" altLang="zh-CN" sz="2800" b="1">
                <a:solidFill>
                  <a:srgbClr val="000000"/>
                </a:solidFill>
                <a:latin typeface="黑体" pitchFamily="49" charset="-122"/>
                <a:ea typeface="黑体" pitchFamily="49" charset="-122"/>
              </a:rPr>
              <a:t>1851</a:t>
            </a:r>
            <a:r>
              <a:rPr lang="zh-CN" altLang="en-US" sz="2800" b="1">
                <a:solidFill>
                  <a:srgbClr val="000000"/>
                </a:solidFill>
                <a:latin typeface="黑体" pitchFamily="49" charset="-122"/>
                <a:ea typeface="黑体" pitchFamily="49" charset="-122"/>
              </a:rPr>
              <a:t>年达到</a:t>
            </a:r>
            <a:r>
              <a:rPr lang="en-US" altLang="zh-CN" sz="2800" b="1">
                <a:solidFill>
                  <a:srgbClr val="000000"/>
                </a:solidFill>
                <a:latin typeface="黑体" pitchFamily="49" charset="-122"/>
                <a:ea typeface="黑体" pitchFamily="49" charset="-122"/>
              </a:rPr>
              <a:t>13</a:t>
            </a:r>
            <a:r>
              <a:rPr lang="zh-CN" altLang="en-US" sz="2800" b="1">
                <a:solidFill>
                  <a:srgbClr val="000000"/>
                </a:solidFill>
                <a:latin typeface="黑体" pitchFamily="49" charset="-122"/>
                <a:ea typeface="黑体" pitchFamily="49" charset="-122"/>
              </a:rPr>
              <a:t>个，而且</a:t>
            </a:r>
            <a:r>
              <a:rPr lang="en-US" altLang="zh-CN" sz="2800" b="1">
                <a:solidFill>
                  <a:srgbClr val="000000"/>
                </a:solidFill>
                <a:latin typeface="黑体" pitchFamily="49" charset="-122"/>
                <a:ea typeface="黑体" pitchFamily="49" charset="-122"/>
              </a:rPr>
              <a:t>10</a:t>
            </a:r>
            <a:r>
              <a:rPr lang="zh-CN" altLang="en-US" sz="2800" b="1">
                <a:solidFill>
                  <a:srgbClr val="000000"/>
                </a:solidFill>
                <a:latin typeface="黑体" pitchFamily="49" charset="-122"/>
                <a:ea typeface="黑体" pitchFamily="49" charset="-122"/>
              </a:rPr>
              <a:t>万人以上的大城市已经有</a:t>
            </a:r>
            <a:r>
              <a:rPr lang="en-US" altLang="zh-CN" sz="2800" b="1">
                <a:solidFill>
                  <a:srgbClr val="000000"/>
                </a:solidFill>
                <a:latin typeface="黑体" pitchFamily="49" charset="-122"/>
                <a:ea typeface="黑体" pitchFamily="49" charset="-122"/>
              </a:rPr>
              <a:t>7</a:t>
            </a:r>
            <a:r>
              <a:rPr lang="zh-CN" altLang="en-US" sz="2800" b="1">
                <a:solidFill>
                  <a:srgbClr val="000000"/>
                </a:solidFill>
                <a:latin typeface="黑体" pitchFamily="49" charset="-122"/>
                <a:ea typeface="黑体" pitchFamily="49" charset="-122"/>
              </a:rPr>
              <a:t>个。特别是新兴工业城市的发展迅速</a:t>
            </a:r>
            <a:r>
              <a:rPr lang="en-US" altLang="zh-CN" sz="2800" b="1">
                <a:solidFill>
                  <a:srgbClr val="000000"/>
                </a:solidFill>
                <a:latin typeface="黑体" pitchFamily="49" charset="-122"/>
                <a:ea typeface="黑体" pitchFamily="49" charset="-122"/>
              </a:rPr>
              <a:t>,</a:t>
            </a:r>
            <a:r>
              <a:rPr lang="zh-CN" altLang="en-US" sz="2800" b="1">
                <a:solidFill>
                  <a:srgbClr val="000000"/>
                </a:solidFill>
                <a:latin typeface="黑体" pitchFamily="49" charset="-122"/>
                <a:ea typeface="黑体" pitchFamily="49" charset="-122"/>
              </a:rPr>
              <a:t>如曼彻斯特</a:t>
            </a:r>
            <a:r>
              <a:rPr lang="zh-CN" altLang="en-US" sz="2400" b="1">
                <a:solidFill>
                  <a:srgbClr val="000000"/>
                </a:solidFill>
                <a:latin typeface="黑体" pitchFamily="49" charset="-122"/>
                <a:ea typeface="黑体" pitchFamily="49" charset="-122"/>
              </a:rPr>
              <a:t>、</a:t>
            </a:r>
            <a:r>
              <a:rPr lang="zh-CN" altLang="en-US" sz="2800" b="1">
                <a:solidFill>
                  <a:srgbClr val="000000"/>
                </a:solidFill>
                <a:latin typeface="黑体" pitchFamily="49" charset="-122"/>
                <a:ea typeface="黑体" pitchFamily="49" charset="-122"/>
              </a:rPr>
              <a:t>利物浦</a:t>
            </a:r>
            <a:r>
              <a:rPr lang="zh-CN" altLang="en-US" sz="2400" b="1">
                <a:solidFill>
                  <a:srgbClr val="000000"/>
                </a:solidFill>
                <a:latin typeface="黑体" pitchFamily="49" charset="-122"/>
                <a:ea typeface="黑体" pitchFamily="49" charset="-122"/>
              </a:rPr>
              <a:t>、</a:t>
            </a:r>
            <a:r>
              <a:rPr lang="zh-CN" altLang="en-US" sz="2800" b="1">
                <a:solidFill>
                  <a:srgbClr val="000000"/>
                </a:solidFill>
                <a:latin typeface="黑体" pitchFamily="49" charset="-122"/>
                <a:ea typeface="黑体" pitchFamily="49" charset="-122"/>
              </a:rPr>
              <a:t>格拉斯哥等等。</a:t>
            </a:r>
            <a:r>
              <a:rPr lang="en-US" altLang="zh-CN" sz="2800" b="1">
                <a:solidFill>
                  <a:srgbClr val="000000"/>
                </a:solidFill>
                <a:latin typeface="黑体" pitchFamily="49" charset="-122"/>
                <a:ea typeface="黑体" pitchFamily="49" charset="-122"/>
              </a:rPr>
              <a:t>1851</a:t>
            </a:r>
            <a:r>
              <a:rPr lang="zh-CN" altLang="en-US" sz="2800" b="1">
                <a:solidFill>
                  <a:srgbClr val="000000"/>
                </a:solidFill>
                <a:latin typeface="黑体" pitchFamily="49" charset="-122"/>
                <a:ea typeface="黑体" pitchFamily="49" charset="-122"/>
              </a:rPr>
              <a:t>年，英国的英格兰和威尔士的城市人口总和已经超过农村人口，城市人口比重达到</a:t>
            </a:r>
            <a:r>
              <a:rPr lang="zh-CN" altLang="en-US" b="1">
                <a:solidFill>
                  <a:srgbClr val="000000"/>
                </a:solidFill>
                <a:latin typeface="黑体" pitchFamily="49" charset="-122"/>
                <a:ea typeface="黑体" pitchFamily="49" charset="-122"/>
              </a:rPr>
              <a:t> </a:t>
            </a:r>
            <a:r>
              <a:rPr lang="en-US" altLang="zh-CN" sz="2800" b="1">
                <a:solidFill>
                  <a:srgbClr val="000000"/>
                </a:solidFill>
                <a:latin typeface="黑体" pitchFamily="49" charset="-122"/>
                <a:ea typeface="黑体" pitchFamily="49" charset="-122"/>
              </a:rPr>
              <a:t>50.2</a:t>
            </a:r>
            <a:r>
              <a:rPr lang="zh-CN" altLang="en-US" sz="2800" b="1">
                <a:solidFill>
                  <a:srgbClr val="000000"/>
                </a:solidFill>
                <a:latin typeface="黑体" pitchFamily="49" charset="-122"/>
                <a:ea typeface="黑体" pitchFamily="49" charset="-122"/>
              </a:rPr>
              <a:t>，初步实现了城市化。</a:t>
            </a:r>
          </a:p>
        </p:txBody>
      </p:sp>
      <p:pic>
        <p:nvPicPr>
          <p:cNvPr id="43045" name="Picture 37"/>
          <p:cNvPicPr>
            <a:picLocks noChangeAspect="1" noChangeArrowheads="1"/>
          </p:cNvPicPr>
          <p:nvPr/>
        </p:nvPicPr>
        <p:blipFill>
          <a:blip r:embed="rId2" cstate="print">
            <a:lum contrast="64000"/>
            <a:extLst>
              <a:ext uri="{28A0092B-C50C-407E-A947-70E740481C1C}">
                <a14:useLocalDpi xmlns:a14="http://schemas.microsoft.com/office/drawing/2010/main" val="0"/>
              </a:ext>
            </a:extLst>
          </a:blip>
          <a:srcRect l="9718" r="3513" b="9367"/>
          <a:stretch>
            <a:fillRect/>
          </a:stretch>
        </p:blipFill>
        <p:spPr bwMode="auto">
          <a:xfrm>
            <a:off x="381000" y="2828973"/>
            <a:ext cx="4038600" cy="395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46" name="Rectangle 145"/>
          <p:cNvSpPr>
            <a:spLocks noChangeArrowheads="1"/>
          </p:cNvSpPr>
          <p:nvPr/>
        </p:nvSpPr>
        <p:spPr bwMode="auto">
          <a:xfrm>
            <a:off x="4800600" y="3581400"/>
            <a:ext cx="3886200" cy="1066800"/>
          </a:xfrm>
          <a:prstGeom prst="rect">
            <a:avLst/>
          </a:prstGeom>
          <a:solidFill>
            <a:srgbClr val="0000FF"/>
          </a:solidFill>
          <a:ln>
            <a:noFill/>
          </a:ln>
          <a:effectLst/>
          <a:extLst>
            <a:ext uri="{91240B29-F687-4F45-9708-019B960494DF}">
              <a14:hiddenLine xmlns:a14="http://schemas.microsoft.com/office/drawing/2010/main" w="57150" algn="ctr">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pPr>
            <a:r>
              <a:rPr lang="zh-CN" altLang="en-US" sz="3200" b="1">
                <a:solidFill>
                  <a:srgbClr val="FFFF00"/>
                </a:solidFill>
                <a:effectLst>
                  <a:outerShdw blurRad="38100" dist="38100" dir="2700000" algn="tl">
                    <a:srgbClr val="000000"/>
                  </a:outerShdw>
                </a:effectLst>
                <a:ea typeface="黑体" pitchFamily="49" charset="-122"/>
              </a:rPr>
              <a:t> </a:t>
            </a:r>
            <a:r>
              <a:rPr lang="zh-CN" altLang="en-US" sz="3200" b="1">
                <a:solidFill>
                  <a:srgbClr val="FFFFFF"/>
                </a:solidFill>
                <a:effectLst>
                  <a:outerShdw blurRad="38100" dist="38100" dir="2700000" algn="tl">
                    <a:srgbClr val="000000"/>
                  </a:outerShdw>
                </a:effectLst>
                <a:ea typeface="黑体" pitchFamily="49" charset="-122"/>
              </a:rPr>
              <a:t>社会生活</a:t>
            </a:r>
            <a:r>
              <a:rPr lang="en-US" altLang="zh-CN" sz="3200" b="1">
                <a:solidFill>
                  <a:srgbClr val="FFFFFF"/>
                </a:solidFill>
                <a:effectLst>
                  <a:outerShdw blurRad="38100" dist="38100" dir="2700000" algn="tl">
                    <a:srgbClr val="000000"/>
                  </a:outerShdw>
                </a:effectLst>
                <a:ea typeface="黑体" pitchFamily="49" charset="-122"/>
              </a:rPr>
              <a:t>：</a:t>
            </a:r>
            <a:endParaRPr lang="zh-CN" altLang="en-US" sz="3200" b="1">
              <a:solidFill>
                <a:srgbClr val="FFFFFF"/>
              </a:solidFill>
              <a:effectLst>
                <a:outerShdw blurRad="38100" dist="38100" dir="2700000" algn="tl">
                  <a:srgbClr val="000000"/>
                </a:outerShdw>
              </a:effectLst>
              <a:ea typeface="黑体" pitchFamily="49" charset="-122"/>
            </a:endParaRPr>
          </a:p>
          <a:p>
            <a:pPr fontAlgn="base">
              <a:spcBef>
                <a:spcPct val="0"/>
              </a:spcBef>
              <a:spcAft>
                <a:spcPct val="0"/>
              </a:spcAft>
            </a:pPr>
            <a:r>
              <a:rPr lang="zh-CN" altLang="en-US" sz="3200" b="1">
                <a:solidFill>
                  <a:srgbClr val="FFFF00"/>
                </a:solidFill>
                <a:effectLst>
                  <a:outerShdw blurRad="38100" dist="38100" dir="2700000" algn="tl">
                    <a:srgbClr val="000000"/>
                  </a:outerShdw>
                </a:effectLst>
                <a:ea typeface="黑体" pitchFamily="49" charset="-122"/>
              </a:rPr>
              <a:t>城市化进程加快</a:t>
            </a:r>
            <a:r>
              <a:rPr lang="zh-CN" altLang="en-US" sz="3200" b="1">
                <a:solidFill>
                  <a:srgbClr val="FFFF00"/>
                </a:solidFill>
                <a:effectLst>
                  <a:outerShdw blurRad="38100" dist="38100" dir="2700000" algn="tl">
                    <a:srgbClr val="000000"/>
                  </a:outerShdw>
                </a:effectLst>
                <a:ea typeface="黑体" pitchFamily="49" charset="-122"/>
                <a:sym typeface="Arial" pitchFamily="34" charset="0"/>
              </a:rPr>
              <a:t>。</a:t>
            </a:r>
          </a:p>
        </p:txBody>
      </p:sp>
    </p:spTree>
    <p:extLst>
      <p:ext uri="{BB962C8B-B14F-4D97-AF65-F5344CB8AC3E}">
        <p14:creationId xmlns:p14="http://schemas.microsoft.com/office/powerpoint/2010/main" val="269997361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46"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Text Box 4"/>
          <p:cNvSpPr txBox="1">
            <a:spLocks noChangeArrowheads="1"/>
          </p:cNvSpPr>
          <p:nvPr/>
        </p:nvSpPr>
        <p:spPr bwMode="auto">
          <a:xfrm>
            <a:off x="669046" y="4221110"/>
            <a:ext cx="2966852" cy="584775"/>
          </a:xfrm>
          <a:prstGeom prst="rect">
            <a:avLst/>
          </a:prstGeom>
          <a:solidFill>
            <a:srgbClr val="0000FF"/>
          </a:solidFill>
          <a:ln>
            <a:noFill/>
          </a:ln>
          <a:effectLst/>
          <a:extLst>
            <a:ext uri="{91240B29-F687-4F45-9708-019B960494DF}">
              <a14:hiddenLine xmlns:a14="http://schemas.microsoft.com/office/drawing/2010/main" w="57150" algn="ctr">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pPr>
            <a:r>
              <a:rPr lang="zh-CN" altLang="en-US" sz="3200" b="1" dirty="0">
                <a:solidFill>
                  <a:srgbClr val="FFFFFF"/>
                </a:solidFill>
                <a:effectLst>
                  <a:outerShdw blurRad="38100" dist="38100" dir="2700000" algn="tl">
                    <a:srgbClr val="000000"/>
                  </a:outerShdw>
                </a:effectLst>
                <a:ea typeface="黑体" pitchFamily="49" charset="-122"/>
              </a:rPr>
              <a:t>国际经济地位</a:t>
            </a:r>
            <a:r>
              <a:rPr lang="zh-CN" altLang="en-US" sz="3200" b="1" dirty="0" smtClean="0">
                <a:solidFill>
                  <a:srgbClr val="FFFFFF"/>
                </a:solidFill>
                <a:effectLst>
                  <a:outerShdw blurRad="38100" dist="38100" dir="2700000" algn="tl">
                    <a:srgbClr val="000000"/>
                  </a:outerShdw>
                </a:effectLst>
                <a:ea typeface="黑体" pitchFamily="49" charset="-122"/>
              </a:rPr>
              <a:t>：</a:t>
            </a:r>
            <a:endParaRPr lang="zh-CN" altLang="en-US" sz="3200" b="1" dirty="0">
              <a:solidFill>
                <a:srgbClr val="FFFF00"/>
              </a:solidFill>
              <a:effectLst>
                <a:outerShdw blurRad="38100" dist="38100" dir="2700000" algn="tl">
                  <a:srgbClr val="000000"/>
                </a:outerShdw>
              </a:effectLst>
              <a:ea typeface="黑体" pitchFamily="49" charset="-122"/>
            </a:endParaRPr>
          </a:p>
        </p:txBody>
      </p:sp>
      <p:sp>
        <p:nvSpPr>
          <p:cNvPr id="72715" name="Rectangle 11"/>
          <p:cNvSpPr>
            <a:spLocks noChangeArrowheads="1"/>
          </p:cNvSpPr>
          <p:nvPr/>
        </p:nvSpPr>
        <p:spPr bwMode="auto">
          <a:xfrm>
            <a:off x="516644" y="1700819"/>
            <a:ext cx="8077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b="1" dirty="0" smtClean="0">
                <a:solidFill>
                  <a:srgbClr val="000000"/>
                </a:solidFill>
                <a:latin typeface="黑体" pitchFamily="49" charset="-122"/>
                <a:ea typeface="黑体" pitchFamily="49" charset="-122"/>
              </a:rPr>
              <a:t>   1854</a:t>
            </a:r>
            <a:r>
              <a:rPr lang="zh-CN" altLang="en-US" sz="2800" b="1" dirty="0">
                <a:solidFill>
                  <a:srgbClr val="000000"/>
                </a:solidFill>
                <a:latin typeface="黑体" pitchFamily="49" charset="-122"/>
                <a:ea typeface="黑体" pitchFamily="49" charset="-122"/>
              </a:rPr>
              <a:t>－</a:t>
            </a:r>
            <a:r>
              <a:rPr lang="en-US" altLang="zh-CN" sz="2800" b="1" dirty="0">
                <a:solidFill>
                  <a:srgbClr val="000000"/>
                </a:solidFill>
                <a:latin typeface="黑体" pitchFamily="49" charset="-122"/>
                <a:ea typeface="黑体" pitchFamily="49" charset="-122"/>
              </a:rPr>
              <a:t>1856</a:t>
            </a:r>
            <a:r>
              <a:rPr lang="zh-CN" altLang="en-US" sz="2800" b="1" dirty="0">
                <a:solidFill>
                  <a:srgbClr val="000000"/>
                </a:solidFill>
                <a:latin typeface="黑体" pitchFamily="49" charset="-122"/>
                <a:ea typeface="黑体" pitchFamily="49" charset="-122"/>
              </a:rPr>
              <a:t>年间英国制成品占领</a:t>
            </a:r>
            <a:r>
              <a:rPr lang="en-US" altLang="zh-CN" sz="2800" b="1" dirty="0">
                <a:solidFill>
                  <a:srgbClr val="000000"/>
                </a:solidFill>
                <a:latin typeface="黑体" pitchFamily="49" charset="-122"/>
                <a:ea typeface="黑体" pitchFamily="49" charset="-122"/>
              </a:rPr>
              <a:t>1╱2</a:t>
            </a:r>
            <a:r>
              <a:rPr lang="zh-CN" altLang="en-US" sz="2800" b="1" dirty="0">
                <a:solidFill>
                  <a:srgbClr val="000000"/>
                </a:solidFill>
                <a:latin typeface="黑体" pitchFamily="49" charset="-122"/>
                <a:ea typeface="黑体" pitchFamily="49" charset="-122"/>
              </a:rPr>
              <a:t>的世界市场，工业品占领</a:t>
            </a:r>
            <a:r>
              <a:rPr lang="en-US" altLang="zh-CN" sz="2800" b="1" dirty="0">
                <a:solidFill>
                  <a:srgbClr val="000000"/>
                </a:solidFill>
                <a:latin typeface="黑体" pitchFamily="49" charset="-122"/>
                <a:ea typeface="黑体" pitchFamily="49" charset="-122"/>
              </a:rPr>
              <a:t>1╱3</a:t>
            </a:r>
            <a:r>
              <a:rPr lang="zh-CN" altLang="en-US" sz="2800" b="1" dirty="0">
                <a:solidFill>
                  <a:srgbClr val="000000"/>
                </a:solidFill>
                <a:latin typeface="黑体" pitchFamily="49" charset="-122"/>
                <a:ea typeface="黑体" pitchFamily="49" charset="-122"/>
              </a:rPr>
              <a:t>的世界市场，其中，棉布占世界的</a:t>
            </a:r>
            <a:r>
              <a:rPr lang="en-US" altLang="zh-CN" sz="2800" b="1" dirty="0">
                <a:solidFill>
                  <a:srgbClr val="000000"/>
                </a:solidFill>
                <a:latin typeface="黑体" pitchFamily="49" charset="-122"/>
                <a:ea typeface="黑体" pitchFamily="49" charset="-122"/>
              </a:rPr>
              <a:t>1╱2</a:t>
            </a:r>
            <a:r>
              <a:rPr lang="zh-CN" altLang="en-US" sz="2800" b="1" dirty="0">
                <a:solidFill>
                  <a:srgbClr val="000000"/>
                </a:solidFill>
                <a:latin typeface="黑体" pitchFamily="49" charset="-122"/>
                <a:ea typeface="黑体" pitchFamily="49" charset="-122"/>
              </a:rPr>
              <a:t>以上。</a:t>
            </a:r>
          </a:p>
          <a:p>
            <a:pPr fontAlgn="base">
              <a:spcBef>
                <a:spcPct val="0"/>
              </a:spcBef>
              <a:spcAft>
                <a:spcPct val="0"/>
              </a:spcAft>
            </a:pPr>
            <a:r>
              <a:rPr lang="zh-CN" altLang="en-US" sz="2800" b="1" dirty="0">
                <a:solidFill>
                  <a:srgbClr val="000000"/>
                </a:solidFill>
                <a:latin typeface="黑体" pitchFamily="49" charset="-122"/>
                <a:ea typeface="黑体" pitchFamily="49" charset="-122"/>
              </a:rPr>
              <a:t>                      </a:t>
            </a:r>
            <a:r>
              <a:rPr lang="en-US" altLang="zh-CN" sz="2800" b="1" dirty="0">
                <a:solidFill>
                  <a:srgbClr val="000000"/>
                </a:solidFill>
                <a:latin typeface="黑体" pitchFamily="49" charset="-122"/>
                <a:ea typeface="黑体" pitchFamily="49" charset="-122"/>
              </a:rPr>
              <a:t>----</a:t>
            </a:r>
            <a:r>
              <a:rPr lang="zh-CN" altLang="en-US" sz="2800" b="1" dirty="0">
                <a:solidFill>
                  <a:srgbClr val="000000"/>
                </a:solidFill>
                <a:latin typeface="黑体" pitchFamily="49" charset="-122"/>
                <a:ea typeface="黑体" pitchFamily="49" charset="-122"/>
              </a:rPr>
              <a:t>人民版</a:t>
            </a:r>
            <a:r>
              <a:rPr lang="en-US" altLang="zh-CN" sz="2800" b="1" dirty="0">
                <a:solidFill>
                  <a:srgbClr val="000000"/>
                </a:solidFill>
                <a:latin typeface="黑体" pitchFamily="49" charset="-122"/>
                <a:ea typeface="黑体" pitchFamily="49" charset="-122"/>
              </a:rPr>
              <a:t>《</a:t>
            </a:r>
            <a:r>
              <a:rPr lang="zh-CN" altLang="en-US" sz="2800" b="1" dirty="0">
                <a:solidFill>
                  <a:srgbClr val="000000"/>
                </a:solidFill>
                <a:latin typeface="黑体" pitchFamily="49" charset="-122"/>
                <a:ea typeface="黑体" pitchFamily="49" charset="-122"/>
              </a:rPr>
              <a:t>必修二</a:t>
            </a:r>
            <a:r>
              <a:rPr lang="en-US" altLang="zh-CN" sz="2800" b="1" dirty="0">
                <a:solidFill>
                  <a:srgbClr val="000000"/>
                </a:solidFill>
                <a:latin typeface="黑体" pitchFamily="49" charset="-122"/>
                <a:ea typeface="黑体" pitchFamily="49" charset="-122"/>
              </a:rPr>
              <a:t>》</a:t>
            </a:r>
            <a:endParaRPr lang="zh-CN" altLang="en-US" sz="2800" b="1" dirty="0">
              <a:solidFill>
                <a:srgbClr val="000000"/>
              </a:solidFill>
              <a:latin typeface="黑体" pitchFamily="49" charset="-122"/>
              <a:ea typeface="黑体" pitchFamily="49" charset="-122"/>
            </a:endParaRPr>
          </a:p>
        </p:txBody>
      </p:sp>
      <p:sp>
        <p:nvSpPr>
          <p:cNvPr id="2" name="矩形 1"/>
          <p:cNvSpPr/>
          <p:nvPr/>
        </p:nvSpPr>
        <p:spPr>
          <a:xfrm>
            <a:off x="3815409" y="4188419"/>
            <a:ext cx="5328592" cy="584775"/>
          </a:xfrm>
          <a:prstGeom prst="rect">
            <a:avLst/>
          </a:prstGeom>
        </p:spPr>
        <p:txBody>
          <a:bodyPr wrap="square">
            <a:spAutoFit/>
          </a:bodyPr>
          <a:lstStyle/>
          <a:p>
            <a:pPr lvl="0" fontAlgn="base">
              <a:spcBef>
                <a:spcPct val="0"/>
              </a:spcBef>
              <a:spcAft>
                <a:spcPct val="0"/>
              </a:spcAft>
            </a:pPr>
            <a:r>
              <a:rPr lang="zh-CN" altLang="en-US" sz="3200" b="1" dirty="0">
                <a:solidFill>
                  <a:srgbClr val="FF0000"/>
                </a:solidFill>
                <a:effectLst>
                  <a:outerShdw blurRad="38100" dist="38100" dir="2700000" algn="tl">
                    <a:srgbClr val="000000"/>
                  </a:outerShdw>
                </a:effectLst>
                <a:ea typeface="黑体" pitchFamily="49" charset="-122"/>
              </a:rPr>
              <a:t>英国取得“世界工厂”地位</a:t>
            </a:r>
          </a:p>
        </p:txBody>
      </p:sp>
    </p:spTree>
    <p:extLst>
      <p:ext uri="{BB962C8B-B14F-4D97-AF65-F5344CB8AC3E}">
        <p14:creationId xmlns:p14="http://schemas.microsoft.com/office/powerpoint/2010/main" val="32966265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fade">
                                      <p:cBhvr>
                                        <p:cTn id="7" dur="500"/>
                                        <p:tgtEl>
                                          <p:spTgt spid="7270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3" descr="dt1"/>
          <p:cNvPicPr>
            <a:picLocks noChangeAspect="1" noChangeArrowheads="1"/>
          </p:cNvPicPr>
          <p:nvPr/>
        </p:nvPicPr>
        <p:blipFill>
          <a:blip r:embed="rId2">
            <a:lum bright="-20000" contrast="30000"/>
            <a:extLst>
              <a:ext uri="{28A0092B-C50C-407E-A947-70E740481C1C}">
                <a14:useLocalDpi xmlns:a14="http://schemas.microsoft.com/office/drawing/2010/main" val="0"/>
              </a:ext>
            </a:extLst>
          </a:blip>
          <a:srcRect/>
          <a:stretch>
            <a:fillRect/>
          </a:stretch>
        </p:blipFill>
        <p:spPr bwMode="auto">
          <a:xfrm>
            <a:off x="101601" y="836613"/>
            <a:ext cx="889793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Freeform 4"/>
          <p:cNvSpPr>
            <a:spLocks/>
          </p:cNvSpPr>
          <p:nvPr/>
        </p:nvSpPr>
        <p:spPr bwMode="auto">
          <a:xfrm>
            <a:off x="2578101" y="1722438"/>
            <a:ext cx="4127500" cy="4724400"/>
          </a:xfrm>
          <a:custGeom>
            <a:avLst/>
            <a:gdLst>
              <a:gd name="T0" fmla="*/ 2147483647 w 2544"/>
              <a:gd name="T1" fmla="*/ 0 h 2840"/>
              <a:gd name="T2" fmla="*/ 2147483647 w 2544"/>
              <a:gd name="T3" fmla="*/ 2147483647 h 2840"/>
              <a:gd name="T4" fmla="*/ 2147483647 w 2544"/>
              <a:gd name="T5" fmla="*/ 2147483647 h 2840"/>
              <a:gd name="T6" fmla="*/ 2147483647 w 2544"/>
              <a:gd name="T7" fmla="*/ 2147483647 h 2840"/>
              <a:gd name="T8" fmla="*/ 2147483647 w 2544"/>
              <a:gd name="T9" fmla="*/ 2147483647 h 2840"/>
              <a:gd name="T10" fmla="*/ 0 60000 65536"/>
              <a:gd name="T11" fmla="*/ 0 60000 65536"/>
              <a:gd name="T12" fmla="*/ 0 60000 65536"/>
              <a:gd name="T13" fmla="*/ 0 60000 65536"/>
              <a:gd name="T14" fmla="*/ 0 60000 65536"/>
              <a:gd name="T15" fmla="*/ 0 w 2544"/>
              <a:gd name="T16" fmla="*/ 0 h 2840"/>
              <a:gd name="T17" fmla="*/ 2544 w 2544"/>
              <a:gd name="T18" fmla="*/ 2840 h 2840"/>
            </a:gdLst>
            <a:ahLst/>
            <a:cxnLst>
              <a:cxn ang="T10">
                <a:pos x="T0" y="T1"/>
              </a:cxn>
              <a:cxn ang="T11">
                <a:pos x="T2" y="T3"/>
              </a:cxn>
              <a:cxn ang="T12">
                <a:pos x="T4" y="T5"/>
              </a:cxn>
              <a:cxn ang="T13">
                <a:pos x="T6" y="T7"/>
              </a:cxn>
              <a:cxn ang="T14">
                <a:pos x="T8" y="T9"/>
              </a:cxn>
            </a:cxnLst>
            <a:rect l="T15" t="T16" r="T17" b="T18"/>
            <a:pathLst>
              <a:path w="2544" h="2840">
                <a:moveTo>
                  <a:pt x="728" y="0"/>
                </a:moveTo>
                <a:cubicBezTo>
                  <a:pt x="364" y="212"/>
                  <a:pt x="0" y="424"/>
                  <a:pt x="8" y="864"/>
                </a:cubicBezTo>
                <a:cubicBezTo>
                  <a:pt x="16" y="1304"/>
                  <a:pt x="400" y="2440"/>
                  <a:pt x="776" y="2640"/>
                </a:cubicBezTo>
                <a:cubicBezTo>
                  <a:pt x="1152" y="2840"/>
                  <a:pt x="1984" y="2344"/>
                  <a:pt x="2264" y="2064"/>
                </a:cubicBezTo>
                <a:cubicBezTo>
                  <a:pt x="2544" y="1784"/>
                  <a:pt x="2424" y="1144"/>
                  <a:pt x="2456" y="960"/>
                </a:cubicBezTo>
              </a:path>
            </a:pathLst>
          </a:custGeom>
          <a:noFill/>
          <a:ln w="101600">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mtClean="0">
              <a:solidFill>
                <a:srgbClr val="FFFFFF"/>
              </a:solidFill>
              <a:latin typeface="Arial" pitchFamily="34" charset="0"/>
            </a:endParaRPr>
          </a:p>
        </p:txBody>
      </p:sp>
      <p:sp>
        <p:nvSpPr>
          <p:cNvPr id="38916" name="Freeform 5"/>
          <p:cNvSpPr>
            <a:spLocks/>
          </p:cNvSpPr>
          <p:nvPr/>
        </p:nvSpPr>
        <p:spPr bwMode="auto">
          <a:xfrm>
            <a:off x="6477000" y="2713038"/>
            <a:ext cx="1308100" cy="1905000"/>
          </a:xfrm>
          <a:custGeom>
            <a:avLst/>
            <a:gdLst>
              <a:gd name="T0" fmla="*/ 0 w 872"/>
              <a:gd name="T1" fmla="*/ 2147483647 h 1200"/>
              <a:gd name="T2" fmla="*/ 2147483647 w 872"/>
              <a:gd name="T3" fmla="*/ 2147483647 h 1200"/>
              <a:gd name="T4" fmla="*/ 2147483647 w 872"/>
              <a:gd name="T5" fmla="*/ 2147483647 h 1200"/>
              <a:gd name="T6" fmla="*/ 2147483647 w 872"/>
              <a:gd name="T7" fmla="*/ 0 h 1200"/>
              <a:gd name="T8" fmla="*/ 0 60000 65536"/>
              <a:gd name="T9" fmla="*/ 0 60000 65536"/>
              <a:gd name="T10" fmla="*/ 0 60000 65536"/>
              <a:gd name="T11" fmla="*/ 0 60000 65536"/>
              <a:gd name="T12" fmla="*/ 0 w 872"/>
              <a:gd name="T13" fmla="*/ 0 h 1200"/>
              <a:gd name="T14" fmla="*/ 872 w 872"/>
              <a:gd name="T15" fmla="*/ 1200 h 1200"/>
            </a:gdLst>
            <a:ahLst/>
            <a:cxnLst>
              <a:cxn ang="T8">
                <a:pos x="T0" y="T1"/>
              </a:cxn>
              <a:cxn ang="T9">
                <a:pos x="T2" y="T3"/>
              </a:cxn>
              <a:cxn ang="T10">
                <a:pos x="T4" y="T5"/>
              </a:cxn>
              <a:cxn ang="T11">
                <a:pos x="T6" y="T7"/>
              </a:cxn>
            </a:cxnLst>
            <a:rect l="T12" t="T13" r="T14" b="T15"/>
            <a:pathLst>
              <a:path w="872" h="1200">
                <a:moveTo>
                  <a:pt x="0" y="1200"/>
                </a:moveTo>
                <a:cubicBezTo>
                  <a:pt x="240" y="1048"/>
                  <a:pt x="480" y="896"/>
                  <a:pt x="624" y="720"/>
                </a:cubicBezTo>
                <a:cubicBezTo>
                  <a:pt x="768" y="544"/>
                  <a:pt x="856" y="264"/>
                  <a:pt x="864" y="144"/>
                </a:cubicBezTo>
                <a:cubicBezTo>
                  <a:pt x="872" y="24"/>
                  <a:pt x="704" y="24"/>
                  <a:pt x="672" y="0"/>
                </a:cubicBezTo>
              </a:path>
            </a:pathLst>
          </a:custGeom>
          <a:noFill/>
          <a:ln w="63500">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mtClean="0">
              <a:solidFill>
                <a:srgbClr val="FFFFFF"/>
              </a:solidFill>
              <a:latin typeface="Arial" pitchFamily="34" charset="0"/>
            </a:endParaRPr>
          </a:p>
        </p:txBody>
      </p:sp>
      <p:sp>
        <p:nvSpPr>
          <p:cNvPr id="38917" name="Freeform 6"/>
          <p:cNvSpPr>
            <a:spLocks/>
          </p:cNvSpPr>
          <p:nvPr/>
        </p:nvSpPr>
        <p:spPr bwMode="auto">
          <a:xfrm>
            <a:off x="5334001" y="2560638"/>
            <a:ext cx="787400" cy="3276600"/>
          </a:xfrm>
          <a:custGeom>
            <a:avLst/>
            <a:gdLst>
              <a:gd name="T0" fmla="*/ 0 w 448"/>
              <a:gd name="T1" fmla="*/ 2147483647 h 1824"/>
              <a:gd name="T2" fmla="*/ 2147483647 w 448"/>
              <a:gd name="T3" fmla="*/ 2147483647 h 1824"/>
              <a:gd name="T4" fmla="*/ 2147483647 w 448"/>
              <a:gd name="T5" fmla="*/ 2147483647 h 1824"/>
              <a:gd name="T6" fmla="*/ 2147483647 w 448"/>
              <a:gd name="T7" fmla="*/ 0 h 1824"/>
              <a:gd name="T8" fmla="*/ 0 60000 65536"/>
              <a:gd name="T9" fmla="*/ 0 60000 65536"/>
              <a:gd name="T10" fmla="*/ 0 60000 65536"/>
              <a:gd name="T11" fmla="*/ 0 60000 65536"/>
              <a:gd name="T12" fmla="*/ 0 w 448"/>
              <a:gd name="T13" fmla="*/ 0 h 1824"/>
              <a:gd name="T14" fmla="*/ 448 w 448"/>
              <a:gd name="T15" fmla="*/ 1824 h 1824"/>
            </a:gdLst>
            <a:ahLst/>
            <a:cxnLst>
              <a:cxn ang="T8">
                <a:pos x="T0" y="T1"/>
              </a:cxn>
              <a:cxn ang="T9">
                <a:pos x="T2" y="T3"/>
              </a:cxn>
              <a:cxn ang="T10">
                <a:pos x="T4" y="T5"/>
              </a:cxn>
              <a:cxn ang="T11">
                <a:pos x="T6" y="T7"/>
              </a:cxn>
            </a:cxnLst>
            <a:rect l="T12" t="T13" r="T14" b="T15"/>
            <a:pathLst>
              <a:path w="448" h="1824">
                <a:moveTo>
                  <a:pt x="0" y="1824"/>
                </a:moveTo>
                <a:cubicBezTo>
                  <a:pt x="160" y="1588"/>
                  <a:pt x="320" y="1352"/>
                  <a:pt x="384" y="1104"/>
                </a:cubicBezTo>
                <a:cubicBezTo>
                  <a:pt x="448" y="856"/>
                  <a:pt x="400" y="520"/>
                  <a:pt x="384" y="336"/>
                </a:cubicBezTo>
                <a:cubicBezTo>
                  <a:pt x="368" y="152"/>
                  <a:pt x="304" y="56"/>
                  <a:pt x="288" y="0"/>
                </a:cubicBezTo>
              </a:path>
            </a:pathLst>
          </a:custGeom>
          <a:noFill/>
          <a:ln w="63500">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mtClean="0">
              <a:solidFill>
                <a:srgbClr val="FFFFFF"/>
              </a:solidFill>
              <a:latin typeface="Arial" pitchFamily="34" charset="0"/>
            </a:endParaRPr>
          </a:p>
        </p:txBody>
      </p:sp>
      <p:sp>
        <p:nvSpPr>
          <p:cNvPr id="38918" name="Freeform 7"/>
          <p:cNvSpPr>
            <a:spLocks/>
          </p:cNvSpPr>
          <p:nvPr/>
        </p:nvSpPr>
        <p:spPr bwMode="auto">
          <a:xfrm>
            <a:off x="5181600" y="4910138"/>
            <a:ext cx="3505200" cy="1079500"/>
          </a:xfrm>
          <a:custGeom>
            <a:avLst/>
            <a:gdLst>
              <a:gd name="T0" fmla="*/ 0 w 2208"/>
              <a:gd name="T1" fmla="*/ 2147483647 h 536"/>
              <a:gd name="T2" fmla="*/ 2147483647 w 2208"/>
              <a:gd name="T3" fmla="*/ 2147483647 h 536"/>
              <a:gd name="T4" fmla="*/ 2147483647 w 2208"/>
              <a:gd name="T5" fmla="*/ 2147483647 h 536"/>
              <a:gd name="T6" fmla="*/ 2147483647 w 2208"/>
              <a:gd name="T7" fmla="*/ 2147483647 h 536"/>
              <a:gd name="T8" fmla="*/ 0 60000 65536"/>
              <a:gd name="T9" fmla="*/ 0 60000 65536"/>
              <a:gd name="T10" fmla="*/ 0 60000 65536"/>
              <a:gd name="T11" fmla="*/ 0 60000 65536"/>
              <a:gd name="T12" fmla="*/ 0 w 2208"/>
              <a:gd name="T13" fmla="*/ 0 h 536"/>
              <a:gd name="T14" fmla="*/ 2208 w 2208"/>
              <a:gd name="T15" fmla="*/ 536 h 536"/>
            </a:gdLst>
            <a:ahLst/>
            <a:cxnLst>
              <a:cxn ang="T8">
                <a:pos x="T0" y="T1"/>
              </a:cxn>
              <a:cxn ang="T9">
                <a:pos x="T2" y="T3"/>
              </a:cxn>
              <a:cxn ang="T10">
                <a:pos x="T4" y="T5"/>
              </a:cxn>
              <a:cxn ang="T11">
                <a:pos x="T6" y="T7"/>
              </a:cxn>
            </a:cxnLst>
            <a:rect l="T12" t="T13" r="T14" b="T15"/>
            <a:pathLst>
              <a:path w="2208" h="536">
                <a:moveTo>
                  <a:pt x="0" y="488"/>
                </a:moveTo>
                <a:cubicBezTo>
                  <a:pt x="488" y="300"/>
                  <a:pt x="976" y="112"/>
                  <a:pt x="1296" y="56"/>
                </a:cubicBezTo>
                <a:cubicBezTo>
                  <a:pt x="1616" y="0"/>
                  <a:pt x="1768" y="72"/>
                  <a:pt x="1920" y="152"/>
                </a:cubicBezTo>
                <a:cubicBezTo>
                  <a:pt x="2072" y="232"/>
                  <a:pt x="2160" y="472"/>
                  <a:pt x="2208" y="536"/>
                </a:cubicBezTo>
              </a:path>
            </a:pathLst>
          </a:custGeom>
          <a:noFill/>
          <a:ln w="63500">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mtClean="0">
              <a:solidFill>
                <a:srgbClr val="FFFFFF"/>
              </a:solidFill>
              <a:latin typeface="Arial" pitchFamily="34" charset="0"/>
            </a:endParaRPr>
          </a:p>
        </p:txBody>
      </p:sp>
      <p:sp>
        <p:nvSpPr>
          <p:cNvPr id="38919" name="Freeform 8"/>
          <p:cNvSpPr>
            <a:spLocks/>
          </p:cNvSpPr>
          <p:nvPr/>
        </p:nvSpPr>
        <p:spPr bwMode="auto">
          <a:xfrm rot="21180751" flipV="1">
            <a:off x="2598738" y="2600347"/>
            <a:ext cx="1828800" cy="246063"/>
          </a:xfrm>
          <a:custGeom>
            <a:avLst/>
            <a:gdLst>
              <a:gd name="T0" fmla="*/ 0 w 1008"/>
              <a:gd name="T1" fmla="*/ 0 h 496"/>
              <a:gd name="T2" fmla="*/ 2147483647 w 1008"/>
              <a:gd name="T3" fmla="*/ 2147483647 h 496"/>
              <a:gd name="T4" fmla="*/ 2147483647 w 1008"/>
              <a:gd name="T5" fmla="*/ 2147483647 h 496"/>
              <a:gd name="T6" fmla="*/ 2147483647 w 1008"/>
              <a:gd name="T7" fmla="*/ 2147483647 h 496"/>
              <a:gd name="T8" fmla="*/ 0 60000 65536"/>
              <a:gd name="T9" fmla="*/ 0 60000 65536"/>
              <a:gd name="T10" fmla="*/ 0 60000 65536"/>
              <a:gd name="T11" fmla="*/ 0 60000 65536"/>
              <a:gd name="T12" fmla="*/ 0 w 1008"/>
              <a:gd name="T13" fmla="*/ 0 h 496"/>
              <a:gd name="T14" fmla="*/ 1008 w 1008"/>
              <a:gd name="T15" fmla="*/ 496 h 496"/>
            </a:gdLst>
            <a:ahLst/>
            <a:cxnLst>
              <a:cxn ang="T8">
                <a:pos x="T0" y="T1"/>
              </a:cxn>
              <a:cxn ang="T9">
                <a:pos x="T2" y="T3"/>
              </a:cxn>
              <a:cxn ang="T10">
                <a:pos x="T4" y="T5"/>
              </a:cxn>
              <a:cxn ang="T11">
                <a:pos x="T6" y="T7"/>
              </a:cxn>
            </a:cxnLst>
            <a:rect l="T12" t="T13" r="T14" b="T15"/>
            <a:pathLst>
              <a:path w="1008" h="496">
                <a:moveTo>
                  <a:pt x="0" y="0"/>
                </a:moveTo>
                <a:cubicBezTo>
                  <a:pt x="8" y="128"/>
                  <a:pt x="16" y="256"/>
                  <a:pt x="144" y="336"/>
                </a:cubicBezTo>
                <a:cubicBezTo>
                  <a:pt x="272" y="416"/>
                  <a:pt x="624" y="496"/>
                  <a:pt x="768" y="480"/>
                </a:cubicBezTo>
                <a:cubicBezTo>
                  <a:pt x="912" y="464"/>
                  <a:pt x="968" y="280"/>
                  <a:pt x="1008" y="240"/>
                </a:cubicBezTo>
              </a:path>
            </a:pathLst>
          </a:custGeom>
          <a:noFill/>
          <a:ln w="63500">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rot="10800000"/>
          <a:lstStyle/>
          <a:p>
            <a:pPr fontAlgn="base">
              <a:spcBef>
                <a:spcPct val="0"/>
              </a:spcBef>
              <a:spcAft>
                <a:spcPct val="0"/>
              </a:spcAft>
            </a:pPr>
            <a:endParaRPr lang="zh-CN" altLang="en-US" smtClean="0">
              <a:solidFill>
                <a:srgbClr val="FFFFFF"/>
              </a:solidFill>
              <a:latin typeface="Arial" pitchFamily="34" charset="0"/>
            </a:endParaRPr>
          </a:p>
        </p:txBody>
      </p:sp>
      <p:sp>
        <p:nvSpPr>
          <p:cNvPr id="38920" name="Freeform 9"/>
          <p:cNvSpPr>
            <a:spLocks/>
          </p:cNvSpPr>
          <p:nvPr/>
        </p:nvSpPr>
        <p:spPr bwMode="auto">
          <a:xfrm>
            <a:off x="1981200" y="3094038"/>
            <a:ext cx="609600" cy="2438400"/>
          </a:xfrm>
          <a:custGeom>
            <a:avLst/>
            <a:gdLst>
              <a:gd name="T0" fmla="*/ 2147483647 w 336"/>
              <a:gd name="T1" fmla="*/ 0 h 1536"/>
              <a:gd name="T2" fmla="*/ 2147483647 w 336"/>
              <a:gd name="T3" fmla="*/ 2147483647 h 1536"/>
              <a:gd name="T4" fmla="*/ 2147483647 w 336"/>
              <a:gd name="T5" fmla="*/ 2147483647 h 1536"/>
              <a:gd name="T6" fmla="*/ 0 w 336"/>
              <a:gd name="T7" fmla="*/ 2147483647 h 1536"/>
              <a:gd name="T8" fmla="*/ 0 60000 65536"/>
              <a:gd name="T9" fmla="*/ 0 60000 65536"/>
              <a:gd name="T10" fmla="*/ 0 60000 65536"/>
              <a:gd name="T11" fmla="*/ 0 60000 65536"/>
              <a:gd name="T12" fmla="*/ 0 w 336"/>
              <a:gd name="T13" fmla="*/ 0 h 1536"/>
              <a:gd name="T14" fmla="*/ 336 w 336"/>
              <a:gd name="T15" fmla="*/ 1536 h 1536"/>
            </a:gdLst>
            <a:ahLst/>
            <a:cxnLst>
              <a:cxn ang="T8">
                <a:pos x="T0" y="T1"/>
              </a:cxn>
              <a:cxn ang="T9">
                <a:pos x="T2" y="T3"/>
              </a:cxn>
              <a:cxn ang="T10">
                <a:pos x="T4" y="T5"/>
              </a:cxn>
              <a:cxn ang="T11">
                <a:pos x="T6" y="T7"/>
              </a:cxn>
            </a:cxnLst>
            <a:rect l="T12" t="T13" r="T14" b="T15"/>
            <a:pathLst>
              <a:path w="336" h="1536">
                <a:moveTo>
                  <a:pt x="336" y="0"/>
                </a:moveTo>
                <a:cubicBezTo>
                  <a:pt x="328" y="224"/>
                  <a:pt x="320" y="448"/>
                  <a:pt x="288" y="672"/>
                </a:cubicBezTo>
                <a:cubicBezTo>
                  <a:pt x="256" y="896"/>
                  <a:pt x="192" y="1200"/>
                  <a:pt x="144" y="1344"/>
                </a:cubicBezTo>
                <a:cubicBezTo>
                  <a:pt x="96" y="1488"/>
                  <a:pt x="48" y="1512"/>
                  <a:pt x="0" y="1536"/>
                </a:cubicBezTo>
              </a:path>
            </a:pathLst>
          </a:custGeom>
          <a:noFill/>
          <a:ln w="63500">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mtClean="0">
              <a:solidFill>
                <a:srgbClr val="FFFFFF"/>
              </a:solidFill>
              <a:latin typeface="Arial" pitchFamily="34" charset="0"/>
            </a:endParaRPr>
          </a:p>
        </p:txBody>
      </p:sp>
      <p:sp>
        <p:nvSpPr>
          <p:cNvPr id="38921" name="Freeform 10"/>
          <p:cNvSpPr>
            <a:spLocks/>
          </p:cNvSpPr>
          <p:nvPr/>
        </p:nvSpPr>
        <p:spPr bwMode="auto">
          <a:xfrm>
            <a:off x="1447800" y="2484438"/>
            <a:ext cx="1371600" cy="1663700"/>
          </a:xfrm>
          <a:custGeom>
            <a:avLst/>
            <a:gdLst>
              <a:gd name="T0" fmla="*/ 2147483647 w 768"/>
              <a:gd name="T1" fmla="*/ 0 h 1048"/>
              <a:gd name="T2" fmla="*/ 2147483647 w 768"/>
              <a:gd name="T3" fmla="*/ 2147483647 h 1048"/>
              <a:gd name="T4" fmla="*/ 2147483647 w 768"/>
              <a:gd name="T5" fmla="*/ 2147483647 h 1048"/>
              <a:gd name="T6" fmla="*/ 0 w 768"/>
              <a:gd name="T7" fmla="*/ 2147483647 h 1048"/>
              <a:gd name="T8" fmla="*/ 0 60000 65536"/>
              <a:gd name="T9" fmla="*/ 0 60000 65536"/>
              <a:gd name="T10" fmla="*/ 0 60000 65536"/>
              <a:gd name="T11" fmla="*/ 0 60000 65536"/>
              <a:gd name="T12" fmla="*/ 0 w 768"/>
              <a:gd name="T13" fmla="*/ 0 h 1048"/>
              <a:gd name="T14" fmla="*/ 768 w 768"/>
              <a:gd name="T15" fmla="*/ 1048 h 1048"/>
            </a:gdLst>
            <a:ahLst/>
            <a:cxnLst>
              <a:cxn ang="T8">
                <a:pos x="T0" y="T1"/>
              </a:cxn>
              <a:cxn ang="T9">
                <a:pos x="T2" y="T3"/>
              </a:cxn>
              <a:cxn ang="T10">
                <a:pos x="T4" y="T5"/>
              </a:cxn>
              <a:cxn ang="T11">
                <a:pos x="T6" y="T7"/>
              </a:cxn>
            </a:cxnLst>
            <a:rect l="T12" t="T13" r="T14" b="T15"/>
            <a:pathLst>
              <a:path w="768" h="1048">
                <a:moveTo>
                  <a:pt x="768" y="0"/>
                </a:moveTo>
                <a:cubicBezTo>
                  <a:pt x="680" y="300"/>
                  <a:pt x="592" y="600"/>
                  <a:pt x="480" y="768"/>
                </a:cubicBezTo>
                <a:cubicBezTo>
                  <a:pt x="368" y="936"/>
                  <a:pt x="176" y="968"/>
                  <a:pt x="96" y="1008"/>
                </a:cubicBezTo>
                <a:cubicBezTo>
                  <a:pt x="16" y="1048"/>
                  <a:pt x="8" y="1028"/>
                  <a:pt x="0" y="1008"/>
                </a:cubicBezTo>
              </a:path>
            </a:pathLst>
          </a:custGeom>
          <a:noFill/>
          <a:ln w="63500">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mtClean="0">
              <a:solidFill>
                <a:srgbClr val="FFFFFF"/>
              </a:solidFill>
              <a:latin typeface="Arial" pitchFamily="34" charset="0"/>
            </a:endParaRPr>
          </a:p>
        </p:txBody>
      </p:sp>
      <p:sp>
        <p:nvSpPr>
          <p:cNvPr id="38922" name="Freeform 11"/>
          <p:cNvSpPr>
            <a:spLocks/>
          </p:cNvSpPr>
          <p:nvPr/>
        </p:nvSpPr>
        <p:spPr bwMode="auto">
          <a:xfrm>
            <a:off x="3730625" y="1949450"/>
            <a:ext cx="417513" cy="496888"/>
          </a:xfrm>
          <a:custGeom>
            <a:avLst/>
            <a:gdLst>
              <a:gd name="T0" fmla="*/ 2147483647 w 264"/>
              <a:gd name="T1" fmla="*/ 0 h 312"/>
              <a:gd name="T2" fmla="*/ 2147483647 w 264"/>
              <a:gd name="T3" fmla="*/ 2147483647 h 312"/>
              <a:gd name="T4" fmla="*/ 2147483647 w 264"/>
              <a:gd name="T5" fmla="*/ 2147483647 h 312"/>
              <a:gd name="T6" fmla="*/ 0 w 264"/>
              <a:gd name="T7" fmla="*/ 2147483647 h 312"/>
              <a:gd name="T8" fmla="*/ 0 60000 65536"/>
              <a:gd name="T9" fmla="*/ 0 60000 65536"/>
              <a:gd name="T10" fmla="*/ 0 60000 65536"/>
              <a:gd name="T11" fmla="*/ 0 60000 65536"/>
              <a:gd name="T12" fmla="*/ 0 w 264"/>
              <a:gd name="T13" fmla="*/ 0 h 312"/>
              <a:gd name="T14" fmla="*/ 264 w 264"/>
              <a:gd name="T15" fmla="*/ 312 h 312"/>
            </a:gdLst>
            <a:ahLst/>
            <a:cxnLst>
              <a:cxn ang="T8">
                <a:pos x="T0" y="T1"/>
              </a:cxn>
              <a:cxn ang="T9">
                <a:pos x="T2" y="T3"/>
              </a:cxn>
              <a:cxn ang="T10">
                <a:pos x="T4" y="T5"/>
              </a:cxn>
              <a:cxn ang="T11">
                <a:pos x="T6" y="T7"/>
              </a:cxn>
            </a:cxnLst>
            <a:rect l="T12" t="T13" r="T14" b="T15"/>
            <a:pathLst>
              <a:path w="264" h="312">
                <a:moveTo>
                  <a:pt x="240" y="0"/>
                </a:moveTo>
                <a:cubicBezTo>
                  <a:pt x="252" y="48"/>
                  <a:pt x="264" y="96"/>
                  <a:pt x="240" y="144"/>
                </a:cubicBezTo>
                <a:cubicBezTo>
                  <a:pt x="216" y="192"/>
                  <a:pt x="136" y="264"/>
                  <a:pt x="96" y="288"/>
                </a:cubicBezTo>
                <a:cubicBezTo>
                  <a:pt x="56" y="312"/>
                  <a:pt x="28" y="300"/>
                  <a:pt x="0" y="288"/>
                </a:cubicBezTo>
              </a:path>
            </a:pathLst>
          </a:custGeom>
          <a:noFill/>
          <a:ln w="63500">
            <a:solidFill>
              <a:srgbClr val="008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mtClean="0">
              <a:solidFill>
                <a:srgbClr val="FFFFFF"/>
              </a:solidFill>
              <a:latin typeface="Arial" pitchFamily="34" charset="0"/>
            </a:endParaRPr>
          </a:p>
        </p:txBody>
      </p:sp>
      <p:sp>
        <p:nvSpPr>
          <p:cNvPr id="38923" name="Freeform 12"/>
          <p:cNvSpPr>
            <a:spLocks/>
          </p:cNvSpPr>
          <p:nvPr/>
        </p:nvSpPr>
        <p:spPr bwMode="auto">
          <a:xfrm>
            <a:off x="4114800" y="2103438"/>
            <a:ext cx="533400" cy="381000"/>
          </a:xfrm>
          <a:custGeom>
            <a:avLst/>
            <a:gdLst>
              <a:gd name="T0" fmla="*/ 0 w 384"/>
              <a:gd name="T1" fmla="*/ 0 h 288"/>
              <a:gd name="T2" fmla="*/ 2147483647 w 384"/>
              <a:gd name="T3" fmla="*/ 2147483647 h 288"/>
              <a:gd name="T4" fmla="*/ 2147483647 w 384"/>
              <a:gd name="T5" fmla="*/ 2147483647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0"/>
                </a:moveTo>
                <a:cubicBezTo>
                  <a:pt x="64" y="72"/>
                  <a:pt x="128" y="144"/>
                  <a:pt x="192" y="192"/>
                </a:cubicBezTo>
                <a:cubicBezTo>
                  <a:pt x="256" y="240"/>
                  <a:pt x="320" y="264"/>
                  <a:pt x="384" y="288"/>
                </a:cubicBezTo>
              </a:path>
            </a:pathLst>
          </a:custGeom>
          <a:noFill/>
          <a:ln w="63500">
            <a:solidFill>
              <a:srgbClr val="008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mtClean="0">
              <a:solidFill>
                <a:srgbClr val="FFFFFF"/>
              </a:solidFill>
              <a:latin typeface="Arial" pitchFamily="34" charset="0"/>
            </a:endParaRPr>
          </a:p>
        </p:txBody>
      </p:sp>
      <p:sp>
        <p:nvSpPr>
          <p:cNvPr id="38924" name="Freeform 13"/>
          <p:cNvSpPr>
            <a:spLocks/>
          </p:cNvSpPr>
          <p:nvPr/>
        </p:nvSpPr>
        <p:spPr bwMode="auto">
          <a:xfrm>
            <a:off x="3048000" y="1951038"/>
            <a:ext cx="4737100" cy="4114800"/>
          </a:xfrm>
          <a:custGeom>
            <a:avLst/>
            <a:gdLst>
              <a:gd name="T0" fmla="*/ 2147483647 w 2984"/>
              <a:gd name="T1" fmla="*/ 0 h 2408"/>
              <a:gd name="T2" fmla="*/ 2147483647 w 2984"/>
              <a:gd name="T3" fmla="*/ 2147483647 h 2408"/>
              <a:gd name="T4" fmla="*/ 2147483647 w 2984"/>
              <a:gd name="T5" fmla="*/ 2147483647 h 2408"/>
              <a:gd name="T6" fmla="*/ 2147483647 w 2984"/>
              <a:gd name="T7" fmla="*/ 2147483647 h 2408"/>
              <a:gd name="T8" fmla="*/ 2147483647 w 2984"/>
              <a:gd name="T9" fmla="*/ 2147483647 h 2408"/>
              <a:gd name="T10" fmla="*/ 2147483647 w 2984"/>
              <a:gd name="T11" fmla="*/ 2147483647 h 2408"/>
              <a:gd name="T12" fmla="*/ 2147483647 w 2984"/>
              <a:gd name="T13" fmla="*/ 2147483647 h 2408"/>
              <a:gd name="T14" fmla="*/ 2147483647 w 2984"/>
              <a:gd name="T15" fmla="*/ 2147483647 h 2408"/>
              <a:gd name="T16" fmla="*/ 2147483647 w 2984"/>
              <a:gd name="T17" fmla="*/ 2147483647 h 2408"/>
              <a:gd name="T18" fmla="*/ 2147483647 w 2984"/>
              <a:gd name="T19" fmla="*/ 2147483647 h 2408"/>
              <a:gd name="T20" fmla="*/ 2147483647 w 2984"/>
              <a:gd name="T21" fmla="*/ 2147483647 h 24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84"/>
              <a:gd name="T34" fmla="*/ 0 h 2408"/>
              <a:gd name="T35" fmla="*/ 2984 w 2984"/>
              <a:gd name="T36" fmla="*/ 2408 h 24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84" h="2408">
                <a:moveTo>
                  <a:pt x="672" y="0"/>
                </a:moveTo>
                <a:cubicBezTo>
                  <a:pt x="484" y="100"/>
                  <a:pt x="296" y="200"/>
                  <a:pt x="192" y="384"/>
                </a:cubicBezTo>
                <a:cubicBezTo>
                  <a:pt x="88" y="568"/>
                  <a:pt x="0" y="824"/>
                  <a:pt x="48" y="1104"/>
                </a:cubicBezTo>
                <a:cubicBezTo>
                  <a:pt x="96" y="1384"/>
                  <a:pt x="312" y="1848"/>
                  <a:pt x="480" y="2064"/>
                </a:cubicBezTo>
                <a:cubicBezTo>
                  <a:pt x="648" y="2280"/>
                  <a:pt x="888" y="2392"/>
                  <a:pt x="1056" y="2400"/>
                </a:cubicBezTo>
                <a:cubicBezTo>
                  <a:pt x="1224" y="2408"/>
                  <a:pt x="1272" y="2232"/>
                  <a:pt x="1488" y="2112"/>
                </a:cubicBezTo>
                <a:cubicBezTo>
                  <a:pt x="1704" y="1992"/>
                  <a:pt x="2136" y="1800"/>
                  <a:pt x="2352" y="1680"/>
                </a:cubicBezTo>
                <a:cubicBezTo>
                  <a:pt x="2568" y="1560"/>
                  <a:pt x="2680" y="1504"/>
                  <a:pt x="2784" y="1392"/>
                </a:cubicBezTo>
                <a:cubicBezTo>
                  <a:pt x="2888" y="1280"/>
                  <a:pt x="2968" y="1104"/>
                  <a:pt x="2976" y="1008"/>
                </a:cubicBezTo>
                <a:cubicBezTo>
                  <a:pt x="2984" y="912"/>
                  <a:pt x="2864" y="888"/>
                  <a:pt x="2832" y="816"/>
                </a:cubicBezTo>
                <a:cubicBezTo>
                  <a:pt x="2800" y="744"/>
                  <a:pt x="2792" y="660"/>
                  <a:pt x="2784" y="576"/>
                </a:cubicBezTo>
              </a:path>
            </a:pathLst>
          </a:custGeom>
          <a:noFill/>
          <a:ln w="63500">
            <a:solidFill>
              <a:srgbClr val="008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mtClean="0">
              <a:solidFill>
                <a:srgbClr val="FFFFFF"/>
              </a:solidFill>
              <a:latin typeface="Arial" pitchFamily="34" charset="0"/>
            </a:endParaRPr>
          </a:p>
        </p:txBody>
      </p:sp>
      <p:sp>
        <p:nvSpPr>
          <p:cNvPr id="38925" name="Freeform 14"/>
          <p:cNvSpPr>
            <a:spLocks/>
          </p:cNvSpPr>
          <p:nvPr/>
        </p:nvSpPr>
        <p:spPr bwMode="auto">
          <a:xfrm>
            <a:off x="1371600" y="2179638"/>
            <a:ext cx="6324600" cy="4114800"/>
          </a:xfrm>
          <a:custGeom>
            <a:avLst/>
            <a:gdLst>
              <a:gd name="T0" fmla="*/ 0 w 4160"/>
              <a:gd name="T1" fmla="*/ 0 h 2320"/>
              <a:gd name="T2" fmla="*/ 2147483647 w 4160"/>
              <a:gd name="T3" fmla="*/ 2147483647 h 2320"/>
              <a:gd name="T4" fmla="*/ 2147483647 w 4160"/>
              <a:gd name="T5" fmla="*/ 2147483647 h 2320"/>
              <a:gd name="T6" fmla="*/ 2147483647 w 4160"/>
              <a:gd name="T7" fmla="*/ 2147483647 h 2320"/>
              <a:gd name="T8" fmla="*/ 2147483647 w 4160"/>
              <a:gd name="T9" fmla="*/ 2147483647 h 2320"/>
              <a:gd name="T10" fmla="*/ 2147483647 w 4160"/>
              <a:gd name="T11" fmla="*/ 2147483647 h 2320"/>
              <a:gd name="T12" fmla="*/ 2147483647 w 4160"/>
              <a:gd name="T13" fmla="*/ 2147483647 h 2320"/>
              <a:gd name="T14" fmla="*/ 0 60000 65536"/>
              <a:gd name="T15" fmla="*/ 0 60000 65536"/>
              <a:gd name="T16" fmla="*/ 0 60000 65536"/>
              <a:gd name="T17" fmla="*/ 0 60000 65536"/>
              <a:gd name="T18" fmla="*/ 0 60000 65536"/>
              <a:gd name="T19" fmla="*/ 0 60000 65536"/>
              <a:gd name="T20" fmla="*/ 0 60000 65536"/>
              <a:gd name="T21" fmla="*/ 0 w 4160"/>
              <a:gd name="T22" fmla="*/ 0 h 2320"/>
              <a:gd name="T23" fmla="*/ 4160 w 4160"/>
              <a:gd name="T24" fmla="*/ 2320 h 2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0" h="2320">
                <a:moveTo>
                  <a:pt x="0" y="0"/>
                </a:moveTo>
                <a:cubicBezTo>
                  <a:pt x="252" y="132"/>
                  <a:pt x="504" y="264"/>
                  <a:pt x="720" y="576"/>
                </a:cubicBezTo>
                <a:cubicBezTo>
                  <a:pt x="936" y="888"/>
                  <a:pt x="976" y="1600"/>
                  <a:pt x="1296" y="1872"/>
                </a:cubicBezTo>
                <a:cubicBezTo>
                  <a:pt x="1616" y="2144"/>
                  <a:pt x="2224" y="2320"/>
                  <a:pt x="2640" y="2208"/>
                </a:cubicBezTo>
                <a:cubicBezTo>
                  <a:pt x="3056" y="2096"/>
                  <a:pt x="3544" y="1448"/>
                  <a:pt x="3792" y="1200"/>
                </a:cubicBezTo>
                <a:cubicBezTo>
                  <a:pt x="4040" y="952"/>
                  <a:pt x="4096" y="872"/>
                  <a:pt x="4128" y="720"/>
                </a:cubicBezTo>
                <a:cubicBezTo>
                  <a:pt x="4160" y="568"/>
                  <a:pt x="4072" y="428"/>
                  <a:pt x="3984" y="288"/>
                </a:cubicBezTo>
              </a:path>
            </a:pathLst>
          </a:custGeom>
          <a:noFill/>
          <a:ln w="63500">
            <a:solidFill>
              <a:srgbClr val="00008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mtClean="0">
              <a:solidFill>
                <a:srgbClr val="FFFFFF"/>
              </a:solidFill>
              <a:latin typeface="Arial" pitchFamily="34" charset="0"/>
            </a:endParaRPr>
          </a:p>
        </p:txBody>
      </p:sp>
      <p:sp>
        <p:nvSpPr>
          <p:cNvPr id="38926" name="Freeform 15"/>
          <p:cNvSpPr>
            <a:spLocks/>
          </p:cNvSpPr>
          <p:nvPr/>
        </p:nvSpPr>
        <p:spPr bwMode="auto">
          <a:xfrm flipH="1">
            <a:off x="304800" y="2179638"/>
            <a:ext cx="1143000" cy="2590800"/>
          </a:xfrm>
          <a:custGeom>
            <a:avLst/>
            <a:gdLst>
              <a:gd name="T0" fmla="*/ 2147483647 w 240"/>
              <a:gd name="T1" fmla="*/ 0 h 1344"/>
              <a:gd name="T2" fmla="*/ 2147483647 w 240"/>
              <a:gd name="T3" fmla="*/ 2147483647 h 1344"/>
              <a:gd name="T4" fmla="*/ 2147483647 w 240"/>
              <a:gd name="T5" fmla="*/ 2147483647 h 1344"/>
              <a:gd name="T6" fmla="*/ 0 w 240"/>
              <a:gd name="T7" fmla="*/ 2147483647 h 1344"/>
              <a:gd name="T8" fmla="*/ 0 60000 65536"/>
              <a:gd name="T9" fmla="*/ 0 60000 65536"/>
              <a:gd name="T10" fmla="*/ 0 60000 65536"/>
              <a:gd name="T11" fmla="*/ 0 60000 65536"/>
              <a:gd name="T12" fmla="*/ 0 w 240"/>
              <a:gd name="T13" fmla="*/ 0 h 1344"/>
              <a:gd name="T14" fmla="*/ 240 w 240"/>
              <a:gd name="T15" fmla="*/ 1344 h 1344"/>
            </a:gdLst>
            <a:ahLst/>
            <a:cxnLst>
              <a:cxn ang="T8">
                <a:pos x="T0" y="T1"/>
              </a:cxn>
              <a:cxn ang="T9">
                <a:pos x="T2" y="T3"/>
              </a:cxn>
              <a:cxn ang="T10">
                <a:pos x="T4" y="T5"/>
              </a:cxn>
              <a:cxn ang="T11">
                <a:pos x="T6" y="T7"/>
              </a:cxn>
            </a:cxnLst>
            <a:rect l="T12" t="T13" r="T14" b="T15"/>
            <a:pathLst>
              <a:path w="240" h="1344">
                <a:moveTo>
                  <a:pt x="48" y="0"/>
                </a:moveTo>
                <a:cubicBezTo>
                  <a:pt x="144" y="136"/>
                  <a:pt x="240" y="272"/>
                  <a:pt x="240" y="432"/>
                </a:cubicBezTo>
                <a:cubicBezTo>
                  <a:pt x="240" y="592"/>
                  <a:pt x="88" y="808"/>
                  <a:pt x="48" y="960"/>
                </a:cubicBezTo>
                <a:cubicBezTo>
                  <a:pt x="8" y="1112"/>
                  <a:pt x="4" y="1228"/>
                  <a:pt x="0" y="1344"/>
                </a:cubicBezTo>
              </a:path>
            </a:pathLst>
          </a:custGeom>
          <a:noFill/>
          <a:ln w="63500">
            <a:solidFill>
              <a:srgbClr val="00008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mtClean="0">
              <a:solidFill>
                <a:srgbClr val="FFFFFF"/>
              </a:solidFill>
              <a:latin typeface="Arial" pitchFamily="34" charset="0"/>
            </a:endParaRPr>
          </a:p>
        </p:txBody>
      </p:sp>
      <p:sp>
        <p:nvSpPr>
          <p:cNvPr id="38927" name="Text Box 16"/>
          <p:cNvSpPr txBox="1">
            <a:spLocks noChangeArrowheads="1"/>
          </p:cNvSpPr>
          <p:nvPr/>
        </p:nvSpPr>
        <p:spPr bwMode="auto">
          <a:xfrm>
            <a:off x="107962" y="44450"/>
            <a:ext cx="3405187" cy="76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base" hangingPunct="1">
              <a:spcBef>
                <a:spcPct val="0"/>
              </a:spcBef>
              <a:spcAft>
                <a:spcPct val="0"/>
              </a:spcAft>
            </a:pPr>
            <a:r>
              <a:rPr lang="zh-CN" altLang="en-US" sz="4400" b="1" dirty="0" smtClean="0">
                <a:solidFill>
                  <a:srgbClr val="FF0000"/>
                </a:solidFill>
                <a:effectLst>
                  <a:outerShdw blurRad="38100" dist="38100" dir="2700000" algn="tl">
                    <a:srgbClr val="C0C0C0"/>
                  </a:outerShdw>
                </a:effectLst>
                <a:latin typeface="华文新魏" pitchFamily="2" charset="-122"/>
                <a:ea typeface="华文新魏" pitchFamily="2" charset="-122"/>
              </a:rPr>
              <a:t>世界市场：</a:t>
            </a:r>
          </a:p>
        </p:txBody>
      </p:sp>
      <p:sp>
        <p:nvSpPr>
          <p:cNvPr id="2" name="矩形 1"/>
          <p:cNvSpPr/>
          <p:nvPr/>
        </p:nvSpPr>
        <p:spPr>
          <a:xfrm>
            <a:off x="3513138" y="44453"/>
            <a:ext cx="2441695" cy="769441"/>
          </a:xfrm>
          <a:prstGeom prst="rect">
            <a:avLst/>
          </a:prstGeom>
        </p:spPr>
        <p:txBody>
          <a:bodyPr wrap="none">
            <a:spAutoFit/>
          </a:bodyPr>
          <a:lstStyle/>
          <a:p>
            <a:pPr lvl="0" algn="ctr" fontAlgn="base">
              <a:spcBef>
                <a:spcPct val="0"/>
              </a:spcBef>
              <a:spcAft>
                <a:spcPct val="0"/>
              </a:spcAft>
            </a:pPr>
            <a:r>
              <a:rPr lang="zh-CN" altLang="en-US" sz="4400" b="1" dirty="0">
                <a:solidFill>
                  <a:srgbClr val="FF0000"/>
                </a:solidFill>
                <a:effectLst>
                  <a:outerShdw blurRad="38100" dist="38100" dir="2700000" algn="tl">
                    <a:srgbClr val="C0C0C0"/>
                  </a:outerShdw>
                </a:effectLst>
                <a:latin typeface="华文新魏" pitchFamily="2" charset="-122"/>
                <a:ea typeface="华文新魏" pitchFamily="2" charset="-122"/>
              </a:rPr>
              <a:t>初步形成</a:t>
            </a:r>
          </a:p>
        </p:txBody>
      </p:sp>
    </p:spTree>
    <p:extLst>
      <p:ext uri="{BB962C8B-B14F-4D97-AF65-F5344CB8AC3E}">
        <p14:creationId xmlns:p14="http://schemas.microsoft.com/office/powerpoint/2010/main" val="3618008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up)">
                                      <p:cBhvr>
                                        <p:cTn id="7" dur="1000"/>
                                        <p:tgtEl>
                                          <p:spTgt spid="389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8915"/>
                                        </p:tgtEl>
                                        <p:attrNameLst>
                                          <p:attrName>style.visibility</p:attrName>
                                        </p:attrNameLst>
                                      </p:cBhvr>
                                      <p:to>
                                        <p:strVal val="visible"/>
                                      </p:to>
                                    </p:set>
                                    <p:animEffect transition="in" filter="wipe(up)">
                                      <p:cBhvr>
                                        <p:cTn id="10" dur="1000"/>
                                        <p:tgtEl>
                                          <p:spTgt spid="3891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8918"/>
                                        </p:tgtEl>
                                        <p:attrNameLst>
                                          <p:attrName>style.visibility</p:attrName>
                                        </p:attrNameLst>
                                      </p:cBhvr>
                                      <p:to>
                                        <p:strVal val="visible"/>
                                      </p:to>
                                    </p:set>
                                    <p:animEffect transition="in" filter="wipe(up)">
                                      <p:cBhvr>
                                        <p:cTn id="13" dur="1000"/>
                                        <p:tgtEl>
                                          <p:spTgt spid="3891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8917"/>
                                        </p:tgtEl>
                                        <p:attrNameLst>
                                          <p:attrName>style.visibility</p:attrName>
                                        </p:attrNameLst>
                                      </p:cBhvr>
                                      <p:to>
                                        <p:strVal val="visible"/>
                                      </p:to>
                                    </p:set>
                                    <p:animEffect transition="in" filter="wipe(up)">
                                      <p:cBhvr>
                                        <p:cTn id="16" dur="1000"/>
                                        <p:tgtEl>
                                          <p:spTgt spid="3891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8919"/>
                                        </p:tgtEl>
                                        <p:attrNameLst>
                                          <p:attrName>style.visibility</p:attrName>
                                        </p:attrNameLst>
                                      </p:cBhvr>
                                      <p:to>
                                        <p:strVal val="visible"/>
                                      </p:to>
                                    </p:set>
                                    <p:animEffect transition="in" filter="wipe(up)">
                                      <p:cBhvr>
                                        <p:cTn id="19" dur="1000"/>
                                        <p:tgtEl>
                                          <p:spTgt spid="3891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8921"/>
                                        </p:tgtEl>
                                        <p:attrNameLst>
                                          <p:attrName>style.visibility</p:attrName>
                                        </p:attrNameLst>
                                      </p:cBhvr>
                                      <p:to>
                                        <p:strVal val="visible"/>
                                      </p:to>
                                    </p:set>
                                    <p:animEffect transition="in" filter="wipe(up)">
                                      <p:cBhvr>
                                        <p:cTn id="22" dur="1000"/>
                                        <p:tgtEl>
                                          <p:spTgt spid="3892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8920"/>
                                        </p:tgtEl>
                                        <p:attrNameLst>
                                          <p:attrName>style.visibility</p:attrName>
                                        </p:attrNameLst>
                                      </p:cBhvr>
                                      <p:to>
                                        <p:strVal val="visible"/>
                                      </p:to>
                                    </p:set>
                                    <p:animEffect transition="in" filter="wipe(up)">
                                      <p:cBhvr>
                                        <p:cTn id="25" dur="1000"/>
                                        <p:tgtEl>
                                          <p:spTgt spid="389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8922"/>
                                        </p:tgtEl>
                                        <p:attrNameLst>
                                          <p:attrName>style.visibility</p:attrName>
                                        </p:attrNameLst>
                                      </p:cBhvr>
                                      <p:to>
                                        <p:strVal val="visible"/>
                                      </p:to>
                                    </p:set>
                                    <p:animEffect transition="in" filter="wipe(up)">
                                      <p:cBhvr>
                                        <p:cTn id="30" dur="1000"/>
                                        <p:tgtEl>
                                          <p:spTgt spid="3892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8923"/>
                                        </p:tgtEl>
                                        <p:attrNameLst>
                                          <p:attrName>style.visibility</p:attrName>
                                        </p:attrNameLst>
                                      </p:cBhvr>
                                      <p:to>
                                        <p:strVal val="visible"/>
                                      </p:to>
                                    </p:set>
                                    <p:animEffect transition="in" filter="wipe(up)">
                                      <p:cBhvr>
                                        <p:cTn id="33" dur="1000"/>
                                        <p:tgtEl>
                                          <p:spTgt spid="3892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8924"/>
                                        </p:tgtEl>
                                        <p:attrNameLst>
                                          <p:attrName>style.visibility</p:attrName>
                                        </p:attrNameLst>
                                      </p:cBhvr>
                                      <p:to>
                                        <p:strVal val="visible"/>
                                      </p:to>
                                    </p:set>
                                    <p:animEffect transition="in" filter="wipe(up)">
                                      <p:cBhvr>
                                        <p:cTn id="36" dur="1000"/>
                                        <p:tgtEl>
                                          <p:spTgt spid="3892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8926"/>
                                        </p:tgtEl>
                                        <p:attrNameLst>
                                          <p:attrName>style.visibility</p:attrName>
                                        </p:attrNameLst>
                                      </p:cBhvr>
                                      <p:to>
                                        <p:strVal val="visible"/>
                                      </p:to>
                                    </p:set>
                                    <p:animEffect transition="in" filter="wipe(left)">
                                      <p:cBhvr>
                                        <p:cTn id="41" dur="1000"/>
                                        <p:tgtEl>
                                          <p:spTgt spid="3892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8925"/>
                                        </p:tgtEl>
                                        <p:attrNameLst>
                                          <p:attrName>style.visibility</p:attrName>
                                        </p:attrNameLst>
                                      </p:cBhvr>
                                      <p:to>
                                        <p:strVal val="visible"/>
                                      </p:to>
                                    </p:set>
                                    <p:animEffect transition="in" filter="wipe(left)">
                                      <p:cBhvr>
                                        <p:cTn id="44" dur="1000"/>
                                        <p:tgtEl>
                                          <p:spTgt spid="3892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8927"/>
                                        </p:tgtEl>
                                        <p:attrNameLst>
                                          <p:attrName>style.visibility</p:attrName>
                                        </p:attrNameLst>
                                      </p:cBhvr>
                                      <p:to>
                                        <p:strVal val="visible"/>
                                      </p:to>
                                    </p:set>
                                    <p:animEffect transition="in" filter="fade">
                                      <p:cBhvr>
                                        <p:cTn id="49" dur="1000"/>
                                        <p:tgtEl>
                                          <p:spTgt spid="38927"/>
                                        </p:tgtEl>
                                      </p:cBhvr>
                                    </p:animEffect>
                                    <p:anim calcmode="lin" valueType="num">
                                      <p:cBhvr>
                                        <p:cTn id="50" dur="1000" fill="hold"/>
                                        <p:tgtEl>
                                          <p:spTgt spid="38927"/>
                                        </p:tgtEl>
                                        <p:attrNameLst>
                                          <p:attrName>ppt_x</p:attrName>
                                        </p:attrNameLst>
                                      </p:cBhvr>
                                      <p:tavLst>
                                        <p:tav tm="0">
                                          <p:val>
                                            <p:strVal val="#ppt_x"/>
                                          </p:val>
                                        </p:tav>
                                        <p:tav tm="100000">
                                          <p:val>
                                            <p:strVal val="#ppt_x"/>
                                          </p:val>
                                        </p:tav>
                                      </p:tavLst>
                                    </p:anim>
                                    <p:anim calcmode="lin" valueType="num">
                                      <p:cBhvr>
                                        <p:cTn id="51" dur="1000" fill="hold"/>
                                        <p:tgtEl>
                                          <p:spTgt spid="389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autoUpdateAnimBg="0"/>
      <p:bldP spid="38916" grpId="0" animBg="1" autoUpdateAnimBg="0"/>
      <p:bldP spid="38917" grpId="0" animBg="1" autoUpdateAnimBg="0"/>
      <p:bldP spid="38918" grpId="0" animBg="1" autoUpdateAnimBg="0"/>
      <p:bldP spid="38919" grpId="0" animBg="1" autoUpdateAnimBg="0"/>
      <p:bldP spid="38920" grpId="0" animBg="1" autoUpdateAnimBg="0"/>
      <p:bldP spid="38921" grpId="0" animBg="1" autoUpdateAnimBg="0"/>
      <p:bldP spid="38922" grpId="0" animBg="1" autoUpdateAnimBg="0"/>
      <p:bldP spid="38923" grpId="0" animBg="1" autoUpdateAnimBg="0"/>
      <p:bldP spid="38924" grpId="0" animBg="1" autoUpdateAnimBg="0"/>
      <p:bldP spid="38925" grpId="0" animBg="1" autoUpdateAnimBg="0"/>
      <p:bldP spid="38926" grpId="0" animBg="1" autoUpdateAnimBg="0"/>
      <p:bldP spid="38927"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63688" y="2348880"/>
            <a:ext cx="5750293" cy="923330"/>
          </a:xfrm>
          <a:prstGeom prst="rect">
            <a:avLst/>
          </a:prstGeom>
          <a:noFill/>
        </p:spPr>
        <p:txBody>
          <a:bodyPr wrap="none" lIns="91440" tIns="45720" rIns="91440" bIns="45720">
            <a:spAutoFit/>
          </a:bodyPr>
          <a:lstStyle/>
          <a:p>
            <a:pPr algn="ctr"/>
            <a:r>
              <a:rPr lang="zh-CN" altLang="en-US" sz="5400" b="1" cap="none" spc="0" dirty="0"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rPr>
              <a:t>什么是工业革命？</a:t>
            </a:r>
            <a:endParaRPr lang="zh-CN" altLang="en-US" sz="5400" b="1" cap="none" spc="0" dirty="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97179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533411" y="436585"/>
            <a:ext cx="86485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fontAlgn="base">
              <a:spcBef>
                <a:spcPct val="0"/>
              </a:spcBef>
              <a:spcAft>
                <a:spcPct val="0"/>
              </a:spcAft>
              <a:buFont typeface="Arial" pitchFamily="34" charset="0"/>
              <a:buNone/>
            </a:pPr>
            <a:r>
              <a:rPr lang="zh-CN" altLang="en-US" sz="4400" dirty="0" smtClean="0">
                <a:solidFill>
                  <a:srgbClr val="000000"/>
                </a:solidFill>
              </a:rPr>
              <a:t>工业革推动世界市场的初步形成：</a:t>
            </a:r>
          </a:p>
        </p:txBody>
      </p:sp>
      <p:sp>
        <p:nvSpPr>
          <p:cNvPr id="43011" name="Text Box 3"/>
          <p:cNvSpPr txBox="1">
            <a:spLocks noChangeArrowheads="1"/>
          </p:cNvSpPr>
          <p:nvPr/>
        </p:nvSpPr>
        <p:spPr bwMode="auto">
          <a:xfrm>
            <a:off x="152400" y="21336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fontAlgn="base">
              <a:spcBef>
                <a:spcPct val="50000"/>
              </a:spcBef>
              <a:spcAft>
                <a:spcPct val="0"/>
              </a:spcAft>
              <a:buFont typeface="Arial" pitchFamily="34" charset="0"/>
              <a:buNone/>
            </a:pPr>
            <a:r>
              <a:rPr lang="zh-CN" altLang="en-US" sz="2400" b="1" smtClean="0">
                <a:solidFill>
                  <a:srgbClr val="FF3300"/>
                </a:solidFill>
                <a:latin typeface="黑体" pitchFamily="49" charset="-122"/>
              </a:rPr>
              <a:t>工业革命</a:t>
            </a:r>
          </a:p>
        </p:txBody>
      </p:sp>
      <p:sp>
        <p:nvSpPr>
          <p:cNvPr id="43012" name="Text Box 4"/>
          <p:cNvSpPr txBox="1">
            <a:spLocks noChangeArrowheads="1"/>
          </p:cNvSpPr>
          <p:nvPr/>
        </p:nvSpPr>
        <p:spPr bwMode="auto">
          <a:xfrm>
            <a:off x="1905000" y="237648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fontAlgn="base">
              <a:spcBef>
                <a:spcPct val="50000"/>
              </a:spcBef>
              <a:spcAft>
                <a:spcPct val="0"/>
              </a:spcAft>
              <a:buFont typeface="Arial" pitchFamily="34" charset="0"/>
              <a:buNone/>
            </a:pPr>
            <a:r>
              <a:rPr lang="zh-CN" altLang="en-US" sz="2400" b="1" smtClean="0">
                <a:solidFill>
                  <a:srgbClr val="000000"/>
                </a:solidFill>
                <a:latin typeface="黑体" pitchFamily="49" charset="-122"/>
              </a:rPr>
              <a:t>国内市场狭小</a:t>
            </a:r>
          </a:p>
        </p:txBody>
      </p:sp>
      <p:sp>
        <p:nvSpPr>
          <p:cNvPr id="43013" name="Text Box 5"/>
          <p:cNvSpPr txBox="1">
            <a:spLocks noChangeArrowheads="1"/>
          </p:cNvSpPr>
          <p:nvPr/>
        </p:nvSpPr>
        <p:spPr bwMode="auto">
          <a:xfrm>
            <a:off x="6781800" y="2147888"/>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fontAlgn="base">
              <a:spcBef>
                <a:spcPct val="50000"/>
              </a:spcBef>
              <a:spcAft>
                <a:spcPct val="0"/>
              </a:spcAft>
              <a:buFont typeface="Arial" pitchFamily="34" charset="0"/>
              <a:buNone/>
            </a:pPr>
            <a:r>
              <a:rPr lang="zh-CN" altLang="en-US" sz="2400" b="1" dirty="0" smtClean="0">
                <a:solidFill>
                  <a:srgbClr val="000000"/>
                </a:solidFill>
                <a:latin typeface="黑体" pitchFamily="49" charset="-122"/>
              </a:rPr>
              <a:t>对外殖民扩张</a:t>
            </a:r>
          </a:p>
        </p:txBody>
      </p:sp>
      <p:sp>
        <p:nvSpPr>
          <p:cNvPr id="43014" name="Text Box 6"/>
          <p:cNvSpPr txBox="1">
            <a:spLocks noChangeArrowheads="1"/>
          </p:cNvSpPr>
          <p:nvPr/>
        </p:nvSpPr>
        <p:spPr bwMode="auto">
          <a:xfrm>
            <a:off x="2514600" y="5562611"/>
            <a:ext cx="4343400" cy="1077218"/>
          </a:xfrm>
          <a:prstGeom prst="rect">
            <a:avLst/>
          </a:prstGeom>
          <a:solidFill>
            <a:srgbClr val="0000FF"/>
          </a:solidFill>
          <a:ln w="9525">
            <a:solidFill>
              <a:srgbClr val="FFFF00"/>
            </a:solidFill>
            <a:miter lim="800000"/>
            <a:headEnd/>
            <a:tailEnd/>
          </a:ln>
        </p:spPr>
        <p:txBody>
          <a:bodyPr>
            <a:spAutoFit/>
          </a:bodyP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fontAlgn="base">
              <a:spcBef>
                <a:spcPct val="50000"/>
              </a:spcBef>
              <a:spcAft>
                <a:spcPct val="0"/>
              </a:spcAft>
              <a:buFont typeface="Arial" pitchFamily="34" charset="0"/>
              <a:buNone/>
            </a:pPr>
            <a:r>
              <a:rPr lang="zh-CN" altLang="en-US" sz="3200" b="1" dirty="0" smtClean="0">
                <a:solidFill>
                  <a:srgbClr val="FF3300"/>
                </a:solidFill>
                <a:latin typeface="黑体" pitchFamily="49" charset="-122"/>
              </a:rPr>
              <a:t>资本主义世界市场初步形成</a:t>
            </a:r>
          </a:p>
        </p:txBody>
      </p:sp>
      <p:sp>
        <p:nvSpPr>
          <p:cNvPr id="43015" name="Text Box 7"/>
          <p:cNvSpPr txBox="1">
            <a:spLocks noChangeArrowheads="1"/>
          </p:cNvSpPr>
          <p:nvPr/>
        </p:nvSpPr>
        <p:spPr bwMode="auto">
          <a:xfrm>
            <a:off x="3505200" y="1981222"/>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fontAlgn="base">
              <a:spcBef>
                <a:spcPct val="50000"/>
              </a:spcBef>
              <a:spcAft>
                <a:spcPct val="0"/>
              </a:spcAft>
              <a:buFont typeface="Arial" pitchFamily="34" charset="0"/>
              <a:buNone/>
            </a:pPr>
            <a:r>
              <a:rPr lang="zh-CN" altLang="en-US" sz="2000" b="1" smtClean="0">
                <a:solidFill>
                  <a:srgbClr val="000000"/>
                </a:solidFill>
                <a:latin typeface="黑体" pitchFamily="49" charset="-122"/>
              </a:rPr>
              <a:t>（资产阶级经济、军事增强）</a:t>
            </a:r>
          </a:p>
        </p:txBody>
      </p:sp>
      <p:sp>
        <p:nvSpPr>
          <p:cNvPr id="43016" name="Text Box 8"/>
          <p:cNvSpPr txBox="1">
            <a:spLocks noChangeArrowheads="1"/>
          </p:cNvSpPr>
          <p:nvPr/>
        </p:nvSpPr>
        <p:spPr bwMode="auto">
          <a:xfrm>
            <a:off x="4038600" y="2514622"/>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fontAlgn="base">
              <a:spcBef>
                <a:spcPct val="50000"/>
              </a:spcBef>
              <a:spcAft>
                <a:spcPct val="0"/>
              </a:spcAft>
              <a:buFont typeface="Arial" pitchFamily="34" charset="0"/>
              <a:buNone/>
            </a:pPr>
            <a:r>
              <a:rPr lang="zh-CN" altLang="en-US" sz="2000" b="1" smtClean="0">
                <a:solidFill>
                  <a:srgbClr val="000000"/>
                </a:solidFill>
                <a:latin typeface="黑体" pitchFamily="49" charset="-122"/>
              </a:rPr>
              <a:t>（便捷的水陆交通）</a:t>
            </a:r>
          </a:p>
        </p:txBody>
      </p:sp>
      <p:sp>
        <p:nvSpPr>
          <p:cNvPr id="43017" name="Text Box 9"/>
          <p:cNvSpPr txBox="1">
            <a:spLocks noChangeArrowheads="1"/>
          </p:cNvSpPr>
          <p:nvPr/>
        </p:nvSpPr>
        <p:spPr bwMode="auto">
          <a:xfrm>
            <a:off x="533400" y="5210196"/>
            <a:ext cx="99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fontAlgn="base">
              <a:spcBef>
                <a:spcPct val="50000"/>
              </a:spcBef>
              <a:spcAft>
                <a:spcPct val="0"/>
              </a:spcAft>
              <a:buFont typeface="Arial" pitchFamily="34" charset="0"/>
              <a:buNone/>
            </a:pPr>
            <a:r>
              <a:rPr lang="zh-CN" altLang="en-US" sz="2400" b="1" smtClean="0">
                <a:solidFill>
                  <a:srgbClr val="000000"/>
                </a:solidFill>
                <a:latin typeface="黑体" pitchFamily="49" charset="-122"/>
              </a:rPr>
              <a:t>19世纪中后期</a:t>
            </a:r>
          </a:p>
        </p:txBody>
      </p:sp>
      <p:sp>
        <p:nvSpPr>
          <p:cNvPr id="43018" name="Text Box 10"/>
          <p:cNvSpPr txBox="1">
            <a:spLocks noChangeArrowheads="1"/>
          </p:cNvSpPr>
          <p:nvPr/>
        </p:nvSpPr>
        <p:spPr bwMode="auto">
          <a:xfrm>
            <a:off x="448270" y="2895600"/>
            <a:ext cx="92333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fontAlgn="base">
              <a:spcBef>
                <a:spcPct val="0"/>
              </a:spcBef>
              <a:spcAft>
                <a:spcPct val="0"/>
              </a:spcAft>
              <a:buFont typeface="Arial" pitchFamily="34" charset="0"/>
              <a:buNone/>
            </a:pPr>
            <a:r>
              <a:rPr lang="zh-CN" altLang="en-US" sz="2400" b="1" smtClean="0">
                <a:solidFill>
                  <a:srgbClr val="000000"/>
                </a:solidFill>
                <a:latin typeface="黑体" pitchFamily="49" charset="-122"/>
              </a:rPr>
              <a:t>18世纪60</a:t>
            </a:r>
          </a:p>
          <a:p>
            <a:pPr fontAlgn="base">
              <a:spcBef>
                <a:spcPct val="0"/>
              </a:spcBef>
              <a:spcAft>
                <a:spcPct val="0"/>
              </a:spcAft>
              <a:buFont typeface="Arial" pitchFamily="34" charset="0"/>
              <a:buNone/>
            </a:pPr>
            <a:r>
              <a:rPr lang="zh-CN" altLang="en-US" sz="2400" b="1" smtClean="0">
                <a:solidFill>
                  <a:srgbClr val="000000"/>
                </a:solidFill>
                <a:latin typeface="黑体" pitchFamily="49" charset="-122"/>
              </a:rPr>
              <a:t>年代开始</a:t>
            </a:r>
          </a:p>
        </p:txBody>
      </p:sp>
      <p:sp>
        <p:nvSpPr>
          <p:cNvPr id="43019" name="AutoShape 11"/>
          <p:cNvSpPr>
            <a:spLocks noChangeArrowheads="1"/>
          </p:cNvSpPr>
          <p:nvPr/>
        </p:nvSpPr>
        <p:spPr bwMode="auto">
          <a:xfrm>
            <a:off x="1524000" y="2209800"/>
            <a:ext cx="381000" cy="304800"/>
          </a:xfrm>
          <a:prstGeom prst="rightArrow">
            <a:avLst>
              <a:gd name="adj1" fmla="val 50000"/>
              <a:gd name="adj2" fmla="val 31250"/>
            </a:avLst>
          </a:prstGeom>
          <a:solidFill>
            <a:srgbClr val="FE1F08"/>
          </a:solidFill>
          <a:ln w="28575">
            <a:solidFill>
              <a:srgbClr val="FFFF00"/>
            </a:solidFill>
            <a:miter lim="800000"/>
            <a:headEnd/>
            <a:tailEnd/>
          </a:ln>
        </p:spPr>
        <p:txBody>
          <a:bodyPr wrap="none" anchor="ct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algn="ctr" fontAlgn="base">
              <a:spcBef>
                <a:spcPct val="0"/>
              </a:spcBef>
              <a:spcAft>
                <a:spcPct val="0"/>
              </a:spcAft>
              <a:buFont typeface="Arial" pitchFamily="34" charset="0"/>
              <a:buNone/>
            </a:pPr>
            <a:endParaRPr lang="zh-CN" altLang="en-US" smtClean="0">
              <a:solidFill>
                <a:srgbClr val="000000"/>
              </a:solidFill>
            </a:endParaRPr>
          </a:p>
        </p:txBody>
      </p:sp>
      <p:sp>
        <p:nvSpPr>
          <p:cNvPr id="43020" name="AutoShape 12"/>
          <p:cNvSpPr>
            <a:spLocks noChangeArrowheads="1"/>
          </p:cNvSpPr>
          <p:nvPr/>
        </p:nvSpPr>
        <p:spPr bwMode="auto">
          <a:xfrm>
            <a:off x="3810000" y="2286000"/>
            <a:ext cx="2895600" cy="228600"/>
          </a:xfrm>
          <a:prstGeom prst="rightArrow">
            <a:avLst>
              <a:gd name="adj1" fmla="val 50000"/>
              <a:gd name="adj2" fmla="val 316491"/>
            </a:avLst>
          </a:prstGeom>
          <a:solidFill>
            <a:srgbClr val="FE1F08"/>
          </a:solidFill>
          <a:ln w="28575">
            <a:solidFill>
              <a:srgbClr val="FFFF00"/>
            </a:solidFill>
            <a:miter lim="800000"/>
            <a:headEnd/>
            <a:tailEnd/>
          </a:ln>
        </p:spPr>
        <p:txBody>
          <a:bodyPr wrap="none" anchor="ct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algn="ctr" fontAlgn="base">
              <a:spcBef>
                <a:spcPct val="0"/>
              </a:spcBef>
              <a:spcAft>
                <a:spcPct val="0"/>
              </a:spcAft>
              <a:buFont typeface="Arial" pitchFamily="34" charset="0"/>
              <a:buNone/>
            </a:pPr>
            <a:endParaRPr lang="zh-CN" altLang="en-US" smtClean="0">
              <a:solidFill>
                <a:srgbClr val="000000"/>
              </a:solidFill>
            </a:endParaRPr>
          </a:p>
        </p:txBody>
      </p:sp>
      <p:sp>
        <p:nvSpPr>
          <p:cNvPr id="43021" name="AutoShape 13"/>
          <p:cNvSpPr>
            <a:spLocks noChangeArrowheads="1"/>
          </p:cNvSpPr>
          <p:nvPr/>
        </p:nvSpPr>
        <p:spPr bwMode="auto">
          <a:xfrm>
            <a:off x="7620000" y="2971800"/>
            <a:ext cx="304800" cy="1219200"/>
          </a:xfrm>
          <a:prstGeom prst="downArrow">
            <a:avLst>
              <a:gd name="adj1" fmla="val 50000"/>
              <a:gd name="adj2" fmla="val 100000"/>
            </a:avLst>
          </a:prstGeom>
          <a:solidFill>
            <a:srgbClr val="FE1F08"/>
          </a:solidFill>
          <a:ln w="28575">
            <a:solidFill>
              <a:srgbClr val="FFFF00"/>
            </a:solidFill>
            <a:miter lim="800000"/>
            <a:headEnd/>
            <a:tailEnd/>
          </a:ln>
        </p:spPr>
        <p:txBody>
          <a:bodyPr vert="eaVert" wrap="none" anchor="ct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algn="ctr" fontAlgn="base">
              <a:spcBef>
                <a:spcPct val="0"/>
              </a:spcBef>
              <a:spcAft>
                <a:spcPct val="0"/>
              </a:spcAft>
              <a:buFont typeface="Arial" pitchFamily="34" charset="0"/>
              <a:buNone/>
            </a:pPr>
            <a:endParaRPr lang="zh-CN" altLang="en-US" smtClean="0">
              <a:solidFill>
                <a:srgbClr val="000000"/>
              </a:solidFill>
            </a:endParaRPr>
          </a:p>
        </p:txBody>
      </p:sp>
      <p:sp>
        <p:nvSpPr>
          <p:cNvPr id="43022" name="AutoShape 14"/>
          <p:cNvSpPr>
            <a:spLocks noChangeArrowheads="1"/>
          </p:cNvSpPr>
          <p:nvPr/>
        </p:nvSpPr>
        <p:spPr bwMode="auto">
          <a:xfrm>
            <a:off x="838200" y="2667000"/>
            <a:ext cx="152400" cy="2362200"/>
          </a:xfrm>
          <a:prstGeom prst="downArrow">
            <a:avLst>
              <a:gd name="adj1" fmla="val 50000"/>
              <a:gd name="adj2" fmla="val 387500"/>
            </a:avLst>
          </a:prstGeom>
          <a:solidFill>
            <a:srgbClr val="FE1F08"/>
          </a:solidFill>
          <a:ln w="28575">
            <a:solidFill>
              <a:srgbClr val="FFFF00"/>
            </a:solidFill>
            <a:miter lim="800000"/>
            <a:headEnd/>
            <a:tailEnd/>
          </a:ln>
        </p:spPr>
        <p:txBody>
          <a:bodyPr vert="eaVert" wrap="none" anchor="ct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algn="ctr" fontAlgn="base">
              <a:spcBef>
                <a:spcPct val="0"/>
              </a:spcBef>
              <a:spcAft>
                <a:spcPct val="0"/>
              </a:spcAft>
              <a:buFont typeface="Arial" pitchFamily="34" charset="0"/>
              <a:buNone/>
            </a:pPr>
            <a:endParaRPr lang="zh-CN" altLang="en-US" smtClean="0">
              <a:solidFill>
                <a:srgbClr val="000000"/>
              </a:solidFill>
            </a:endParaRPr>
          </a:p>
        </p:txBody>
      </p:sp>
      <p:sp>
        <p:nvSpPr>
          <p:cNvPr id="43023" name="AutoShape 15"/>
          <p:cNvSpPr>
            <a:spLocks noChangeArrowheads="1"/>
          </p:cNvSpPr>
          <p:nvPr/>
        </p:nvSpPr>
        <p:spPr bwMode="auto">
          <a:xfrm>
            <a:off x="1600200" y="5715000"/>
            <a:ext cx="762000" cy="304800"/>
          </a:xfrm>
          <a:prstGeom prst="rightArrow">
            <a:avLst>
              <a:gd name="adj1" fmla="val 50000"/>
              <a:gd name="adj2" fmla="val 62500"/>
            </a:avLst>
          </a:prstGeom>
          <a:solidFill>
            <a:srgbClr val="FE1F08"/>
          </a:solidFill>
          <a:ln w="28575">
            <a:solidFill>
              <a:srgbClr val="FFFF00"/>
            </a:solidFill>
            <a:miter lim="800000"/>
            <a:headEnd/>
            <a:tailEnd/>
          </a:ln>
        </p:spPr>
        <p:txBody>
          <a:bodyPr wrap="none" anchor="ct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algn="ctr" fontAlgn="base">
              <a:spcBef>
                <a:spcPct val="0"/>
              </a:spcBef>
              <a:spcAft>
                <a:spcPct val="0"/>
              </a:spcAft>
              <a:buFont typeface="Arial" pitchFamily="34" charset="0"/>
              <a:buNone/>
            </a:pPr>
            <a:endParaRPr lang="zh-CN" altLang="en-US" smtClean="0">
              <a:solidFill>
                <a:srgbClr val="000000"/>
              </a:solidFill>
            </a:endParaRPr>
          </a:p>
        </p:txBody>
      </p:sp>
      <p:sp>
        <p:nvSpPr>
          <p:cNvPr id="43024" name="Text Box 16"/>
          <p:cNvSpPr txBox="1">
            <a:spLocks noChangeArrowheads="1"/>
          </p:cNvSpPr>
          <p:nvPr/>
        </p:nvSpPr>
        <p:spPr bwMode="auto">
          <a:xfrm>
            <a:off x="6929478" y="2895600"/>
            <a:ext cx="55399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fontAlgn="base">
              <a:spcBef>
                <a:spcPct val="50000"/>
              </a:spcBef>
              <a:spcAft>
                <a:spcPct val="0"/>
              </a:spcAft>
              <a:buFont typeface="Arial" pitchFamily="34" charset="0"/>
              <a:buNone/>
            </a:pPr>
            <a:r>
              <a:rPr lang="zh-CN" altLang="en-US" sz="2400" b="1" smtClean="0">
                <a:solidFill>
                  <a:srgbClr val="000000"/>
                </a:solidFill>
                <a:latin typeface="黑体" pitchFamily="49" charset="-122"/>
              </a:rPr>
              <a:t>掠夺原料</a:t>
            </a:r>
          </a:p>
        </p:txBody>
      </p:sp>
      <p:sp>
        <p:nvSpPr>
          <p:cNvPr id="43025" name="Text Box 17"/>
          <p:cNvSpPr txBox="1">
            <a:spLocks noChangeArrowheads="1"/>
          </p:cNvSpPr>
          <p:nvPr/>
        </p:nvSpPr>
        <p:spPr bwMode="auto">
          <a:xfrm>
            <a:off x="7996278" y="2895600"/>
            <a:ext cx="55399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fontAlgn="base">
              <a:spcBef>
                <a:spcPct val="50000"/>
              </a:spcBef>
              <a:spcAft>
                <a:spcPct val="0"/>
              </a:spcAft>
              <a:buFont typeface="Arial" pitchFamily="34" charset="0"/>
              <a:buNone/>
            </a:pPr>
            <a:r>
              <a:rPr lang="zh-CN" altLang="en-US" sz="2400" b="1" smtClean="0">
                <a:solidFill>
                  <a:srgbClr val="000000"/>
                </a:solidFill>
                <a:latin typeface="黑体" pitchFamily="49" charset="-122"/>
              </a:rPr>
              <a:t>推销商品</a:t>
            </a:r>
          </a:p>
        </p:txBody>
      </p:sp>
      <p:grpSp>
        <p:nvGrpSpPr>
          <p:cNvPr id="43026" name="组合 43025"/>
          <p:cNvGrpSpPr>
            <a:grpSpLocks/>
          </p:cNvGrpSpPr>
          <p:nvPr/>
        </p:nvGrpSpPr>
        <p:grpSpPr bwMode="auto">
          <a:xfrm>
            <a:off x="7086600" y="5257800"/>
            <a:ext cx="1143000" cy="838200"/>
            <a:chOff x="0" y="0"/>
            <a:chExt cx="720" cy="528"/>
          </a:xfrm>
        </p:grpSpPr>
        <p:sp>
          <p:nvSpPr>
            <p:cNvPr id="2" name="AutoShape 19"/>
            <p:cNvSpPr>
              <a:spLocks noChangeArrowheads="1"/>
            </p:cNvSpPr>
            <p:nvPr/>
          </p:nvSpPr>
          <p:spPr bwMode="auto">
            <a:xfrm>
              <a:off x="0" y="288"/>
              <a:ext cx="624" cy="240"/>
            </a:xfrm>
            <a:prstGeom prst="leftArrow">
              <a:avLst>
                <a:gd name="adj1" fmla="val 50000"/>
                <a:gd name="adj2" fmla="val 65000"/>
              </a:avLst>
            </a:prstGeom>
            <a:solidFill>
              <a:srgbClr val="FF3300"/>
            </a:solidFill>
            <a:ln w="28575">
              <a:solidFill>
                <a:srgbClr val="FFFF00"/>
              </a:solidFill>
              <a:miter lim="800000"/>
              <a:headEnd/>
              <a:tailEnd/>
            </a:ln>
          </p:spPr>
          <p:txBody>
            <a:bodyPr wrap="none" anchor="ct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algn="ctr" fontAlgn="base">
                <a:spcBef>
                  <a:spcPct val="0"/>
                </a:spcBef>
                <a:spcAft>
                  <a:spcPct val="0"/>
                </a:spcAft>
                <a:buFont typeface="Arial" pitchFamily="34" charset="0"/>
                <a:buNone/>
              </a:pPr>
              <a:endParaRPr lang="zh-CN" altLang="en-US" smtClean="0">
                <a:solidFill>
                  <a:srgbClr val="000000"/>
                </a:solidFill>
              </a:endParaRPr>
            </a:p>
          </p:txBody>
        </p:sp>
        <p:sp>
          <p:nvSpPr>
            <p:cNvPr id="43027" name="AutoShape 20"/>
            <p:cNvSpPr>
              <a:spLocks noChangeArrowheads="1"/>
            </p:cNvSpPr>
            <p:nvPr/>
          </p:nvSpPr>
          <p:spPr bwMode="auto">
            <a:xfrm>
              <a:off x="480" y="0"/>
              <a:ext cx="240" cy="480"/>
            </a:xfrm>
            <a:prstGeom prst="downArrow">
              <a:avLst>
                <a:gd name="adj1" fmla="val 50000"/>
                <a:gd name="adj2" fmla="val 50000"/>
              </a:avLst>
            </a:prstGeom>
            <a:solidFill>
              <a:srgbClr val="FF3300"/>
            </a:solidFill>
            <a:ln w="28575">
              <a:solidFill>
                <a:srgbClr val="FFFF00"/>
              </a:solidFill>
              <a:miter lim="800000"/>
              <a:headEnd/>
              <a:tailEnd/>
            </a:ln>
          </p:spPr>
          <p:txBody>
            <a:bodyPr vert="eaVert" wrap="none" anchor="ct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algn="ctr" fontAlgn="base">
                <a:spcBef>
                  <a:spcPct val="0"/>
                </a:spcBef>
                <a:spcAft>
                  <a:spcPct val="0"/>
                </a:spcAft>
                <a:buFont typeface="Arial" pitchFamily="34" charset="0"/>
                <a:buNone/>
              </a:pPr>
              <a:endParaRPr lang="zh-CN" altLang="en-US" smtClean="0">
                <a:solidFill>
                  <a:srgbClr val="000000"/>
                </a:solidFill>
              </a:endParaRPr>
            </a:p>
          </p:txBody>
        </p:sp>
      </p:grpSp>
      <p:sp>
        <p:nvSpPr>
          <p:cNvPr id="43029" name="Text Box 21"/>
          <p:cNvSpPr txBox="1">
            <a:spLocks noChangeArrowheads="1"/>
          </p:cNvSpPr>
          <p:nvPr/>
        </p:nvSpPr>
        <p:spPr bwMode="auto">
          <a:xfrm>
            <a:off x="6629400" y="42672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fontAlgn="base">
              <a:spcBef>
                <a:spcPct val="50000"/>
              </a:spcBef>
              <a:spcAft>
                <a:spcPct val="0"/>
              </a:spcAft>
              <a:buFont typeface="Arial" pitchFamily="34" charset="0"/>
              <a:buNone/>
            </a:pPr>
            <a:r>
              <a:rPr lang="zh-CN" altLang="en-US" sz="2400" b="1" smtClean="0">
                <a:solidFill>
                  <a:srgbClr val="000000"/>
                </a:solidFill>
                <a:latin typeface="黑体" pitchFamily="49" charset="-122"/>
              </a:rPr>
              <a:t>世界贸易扩大</a:t>
            </a:r>
          </a:p>
        </p:txBody>
      </p:sp>
      <p:sp>
        <p:nvSpPr>
          <p:cNvPr id="43030" name="Text Box 22"/>
          <p:cNvSpPr txBox="1">
            <a:spLocks noChangeArrowheads="1"/>
          </p:cNvSpPr>
          <p:nvPr/>
        </p:nvSpPr>
        <p:spPr bwMode="auto">
          <a:xfrm>
            <a:off x="6629400" y="47244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fontAlgn="base">
              <a:spcBef>
                <a:spcPct val="50000"/>
              </a:spcBef>
              <a:spcAft>
                <a:spcPct val="0"/>
              </a:spcAft>
              <a:buFont typeface="Arial" pitchFamily="34" charset="0"/>
              <a:buNone/>
            </a:pPr>
            <a:r>
              <a:rPr lang="zh-CN" altLang="en-US" sz="2400" b="1" smtClean="0">
                <a:solidFill>
                  <a:srgbClr val="000000"/>
                </a:solidFill>
                <a:latin typeface="黑体" pitchFamily="49" charset="-122"/>
              </a:rPr>
              <a:t>各地联系紧密</a:t>
            </a:r>
          </a:p>
        </p:txBody>
      </p:sp>
      <p:sp>
        <p:nvSpPr>
          <p:cNvPr id="43031" name="Text Box 23"/>
          <p:cNvSpPr txBox="1">
            <a:spLocks noChangeArrowheads="1"/>
          </p:cNvSpPr>
          <p:nvPr/>
        </p:nvSpPr>
        <p:spPr bwMode="auto">
          <a:xfrm>
            <a:off x="1981200" y="1905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黑体" pitchFamily="49" charset="-122"/>
              </a:defRPr>
            </a:lvl1pPr>
            <a:lvl2pPr>
              <a:defRPr>
                <a:solidFill>
                  <a:schemeClr val="tx1"/>
                </a:solidFill>
                <a:latin typeface="Arial" pitchFamily="34" charset="0"/>
                <a:ea typeface="黑体" pitchFamily="49" charset="-122"/>
              </a:defRPr>
            </a:lvl2pPr>
            <a:lvl3pPr>
              <a:defRPr>
                <a:solidFill>
                  <a:schemeClr val="tx1"/>
                </a:solidFill>
                <a:latin typeface="Arial" pitchFamily="34" charset="0"/>
                <a:ea typeface="黑体" pitchFamily="49" charset="-122"/>
              </a:defRPr>
            </a:lvl3pPr>
            <a:lvl4pPr>
              <a:defRPr>
                <a:solidFill>
                  <a:schemeClr val="tx1"/>
                </a:solidFill>
                <a:latin typeface="Arial" pitchFamily="34" charset="0"/>
                <a:ea typeface="黑体" pitchFamily="49" charset="-122"/>
              </a:defRPr>
            </a:lvl4pPr>
            <a:lvl5pPr>
              <a:defRPr>
                <a:solidFill>
                  <a:schemeClr val="tx1"/>
                </a:solidFill>
                <a:latin typeface="Arial" pitchFamily="34" charset="0"/>
                <a:ea typeface="黑体" pitchFamily="49" charset="-122"/>
              </a:defRPr>
            </a:lvl5pPr>
            <a:lvl6pPr fontAlgn="base">
              <a:spcBef>
                <a:spcPct val="0"/>
              </a:spcBef>
              <a:spcAft>
                <a:spcPct val="0"/>
              </a:spcAft>
              <a:buFont typeface="Arial" pitchFamily="34" charset="0"/>
              <a:defRPr>
                <a:solidFill>
                  <a:schemeClr val="tx1"/>
                </a:solidFill>
                <a:latin typeface="Arial" pitchFamily="34" charset="0"/>
                <a:ea typeface="黑体" pitchFamily="49" charset="-122"/>
              </a:defRPr>
            </a:lvl6pPr>
            <a:lvl7pPr fontAlgn="base">
              <a:spcBef>
                <a:spcPct val="0"/>
              </a:spcBef>
              <a:spcAft>
                <a:spcPct val="0"/>
              </a:spcAft>
              <a:buFont typeface="Arial" pitchFamily="34" charset="0"/>
              <a:defRPr>
                <a:solidFill>
                  <a:schemeClr val="tx1"/>
                </a:solidFill>
                <a:latin typeface="Arial" pitchFamily="34" charset="0"/>
                <a:ea typeface="黑体" pitchFamily="49" charset="-122"/>
              </a:defRPr>
            </a:lvl7pPr>
            <a:lvl8pPr fontAlgn="base">
              <a:spcBef>
                <a:spcPct val="0"/>
              </a:spcBef>
              <a:spcAft>
                <a:spcPct val="0"/>
              </a:spcAft>
              <a:buFont typeface="Arial" pitchFamily="34" charset="0"/>
              <a:defRPr>
                <a:solidFill>
                  <a:schemeClr val="tx1"/>
                </a:solidFill>
                <a:latin typeface="Arial" pitchFamily="34" charset="0"/>
                <a:ea typeface="黑体" pitchFamily="49" charset="-122"/>
              </a:defRPr>
            </a:lvl8pPr>
            <a:lvl9pPr fontAlgn="base">
              <a:spcBef>
                <a:spcPct val="0"/>
              </a:spcBef>
              <a:spcAft>
                <a:spcPct val="0"/>
              </a:spcAft>
              <a:buFont typeface="Arial" pitchFamily="34" charset="0"/>
              <a:defRPr>
                <a:solidFill>
                  <a:schemeClr val="tx1"/>
                </a:solidFill>
                <a:latin typeface="Arial" pitchFamily="34" charset="0"/>
                <a:ea typeface="黑体" pitchFamily="49" charset="-122"/>
              </a:defRPr>
            </a:lvl9pPr>
          </a:lstStyle>
          <a:p>
            <a:pPr fontAlgn="base">
              <a:spcBef>
                <a:spcPct val="50000"/>
              </a:spcBef>
              <a:spcAft>
                <a:spcPct val="0"/>
              </a:spcAft>
              <a:buFont typeface="Arial" pitchFamily="34" charset="0"/>
              <a:buNone/>
            </a:pPr>
            <a:r>
              <a:rPr lang="zh-CN" altLang="en-US" sz="2400" b="1" dirty="0" smtClean="0">
                <a:solidFill>
                  <a:srgbClr val="000000"/>
                </a:solidFill>
              </a:rPr>
              <a:t>产品增加</a:t>
            </a:r>
          </a:p>
        </p:txBody>
      </p:sp>
    </p:spTree>
    <p:extLst>
      <p:ext uri="{BB962C8B-B14F-4D97-AF65-F5344CB8AC3E}">
        <p14:creationId xmlns:p14="http://schemas.microsoft.com/office/powerpoint/2010/main" val="313718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019"/>
                                        </p:tgtEl>
                                        <p:attrNameLst>
                                          <p:attrName>style.visibility</p:attrName>
                                        </p:attrNameLst>
                                      </p:cBhvr>
                                      <p:to>
                                        <p:strVal val="visible"/>
                                      </p:to>
                                    </p:set>
                                    <p:anim calcmode="lin" valueType="num">
                                      <p:cBhvr additive="base">
                                        <p:cTn id="7" dur="500" fill="hold"/>
                                        <p:tgtEl>
                                          <p:spTgt spid="43019"/>
                                        </p:tgtEl>
                                        <p:attrNameLst>
                                          <p:attrName>ppt_x</p:attrName>
                                        </p:attrNameLst>
                                      </p:cBhvr>
                                      <p:tavLst>
                                        <p:tav tm="0">
                                          <p:val>
                                            <p:strVal val="0-#ppt_w/2"/>
                                          </p:val>
                                        </p:tav>
                                        <p:tav tm="100000">
                                          <p:val>
                                            <p:strVal val="#ppt_x"/>
                                          </p:val>
                                        </p:tav>
                                      </p:tavLst>
                                    </p:anim>
                                    <p:anim calcmode="lin" valueType="num">
                                      <p:cBhvr additive="base">
                                        <p:cTn id="8" dur="500" fill="hold"/>
                                        <p:tgtEl>
                                          <p:spTgt spid="4301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43031"/>
                                        </p:tgtEl>
                                        <p:attrNameLst>
                                          <p:attrName>style.visibility</p:attrName>
                                        </p:attrNameLst>
                                      </p:cBhvr>
                                      <p:to>
                                        <p:strVal val="visible"/>
                                      </p:to>
                                    </p:set>
                                    <p:animEffect transition="in" filter="blinds(horizontal)">
                                      <p:cBhvr>
                                        <p:cTn id="12" dur="500"/>
                                        <p:tgtEl>
                                          <p:spTgt spid="43031"/>
                                        </p:tgtEl>
                                      </p:cBhvr>
                                    </p:animEffect>
                                  </p:childTnLst>
                                </p:cTn>
                              </p:par>
                            </p:childTnLst>
                          </p:cTn>
                        </p:par>
                        <p:par>
                          <p:cTn id="13" fill="hold" nodeType="afterGroup">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43012"/>
                                        </p:tgtEl>
                                        <p:attrNameLst>
                                          <p:attrName>style.visibility</p:attrName>
                                        </p:attrNameLst>
                                      </p:cBhvr>
                                      <p:to>
                                        <p:strVal val="visible"/>
                                      </p:to>
                                    </p:set>
                                    <p:animEffect transition="in" filter="blinds(horizontal)">
                                      <p:cBhvr>
                                        <p:cTn id="16" dur="500"/>
                                        <p:tgtEl>
                                          <p:spTgt spid="43012"/>
                                        </p:tgtEl>
                                      </p:cBhvr>
                                    </p:animEffect>
                                  </p:childTnLst>
                                </p:cTn>
                              </p:par>
                            </p:childTnLst>
                          </p:cTn>
                        </p:par>
                        <p:par>
                          <p:cTn id="17" fill="hold" nodeType="afterGroup">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43020"/>
                                        </p:tgtEl>
                                        <p:attrNameLst>
                                          <p:attrName>style.visibility</p:attrName>
                                        </p:attrNameLst>
                                      </p:cBhvr>
                                      <p:to>
                                        <p:strVal val="visible"/>
                                      </p:to>
                                    </p:set>
                                    <p:anim calcmode="lin" valueType="num">
                                      <p:cBhvr additive="base">
                                        <p:cTn id="20" dur="500" fill="hold"/>
                                        <p:tgtEl>
                                          <p:spTgt spid="43020"/>
                                        </p:tgtEl>
                                        <p:attrNameLst>
                                          <p:attrName>ppt_x</p:attrName>
                                        </p:attrNameLst>
                                      </p:cBhvr>
                                      <p:tavLst>
                                        <p:tav tm="0">
                                          <p:val>
                                            <p:strVal val="0-#ppt_w/2"/>
                                          </p:val>
                                        </p:tav>
                                        <p:tav tm="100000">
                                          <p:val>
                                            <p:strVal val="#ppt_x"/>
                                          </p:val>
                                        </p:tav>
                                      </p:tavLst>
                                    </p:anim>
                                    <p:anim calcmode="lin" valueType="num">
                                      <p:cBhvr additive="base">
                                        <p:cTn id="21" dur="500" fill="hold"/>
                                        <p:tgtEl>
                                          <p:spTgt spid="43020"/>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43013"/>
                                        </p:tgtEl>
                                        <p:attrNameLst>
                                          <p:attrName>style.visibility</p:attrName>
                                        </p:attrNameLst>
                                      </p:cBhvr>
                                      <p:to>
                                        <p:strVal val="visible"/>
                                      </p:to>
                                    </p:set>
                                    <p:animEffect transition="in" filter="randombar(horizontal)">
                                      <p:cBhvr>
                                        <p:cTn id="25" dur="500"/>
                                        <p:tgtEl>
                                          <p:spTgt spid="43013"/>
                                        </p:tgtEl>
                                      </p:cBhvr>
                                    </p:animEffect>
                                  </p:childTnLst>
                                </p:cTn>
                              </p:par>
                            </p:childTnLst>
                          </p:cTn>
                        </p:par>
                        <p:par>
                          <p:cTn id="26" fill="hold" nodeType="afterGroup">
                            <p:stCondLst>
                              <p:cond delay="2500"/>
                            </p:stCondLst>
                            <p:childTnLst>
                              <p:par>
                                <p:cTn id="27" presetID="16" presetClass="entr" presetSubtype="42" fill="hold" grpId="0" nodeType="afterEffect">
                                  <p:stCondLst>
                                    <p:cond delay="0"/>
                                  </p:stCondLst>
                                  <p:childTnLst>
                                    <p:set>
                                      <p:cBhvr>
                                        <p:cTn id="28" dur="1" fill="hold">
                                          <p:stCondLst>
                                            <p:cond delay="0"/>
                                          </p:stCondLst>
                                        </p:cTn>
                                        <p:tgtEl>
                                          <p:spTgt spid="43015"/>
                                        </p:tgtEl>
                                        <p:attrNameLst>
                                          <p:attrName>style.visibility</p:attrName>
                                        </p:attrNameLst>
                                      </p:cBhvr>
                                      <p:to>
                                        <p:strVal val="visible"/>
                                      </p:to>
                                    </p:set>
                                    <p:animEffect transition="in" filter="barn(outHorizontal)">
                                      <p:cBhvr>
                                        <p:cTn id="29" dur="500"/>
                                        <p:tgtEl>
                                          <p:spTgt spid="43015"/>
                                        </p:tgtEl>
                                      </p:cBhvr>
                                    </p:animEffect>
                                  </p:childTnLst>
                                </p:cTn>
                              </p:par>
                            </p:childTnLst>
                          </p:cTn>
                        </p:par>
                        <p:par>
                          <p:cTn id="30" fill="hold" nodeType="afterGroup">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43016"/>
                                        </p:tgtEl>
                                        <p:attrNameLst>
                                          <p:attrName>style.visibility</p:attrName>
                                        </p:attrNameLst>
                                      </p:cBhvr>
                                      <p:to>
                                        <p:strVal val="visible"/>
                                      </p:to>
                                    </p:set>
                                    <p:anim calcmode="lin" valueType="num">
                                      <p:cBhvr additive="base">
                                        <p:cTn id="33" dur="500" fill="hold"/>
                                        <p:tgtEl>
                                          <p:spTgt spid="43016"/>
                                        </p:tgtEl>
                                        <p:attrNameLst>
                                          <p:attrName>ppt_x</p:attrName>
                                        </p:attrNameLst>
                                      </p:cBhvr>
                                      <p:tavLst>
                                        <p:tav tm="0">
                                          <p:val>
                                            <p:strVal val="0-#ppt_w/2"/>
                                          </p:val>
                                        </p:tav>
                                        <p:tav tm="100000">
                                          <p:val>
                                            <p:strVal val="#ppt_x"/>
                                          </p:val>
                                        </p:tav>
                                      </p:tavLst>
                                    </p:anim>
                                    <p:anim calcmode="lin" valueType="num">
                                      <p:cBhvr additive="base">
                                        <p:cTn id="34" dur="500" fill="hold"/>
                                        <p:tgtEl>
                                          <p:spTgt spid="43016"/>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43021"/>
                                        </p:tgtEl>
                                        <p:attrNameLst>
                                          <p:attrName>style.visibility</p:attrName>
                                        </p:attrNameLst>
                                      </p:cBhvr>
                                      <p:to>
                                        <p:strVal val="visible"/>
                                      </p:to>
                                    </p:set>
                                    <p:anim calcmode="lin" valueType="num">
                                      <p:cBhvr additive="base">
                                        <p:cTn id="38" dur="500" fill="hold"/>
                                        <p:tgtEl>
                                          <p:spTgt spid="43021"/>
                                        </p:tgtEl>
                                        <p:attrNameLst>
                                          <p:attrName>ppt_x</p:attrName>
                                        </p:attrNameLst>
                                      </p:cBhvr>
                                      <p:tavLst>
                                        <p:tav tm="0">
                                          <p:val>
                                            <p:strVal val="#ppt_x"/>
                                          </p:val>
                                        </p:tav>
                                        <p:tav tm="100000">
                                          <p:val>
                                            <p:strVal val="#ppt_x"/>
                                          </p:val>
                                        </p:tav>
                                      </p:tavLst>
                                    </p:anim>
                                    <p:anim calcmode="lin" valueType="num">
                                      <p:cBhvr additive="base">
                                        <p:cTn id="39" dur="500" fill="hold"/>
                                        <p:tgtEl>
                                          <p:spTgt spid="43021"/>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4000"/>
                            </p:stCondLst>
                            <p:childTnLst>
                              <p:par>
                                <p:cTn id="41" presetID="3" presetClass="entr" presetSubtype="10" fill="hold" grpId="0" nodeType="afterEffect">
                                  <p:stCondLst>
                                    <p:cond delay="0"/>
                                  </p:stCondLst>
                                  <p:childTnLst>
                                    <p:set>
                                      <p:cBhvr>
                                        <p:cTn id="42" dur="1" fill="hold">
                                          <p:stCondLst>
                                            <p:cond delay="0"/>
                                          </p:stCondLst>
                                        </p:cTn>
                                        <p:tgtEl>
                                          <p:spTgt spid="43024"/>
                                        </p:tgtEl>
                                        <p:attrNameLst>
                                          <p:attrName>style.visibility</p:attrName>
                                        </p:attrNameLst>
                                      </p:cBhvr>
                                      <p:to>
                                        <p:strVal val="visible"/>
                                      </p:to>
                                    </p:set>
                                    <p:animEffect transition="in" filter="blinds(horizontal)">
                                      <p:cBhvr>
                                        <p:cTn id="43" dur="500"/>
                                        <p:tgtEl>
                                          <p:spTgt spid="43024"/>
                                        </p:tgtEl>
                                      </p:cBhvr>
                                    </p:animEffect>
                                  </p:childTnLst>
                                </p:cTn>
                              </p:par>
                            </p:childTnLst>
                          </p:cTn>
                        </p:par>
                        <p:par>
                          <p:cTn id="44" fill="hold" nodeType="afterGroup">
                            <p:stCondLst>
                              <p:cond delay="4500"/>
                            </p:stCondLst>
                            <p:childTnLst>
                              <p:par>
                                <p:cTn id="45" presetID="16" presetClass="entr" presetSubtype="42" fill="hold" grpId="0" nodeType="afterEffect">
                                  <p:stCondLst>
                                    <p:cond delay="0"/>
                                  </p:stCondLst>
                                  <p:childTnLst>
                                    <p:set>
                                      <p:cBhvr>
                                        <p:cTn id="46" dur="1" fill="hold">
                                          <p:stCondLst>
                                            <p:cond delay="0"/>
                                          </p:stCondLst>
                                        </p:cTn>
                                        <p:tgtEl>
                                          <p:spTgt spid="43025"/>
                                        </p:tgtEl>
                                        <p:attrNameLst>
                                          <p:attrName>style.visibility</p:attrName>
                                        </p:attrNameLst>
                                      </p:cBhvr>
                                      <p:to>
                                        <p:strVal val="visible"/>
                                      </p:to>
                                    </p:set>
                                    <p:animEffect transition="in" filter="barn(outHorizontal)">
                                      <p:cBhvr>
                                        <p:cTn id="47" dur="500"/>
                                        <p:tgtEl>
                                          <p:spTgt spid="43025"/>
                                        </p:tgtEl>
                                      </p:cBhvr>
                                    </p:animEffect>
                                  </p:childTnLst>
                                </p:cTn>
                              </p:par>
                            </p:childTnLst>
                          </p:cTn>
                        </p:par>
                        <p:par>
                          <p:cTn id="48" fill="hold" nodeType="afterGroup">
                            <p:stCondLst>
                              <p:cond delay="5000"/>
                            </p:stCondLst>
                            <p:childTnLst>
                              <p:par>
                                <p:cTn id="49" presetID="3" presetClass="entr" presetSubtype="10" fill="hold" grpId="0" nodeType="afterEffect">
                                  <p:stCondLst>
                                    <p:cond delay="0"/>
                                  </p:stCondLst>
                                  <p:childTnLst>
                                    <p:set>
                                      <p:cBhvr>
                                        <p:cTn id="50" dur="1" fill="hold">
                                          <p:stCondLst>
                                            <p:cond delay="0"/>
                                          </p:stCondLst>
                                        </p:cTn>
                                        <p:tgtEl>
                                          <p:spTgt spid="43029"/>
                                        </p:tgtEl>
                                        <p:attrNameLst>
                                          <p:attrName>style.visibility</p:attrName>
                                        </p:attrNameLst>
                                      </p:cBhvr>
                                      <p:to>
                                        <p:strVal val="visible"/>
                                      </p:to>
                                    </p:set>
                                    <p:animEffect transition="in" filter="blinds(horizontal)">
                                      <p:cBhvr>
                                        <p:cTn id="51" dur="500"/>
                                        <p:tgtEl>
                                          <p:spTgt spid="43029"/>
                                        </p:tgtEl>
                                      </p:cBhvr>
                                    </p:animEffect>
                                  </p:childTnLst>
                                </p:cTn>
                              </p:par>
                            </p:childTnLst>
                          </p:cTn>
                        </p:par>
                        <p:par>
                          <p:cTn id="52" fill="hold" nodeType="afterGroup">
                            <p:stCondLst>
                              <p:cond delay="5500"/>
                            </p:stCondLst>
                            <p:childTnLst>
                              <p:par>
                                <p:cTn id="53" presetID="3" presetClass="entr" presetSubtype="10" fill="hold" grpId="0" nodeType="afterEffect">
                                  <p:stCondLst>
                                    <p:cond delay="0"/>
                                  </p:stCondLst>
                                  <p:childTnLst>
                                    <p:set>
                                      <p:cBhvr>
                                        <p:cTn id="54" dur="1" fill="hold">
                                          <p:stCondLst>
                                            <p:cond delay="0"/>
                                          </p:stCondLst>
                                        </p:cTn>
                                        <p:tgtEl>
                                          <p:spTgt spid="43030"/>
                                        </p:tgtEl>
                                        <p:attrNameLst>
                                          <p:attrName>style.visibility</p:attrName>
                                        </p:attrNameLst>
                                      </p:cBhvr>
                                      <p:to>
                                        <p:strVal val="visible"/>
                                      </p:to>
                                    </p:set>
                                    <p:animEffect transition="in" filter="blinds(horizontal)">
                                      <p:cBhvr>
                                        <p:cTn id="55" dur="500"/>
                                        <p:tgtEl>
                                          <p:spTgt spid="43030"/>
                                        </p:tgtEl>
                                      </p:cBhvr>
                                    </p:animEffect>
                                  </p:childTnLst>
                                </p:cTn>
                              </p:par>
                            </p:childTnLst>
                          </p:cTn>
                        </p:par>
                        <p:par>
                          <p:cTn id="56" fill="hold" nodeType="afterGroup">
                            <p:stCondLst>
                              <p:cond delay="6000"/>
                            </p:stCondLst>
                            <p:childTnLst>
                              <p:par>
                                <p:cTn id="57" presetID="22" presetClass="entr" presetSubtype="1" fill="hold" nodeType="afterEffect">
                                  <p:stCondLst>
                                    <p:cond delay="0"/>
                                  </p:stCondLst>
                                  <p:childTnLst>
                                    <p:set>
                                      <p:cBhvr>
                                        <p:cTn id="58" dur="1" fill="hold">
                                          <p:stCondLst>
                                            <p:cond delay="0"/>
                                          </p:stCondLst>
                                        </p:cTn>
                                        <p:tgtEl>
                                          <p:spTgt spid="43026"/>
                                        </p:tgtEl>
                                        <p:attrNameLst>
                                          <p:attrName>style.visibility</p:attrName>
                                        </p:attrNameLst>
                                      </p:cBhvr>
                                      <p:to>
                                        <p:strVal val="visible"/>
                                      </p:to>
                                    </p:set>
                                    <p:animEffect transition="in" filter="wipe(up)">
                                      <p:cBhvr>
                                        <p:cTn id="59" dur="500"/>
                                        <p:tgtEl>
                                          <p:spTgt spid="43026"/>
                                        </p:tgtEl>
                                      </p:cBhvr>
                                    </p:animEffect>
                                  </p:childTnLst>
                                </p:cTn>
                              </p:par>
                            </p:childTnLst>
                          </p:cTn>
                        </p:par>
                        <p:par>
                          <p:cTn id="60" fill="hold" nodeType="afterGroup">
                            <p:stCondLst>
                              <p:cond delay="6500"/>
                            </p:stCondLst>
                            <p:childTnLst>
                              <p:par>
                                <p:cTn id="61" presetID="3" presetClass="entr" presetSubtype="10" fill="hold" grpId="0" nodeType="afterEffect">
                                  <p:stCondLst>
                                    <p:cond delay="0"/>
                                  </p:stCondLst>
                                  <p:childTnLst>
                                    <p:set>
                                      <p:cBhvr>
                                        <p:cTn id="62" dur="1" fill="hold">
                                          <p:stCondLst>
                                            <p:cond delay="0"/>
                                          </p:stCondLst>
                                        </p:cTn>
                                        <p:tgtEl>
                                          <p:spTgt spid="43014"/>
                                        </p:tgtEl>
                                        <p:attrNameLst>
                                          <p:attrName>style.visibility</p:attrName>
                                        </p:attrNameLst>
                                      </p:cBhvr>
                                      <p:to>
                                        <p:strVal val="visible"/>
                                      </p:to>
                                    </p:set>
                                    <p:animEffect transition="in" filter="blinds(horizontal)">
                                      <p:cBhvr>
                                        <p:cTn id="63" dur="500"/>
                                        <p:tgtEl>
                                          <p:spTgt spid="43014"/>
                                        </p:tgtEl>
                                      </p:cBhvr>
                                    </p:animEffect>
                                  </p:childTnLst>
                                </p:cTn>
                              </p:par>
                            </p:childTnLst>
                          </p:cTn>
                        </p:par>
                        <p:par>
                          <p:cTn id="64" fill="hold" nodeType="afterGroup">
                            <p:stCondLst>
                              <p:cond delay="7000"/>
                            </p:stCondLst>
                            <p:childTnLst>
                              <p:par>
                                <p:cTn id="65" presetID="2" presetClass="entr" presetSubtype="1" fill="hold" grpId="0" nodeType="afterEffect">
                                  <p:stCondLst>
                                    <p:cond delay="0"/>
                                  </p:stCondLst>
                                  <p:childTnLst>
                                    <p:set>
                                      <p:cBhvr>
                                        <p:cTn id="66" dur="1" fill="hold">
                                          <p:stCondLst>
                                            <p:cond delay="0"/>
                                          </p:stCondLst>
                                        </p:cTn>
                                        <p:tgtEl>
                                          <p:spTgt spid="43022"/>
                                        </p:tgtEl>
                                        <p:attrNameLst>
                                          <p:attrName>style.visibility</p:attrName>
                                        </p:attrNameLst>
                                      </p:cBhvr>
                                      <p:to>
                                        <p:strVal val="visible"/>
                                      </p:to>
                                    </p:set>
                                    <p:anim calcmode="lin" valueType="num">
                                      <p:cBhvr additive="base">
                                        <p:cTn id="67" dur="500" fill="hold"/>
                                        <p:tgtEl>
                                          <p:spTgt spid="43022"/>
                                        </p:tgtEl>
                                        <p:attrNameLst>
                                          <p:attrName>ppt_x</p:attrName>
                                        </p:attrNameLst>
                                      </p:cBhvr>
                                      <p:tavLst>
                                        <p:tav tm="0">
                                          <p:val>
                                            <p:strVal val="#ppt_x"/>
                                          </p:val>
                                        </p:tav>
                                        <p:tav tm="100000">
                                          <p:val>
                                            <p:strVal val="#ppt_x"/>
                                          </p:val>
                                        </p:tav>
                                      </p:tavLst>
                                    </p:anim>
                                    <p:anim calcmode="lin" valueType="num">
                                      <p:cBhvr additive="base">
                                        <p:cTn id="68" dur="500" fill="hold"/>
                                        <p:tgtEl>
                                          <p:spTgt spid="43022"/>
                                        </p:tgtEl>
                                        <p:attrNameLst>
                                          <p:attrName>ppt_y</p:attrName>
                                        </p:attrNameLst>
                                      </p:cBhvr>
                                      <p:tavLst>
                                        <p:tav tm="0">
                                          <p:val>
                                            <p:strVal val="0-#ppt_h/2"/>
                                          </p:val>
                                        </p:tav>
                                        <p:tav tm="100000">
                                          <p:val>
                                            <p:strVal val="#ppt_y"/>
                                          </p:val>
                                        </p:tav>
                                      </p:tavLst>
                                    </p:anim>
                                  </p:childTnLst>
                                </p:cTn>
                              </p:par>
                            </p:childTnLst>
                          </p:cTn>
                        </p:par>
                        <p:par>
                          <p:cTn id="69" fill="hold" nodeType="afterGroup">
                            <p:stCondLst>
                              <p:cond delay="7500"/>
                            </p:stCondLst>
                            <p:childTnLst>
                              <p:par>
                                <p:cTn id="70" presetID="2" presetClass="entr" presetSubtype="4" fill="hold" grpId="0" nodeType="afterEffect">
                                  <p:stCondLst>
                                    <p:cond delay="0"/>
                                  </p:stCondLst>
                                  <p:childTnLst>
                                    <p:set>
                                      <p:cBhvr>
                                        <p:cTn id="71" dur="1" fill="hold">
                                          <p:stCondLst>
                                            <p:cond delay="0"/>
                                          </p:stCondLst>
                                        </p:cTn>
                                        <p:tgtEl>
                                          <p:spTgt spid="43018"/>
                                        </p:tgtEl>
                                        <p:attrNameLst>
                                          <p:attrName>style.visibility</p:attrName>
                                        </p:attrNameLst>
                                      </p:cBhvr>
                                      <p:to>
                                        <p:strVal val="visible"/>
                                      </p:to>
                                    </p:set>
                                    <p:anim calcmode="lin" valueType="num">
                                      <p:cBhvr additive="base">
                                        <p:cTn id="72" dur="500" fill="hold"/>
                                        <p:tgtEl>
                                          <p:spTgt spid="43018"/>
                                        </p:tgtEl>
                                        <p:attrNameLst>
                                          <p:attrName>ppt_x</p:attrName>
                                        </p:attrNameLst>
                                      </p:cBhvr>
                                      <p:tavLst>
                                        <p:tav tm="0">
                                          <p:val>
                                            <p:strVal val="#ppt_x"/>
                                          </p:val>
                                        </p:tav>
                                        <p:tav tm="100000">
                                          <p:val>
                                            <p:strVal val="#ppt_x"/>
                                          </p:val>
                                        </p:tav>
                                      </p:tavLst>
                                    </p:anim>
                                    <p:anim calcmode="lin" valueType="num">
                                      <p:cBhvr additive="base">
                                        <p:cTn id="73" dur="500" fill="hold"/>
                                        <p:tgtEl>
                                          <p:spTgt spid="43018"/>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8000"/>
                            </p:stCondLst>
                            <p:childTnLst>
                              <p:par>
                                <p:cTn id="75" presetID="2" presetClass="entr" presetSubtype="4" fill="hold" grpId="0" nodeType="afterEffect">
                                  <p:stCondLst>
                                    <p:cond delay="0"/>
                                  </p:stCondLst>
                                  <p:childTnLst>
                                    <p:set>
                                      <p:cBhvr>
                                        <p:cTn id="76" dur="1" fill="hold">
                                          <p:stCondLst>
                                            <p:cond delay="0"/>
                                          </p:stCondLst>
                                        </p:cTn>
                                        <p:tgtEl>
                                          <p:spTgt spid="43017"/>
                                        </p:tgtEl>
                                        <p:attrNameLst>
                                          <p:attrName>style.visibility</p:attrName>
                                        </p:attrNameLst>
                                      </p:cBhvr>
                                      <p:to>
                                        <p:strVal val="visible"/>
                                      </p:to>
                                    </p:set>
                                    <p:anim calcmode="lin" valueType="num">
                                      <p:cBhvr additive="base">
                                        <p:cTn id="77" dur="500" fill="hold"/>
                                        <p:tgtEl>
                                          <p:spTgt spid="43017"/>
                                        </p:tgtEl>
                                        <p:attrNameLst>
                                          <p:attrName>ppt_x</p:attrName>
                                        </p:attrNameLst>
                                      </p:cBhvr>
                                      <p:tavLst>
                                        <p:tav tm="0">
                                          <p:val>
                                            <p:strVal val="#ppt_x"/>
                                          </p:val>
                                        </p:tav>
                                        <p:tav tm="100000">
                                          <p:val>
                                            <p:strVal val="#ppt_x"/>
                                          </p:val>
                                        </p:tav>
                                      </p:tavLst>
                                    </p:anim>
                                    <p:anim calcmode="lin" valueType="num">
                                      <p:cBhvr additive="base">
                                        <p:cTn id="78" dur="500" fill="hold"/>
                                        <p:tgtEl>
                                          <p:spTgt spid="43017"/>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8500"/>
                            </p:stCondLst>
                            <p:childTnLst>
                              <p:par>
                                <p:cTn id="80" presetID="2" presetClass="entr" presetSubtype="4" fill="hold" grpId="0" nodeType="afterEffect">
                                  <p:stCondLst>
                                    <p:cond delay="0"/>
                                  </p:stCondLst>
                                  <p:childTnLst>
                                    <p:set>
                                      <p:cBhvr>
                                        <p:cTn id="81" dur="1" fill="hold">
                                          <p:stCondLst>
                                            <p:cond delay="0"/>
                                          </p:stCondLst>
                                        </p:cTn>
                                        <p:tgtEl>
                                          <p:spTgt spid="43023"/>
                                        </p:tgtEl>
                                        <p:attrNameLst>
                                          <p:attrName>style.visibility</p:attrName>
                                        </p:attrNameLst>
                                      </p:cBhvr>
                                      <p:to>
                                        <p:strVal val="visible"/>
                                      </p:to>
                                    </p:set>
                                    <p:anim calcmode="lin" valueType="num">
                                      <p:cBhvr additive="base">
                                        <p:cTn id="82" dur="500" fill="hold"/>
                                        <p:tgtEl>
                                          <p:spTgt spid="43023"/>
                                        </p:tgtEl>
                                        <p:attrNameLst>
                                          <p:attrName>ppt_x</p:attrName>
                                        </p:attrNameLst>
                                      </p:cBhvr>
                                      <p:tavLst>
                                        <p:tav tm="0">
                                          <p:val>
                                            <p:strVal val="#ppt_x"/>
                                          </p:val>
                                        </p:tav>
                                        <p:tav tm="100000">
                                          <p:val>
                                            <p:strVal val="#ppt_x"/>
                                          </p:val>
                                        </p:tav>
                                      </p:tavLst>
                                    </p:anim>
                                    <p:anim calcmode="lin" valueType="num">
                                      <p:cBhvr additive="base">
                                        <p:cTn id="83" dur="500" fill="hold"/>
                                        <p:tgtEl>
                                          <p:spTgt spid="430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P spid="43014" grpId="0" animBg="1"/>
      <p:bldP spid="43015" grpId="0"/>
      <p:bldP spid="43016" grpId="0"/>
      <p:bldP spid="43017" grpId="0" bldLvl="0"/>
      <p:bldP spid="43018" grpId="0" bldLvl="0"/>
      <p:bldP spid="43019" grpId="0" animBg="1"/>
      <p:bldP spid="43020" grpId="0" animBg="1"/>
      <p:bldP spid="43021" grpId="0" animBg="1"/>
      <p:bldP spid="43022" grpId="0" animBg="1"/>
      <p:bldP spid="43023" grpId="0" bldLvl="0" animBg="1"/>
      <p:bldP spid="43024" grpId="0"/>
      <p:bldP spid="43025" grpId="0"/>
      <p:bldP spid="43029" grpId="0"/>
      <p:bldP spid="43030" grpId="0"/>
      <p:bldP spid="430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3" name="Picture 19" descr="F5P@DS533`_GHM}`@3R62F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230563"/>
            <a:ext cx="3352800" cy="2951162"/>
          </a:xfrm>
          <a:prstGeom prst="rect">
            <a:avLst/>
          </a:prstGeom>
          <a:noFill/>
          <a:extLst>
            <a:ext uri="{909E8E84-426E-40DD-AFC4-6F175D3DCCD1}">
              <a14:hiddenFill xmlns:a14="http://schemas.microsoft.com/office/drawing/2010/main">
                <a:solidFill>
                  <a:srgbClr val="FFFFFF"/>
                </a:solidFill>
              </a14:hiddenFill>
            </a:ext>
          </a:extLst>
        </p:spPr>
      </p:pic>
      <p:sp>
        <p:nvSpPr>
          <p:cNvPr id="15376" name="Text Box 16"/>
          <p:cNvSpPr txBox="1">
            <a:spLocks noChangeArrowheads="1"/>
          </p:cNvSpPr>
          <p:nvPr/>
        </p:nvSpPr>
        <p:spPr bwMode="auto">
          <a:xfrm>
            <a:off x="304824" y="152440"/>
            <a:ext cx="8569325" cy="2160591"/>
          </a:xfrm>
          <a:prstGeom prst="rect">
            <a:avLst/>
          </a:prstGeom>
          <a:solidFill>
            <a:schemeClr val="bg1"/>
          </a:solidFill>
          <a:ln w="9525">
            <a:solidFill>
              <a:schemeClr val="tx1"/>
            </a:solidFill>
            <a:miter lim="800000"/>
            <a:headEnd/>
            <a:tailEnd/>
          </a:ln>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lnSpc>
                <a:spcPct val="120000"/>
              </a:lnSpc>
              <a:spcBef>
                <a:spcPct val="0"/>
              </a:spcBef>
              <a:spcAft>
                <a:spcPct val="0"/>
              </a:spcAft>
              <a:buFontTx/>
              <a:buNone/>
            </a:pPr>
            <a:r>
              <a:rPr lang="zh-CN" altLang="en-US" sz="2800" b="1">
                <a:solidFill>
                  <a:srgbClr val="000000"/>
                </a:solidFill>
                <a:latin typeface="黑体" pitchFamily="49" charset="-122"/>
                <a:ea typeface="黑体" pitchFamily="49" charset="-122"/>
              </a:rPr>
              <a:t>    如果选择了</a:t>
            </a:r>
            <a:r>
              <a:rPr lang="zh-CN" altLang="en-US" sz="2800" b="1">
                <a:solidFill>
                  <a:srgbClr val="FF0000"/>
                </a:solidFill>
                <a:latin typeface="黑体" pitchFamily="49" charset="-122"/>
                <a:ea typeface="黑体" pitchFamily="49" charset="-122"/>
              </a:rPr>
              <a:t>自由贸易</a:t>
            </a:r>
            <a:r>
              <a:rPr lang="zh-CN" altLang="en-US" sz="2800" b="1">
                <a:solidFill>
                  <a:srgbClr val="000000"/>
                </a:solidFill>
                <a:latin typeface="黑体" pitchFamily="49" charset="-122"/>
                <a:ea typeface="黑体" pitchFamily="49" charset="-122"/>
              </a:rPr>
              <a:t>，我们可以挣到更多的钱</a:t>
            </a:r>
            <a:r>
              <a:rPr lang="en-US" altLang="zh-CN" sz="2800" b="1">
                <a:solidFill>
                  <a:srgbClr val="000000"/>
                </a:solidFill>
                <a:latin typeface="黑体" pitchFamily="49" charset="-122"/>
                <a:ea typeface="黑体" pitchFamily="49" charset="-122"/>
              </a:rPr>
              <a:t>……</a:t>
            </a:r>
            <a:r>
              <a:rPr lang="zh-CN" altLang="en-US" sz="2800" b="1">
                <a:solidFill>
                  <a:srgbClr val="000000"/>
                </a:solidFill>
                <a:latin typeface="黑体" pitchFamily="49" charset="-122"/>
                <a:ea typeface="黑体" pitchFamily="49" charset="-122"/>
              </a:rPr>
              <a:t>平等的自由贸易才能使利益最大化</a:t>
            </a:r>
            <a:r>
              <a:rPr lang="en-US" altLang="zh-CN" sz="2800" b="1">
                <a:solidFill>
                  <a:srgbClr val="000000"/>
                </a:solidFill>
                <a:latin typeface="黑体" pitchFamily="49" charset="-122"/>
                <a:ea typeface="黑体" pitchFamily="49" charset="-122"/>
              </a:rPr>
              <a:t>……</a:t>
            </a:r>
            <a:r>
              <a:rPr lang="zh-CN" altLang="en-US" sz="2800" b="1">
                <a:solidFill>
                  <a:srgbClr val="000000"/>
                </a:solidFill>
                <a:latin typeface="黑体" pitchFamily="49" charset="-122"/>
                <a:ea typeface="黑体" pitchFamily="49" charset="-122"/>
              </a:rPr>
              <a:t>应该</a:t>
            </a:r>
            <a:r>
              <a:rPr lang="zh-CN" altLang="en-US" sz="2800" b="1">
                <a:solidFill>
                  <a:srgbClr val="FF0000"/>
                </a:solidFill>
                <a:latin typeface="黑体" pitchFamily="49" charset="-122"/>
                <a:ea typeface="黑体" pitchFamily="49" charset="-122"/>
              </a:rPr>
              <a:t>限制政府</a:t>
            </a:r>
            <a:r>
              <a:rPr lang="zh-CN" altLang="en-US" sz="2800" b="1">
                <a:solidFill>
                  <a:srgbClr val="000000"/>
                </a:solidFill>
                <a:latin typeface="黑体" pitchFamily="49" charset="-122"/>
                <a:ea typeface="黑体" pitchFamily="49" charset="-122"/>
              </a:rPr>
              <a:t>在经济事务中的操控，让</a:t>
            </a:r>
            <a:r>
              <a:rPr lang="zh-CN" altLang="en-US" sz="2800" b="1">
                <a:solidFill>
                  <a:srgbClr val="FF0000"/>
                </a:solidFill>
                <a:latin typeface="黑体" pitchFamily="49" charset="-122"/>
                <a:ea typeface="黑体" pitchFamily="49" charset="-122"/>
              </a:rPr>
              <a:t>市场机制</a:t>
            </a:r>
            <a:r>
              <a:rPr lang="zh-CN" altLang="en-US" sz="2800" b="1">
                <a:solidFill>
                  <a:srgbClr val="000000"/>
                </a:solidFill>
                <a:latin typeface="黑体" pitchFamily="49" charset="-122"/>
                <a:ea typeface="黑体" pitchFamily="49" charset="-122"/>
              </a:rPr>
              <a:t>发挥调节资源的作用。     </a:t>
            </a:r>
            <a:r>
              <a:rPr lang="en-US" altLang="zh-CN" sz="2800" b="1">
                <a:solidFill>
                  <a:srgbClr val="000808"/>
                </a:solidFill>
                <a:ea typeface="黑体" pitchFamily="49" charset="-122"/>
              </a:rPr>
              <a:t>——</a:t>
            </a:r>
            <a:r>
              <a:rPr lang="zh-CN" altLang="en-US" sz="2800" b="1">
                <a:solidFill>
                  <a:srgbClr val="000000"/>
                </a:solidFill>
                <a:latin typeface="黑体" pitchFamily="49" charset="-122"/>
                <a:ea typeface="黑体" pitchFamily="49" charset="-122"/>
              </a:rPr>
              <a:t>亚当 </a:t>
            </a:r>
            <a:r>
              <a:rPr lang="en-US" altLang="zh-CN" sz="2800" b="1">
                <a:solidFill>
                  <a:srgbClr val="000000"/>
                </a:solidFill>
                <a:latin typeface="黑体" pitchFamily="49" charset="-122"/>
                <a:ea typeface="黑体" pitchFamily="49" charset="-122"/>
              </a:rPr>
              <a:t>•</a:t>
            </a:r>
            <a:r>
              <a:rPr lang="zh-CN" altLang="en-US" sz="2800" b="1">
                <a:solidFill>
                  <a:srgbClr val="000000"/>
                </a:solidFill>
                <a:latin typeface="黑体" pitchFamily="49" charset="-122"/>
                <a:ea typeface="黑体" pitchFamily="49" charset="-122"/>
              </a:rPr>
              <a:t>斯密</a:t>
            </a:r>
            <a:r>
              <a:rPr lang="en-US" altLang="zh-CN" sz="2800" b="1">
                <a:solidFill>
                  <a:srgbClr val="000000"/>
                </a:solidFill>
                <a:latin typeface="黑体" pitchFamily="49" charset="-122"/>
                <a:ea typeface="黑体" pitchFamily="49" charset="-122"/>
              </a:rPr>
              <a:t>《</a:t>
            </a:r>
            <a:r>
              <a:rPr lang="zh-CN" altLang="en-US" sz="2800" b="1">
                <a:solidFill>
                  <a:srgbClr val="000000"/>
                </a:solidFill>
                <a:latin typeface="黑体" pitchFamily="49" charset="-122"/>
                <a:ea typeface="黑体" pitchFamily="49" charset="-122"/>
              </a:rPr>
              <a:t>国富论</a:t>
            </a:r>
            <a:r>
              <a:rPr lang="en-US" altLang="zh-CN" sz="2800" b="1">
                <a:solidFill>
                  <a:srgbClr val="000000"/>
                </a:solidFill>
                <a:latin typeface="黑体" pitchFamily="49" charset="-122"/>
                <a:ea typeface="黑体" pitchFamily="49" charset="-122"/>
              </a:rPr>
              <a:t>》</a:t>
            </a:r>
          </a:p>
        </p:txBody>
      </p:sp>
      <p:sp>
        <p:nvSpPr>
          <p:cNvPr id="41992" name="Rectangle 11"/>
          <p:cNvSpPr>
            <a:spLocks noChangeArrowheads="1"/>
          </p:cNvSpPr>
          <p:nvPr/>
        </p:nvSpPr>
        <p:spPr bwMode="auto">
          <a:xfrm>
            <a:off x="533400" y="762003"/>
            <a:ext cx="5181600" cy="2062103"/>
          </a:xfrm>
          <a:prstGeom prst="rect">
            <a:avLst/>
          </a:prstGeom>
          <a:solidFill>
            <a:srgbClr val="0000FF"/>
          </a:solidFill>
          <a:ln>
            <a:noFill/>
          </a:ln>
          <a:effectLst/>
          <a:extLst>
            <a:ext uri="{91240B29-F687-4F45-9708-019B960494DF}">
              <a14:hiddenLine xmlns:a14="http://schemas.microsoft.com/office/drawing/2010/main" w="57150" algn="ctr">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pPr>
            <a:r>
              <a:rPr lang="zh-CN" altLang="en-US" sz="3200" b="1">
                <a:solidFill>
                  <a:srgbClr val="FFFFFF"/>
                </a:solidFill>
                <a:effectLst>
                  <a:outerShdw blurRad="38100" dist="38100" dir="2700000" algn="tl">
                    <a:srgbClr val="000000"/>
                  </a:outerShdw>
                </a:effectLst>
                <a:ea typeface="黑体" pitchFamily="49" charset="-122"/>
              </a:rPr>
              <a:t>思想意识：</a:t>
            </a:r>
          </a:p>
          <a:p>
            <a:pPr fontAlgn="base">
              <a:spcBef>
                <a:spcPct val="0"/>
              </a:spcBef>
              <a:spcAft>
                <a:spcPct val="0"/>
              </a:spcAft>
            </a:pPr>
            <a:endParaRPr lang="zh-CN" altLang="en-US" sz="3200" b="1">
              <a:solidFill>
                <a:srgbClr val="FFFFFF"/>
              </a:solidFill>
              <a:effectLst>
                <a:outerShdw blurRad="38100" dist="38100" dir="2700000" algn="tl">
                  <a:srgbClr val="000000"/>
                </a:outerShdw>
              </a:effectLst>
              <a:ea typeface="黑体" pitchFamily="49" charset="-122"/>
            </a:endParaRPr>
          </a:p>
          <a:p>
            <a:pPr fontAlgn="base">
              <a:spcBef>
                <a:spcPct val="0"/>
              </a:spcBef>
              <a:spcAft>
                <a:spcPct val="0"/>
              </a:spcAft>
            </a:pPr>
            <a:endParaRPr lang="zh-CN" altLang="en-US" sz="3200" b="1">
              <a:solidFill>
                <a:srgbClr val="FFFF00"/>
              </a:solidFill>
              <a:effectLst>
                <a:outerShdw blurRad="38100" dist="38100" dir="2700000" algn="tl">
                  <a:srgbClr val="000000"/>
                </a:outerShdw>
              </a:effectLst>
              <a:ea typeface="黑体" pitchFamily="49" charset="-122"/>
            </a:endParaRPr>
          </a:p>
          <a:p>
            <a:pPr fontAlgn="base">
              <a:spcBef>
                <a:spcPct val="0"/>
              </a:spcBef>
              <a:spcAft>
                <a:spcPct val="0"/>
              </a:spcAft>
            </a:pPr>
            <a:endParaRPr lang="zh-CN" altLang="en-US" sz="3200" b="1">
              <a:solidFill>
                <a:srgbClr val="FFFF00"/>
              </a:solidFill>
              <a:effectLst>
                <a:outerShdw blurRad="38100" dist="38100" dir="2700000" algn="tl">
                  <a:srgbClr val="000000"/>
                </a:outerShdw>
              </a:effectLst>
              <a:ea typeface="黑体" pitchFamily="49" charset="-122"/>
            </a:endParaRPr>
          </a:p>
        </p:txBody>
      </p:sp>
      <p:sp>
        <p:nvSpPr>
          <p:cNvPr id="41996" name="Rectangle 12"/>
          <p:cNvSpPr>
            <a:spLocks noChangeArrowheads="1"/>
          </p:cNvSpPr>
          <p:nvPr/>
        </p:nvSpPr>
        <p:spPr bwMode="auto">
          <a:xfrm>
            <a:off x="533400" y="2133600"/>
            <a:ext cx="4953000" cy="579438"/>
          </a:xfrm>
          <a:prstGeom prst="rect">
            <a:avLst/>
          </a:prstGeom>
          <a:solidFill>
            <a:srgbClr val="0000FF"/>
          </a:solidFill>
          <a:ln>
            <a:noFill/>
          </a:ln>
          <a:effectLst/>
          <a:extLst>
            <a:ext uri="{91240B29-F687-4F45-9708-019B960494DF}">
              <a14:hiddenLine xmlns:a14="http://schemas.microsoft.com/office/drawing/2010/main" w="57150" algn="ctr">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pPr>
            <a:r>
              <a:rPr lang="zh-CN" altLang="en-US" sz="3200" b="1" dirty="0" smtClean="0">
                <a:solidFill>
                  <a:srgbClr val="FFFF00"/>
                </a:solidFill>
                <a:effectLst>
                  <a:outerShdw blurRad="38100" dist="38100" dir="2700000" algn="tl">
                    <a:srgbClr val="000000"/>
                  </a:outerShdw>
                </a:effectLst>
                <a:ea typeface="黑体" pitchFamily="49" charset="-122"/>
              </a:rPr>
              <a:t>促进马克思主义的</a:t>
            </a:r>
            <a:r>
              <a:rPr lang="zh-CN" altLang="en-US" sz="3200" b="1" dirty="0">
                <a:solidFill>
                  <a:srgbClr val="FFFF00"/>
                </a:solidFill>
                <a:effectLst>
                  <a:outerShdw blurRad="38100" dist="38100" dir="2700000" algn="tl">
                    <a:srgbClr val="000000"/>
                  </a:outerShdw>
                </a:effectLst>
                <a:ea typeface="黑体" pitchFamily="49" charset="-122"/>
              </a:rPr>
              <a:t>诞生</a:t>
            </a:r>
          </a:p>
        </p:txBody>
      </p:sp>
      <p:pic>
        <p:nvPicPr>
          <p:cNvPr id="41998" name="Picture 14" descr="1313635720611_gkp1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00448"/>
            <a:ext cx="3200400" cy="2995613"/>
          </a:xfrm>
          <a:prstGeom prst="rect">
            <a:avLst/>
          </a:prstGeom>
          <a:noFill/>
          <a:extLst>
            <a:ext uri="{909E8E84-426E-40DD-AFC4-6F175D3DCCD1}">
              <a14:hiddenFill xmlns:a14="http://schemas.microsoft.com/office/drawing/2010/main">
                <a:solidFill>
                  <a:srgbClr val="FFFFFF"/>
                </a:solidFill>
              </a14:hiddenFill>
            </a:ext>
          </a:extLst>
        </p:spPr>
      </p:pic>
      <p:sp>
        <p:nvSpPr>
          <p:cNvPr id="41999" name="Text Box 15"/>
          <p:cNvSpPr txBox="1">
            <a:spLocks noChangeArrowheads="1"/>
          </p:cNvSpPr>
          <p:nvPr/>
        </p:nvSpPr>
        <p:spPr bwMode="auto">
          <a:xfrm>
            <a:off x="441325" y="6292851"/>
            <a:ext cx="23487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800" b="1">
                <a:solidFill>
                  <a:srgbClr val="000000"/>
                </a:solidFill>
                <a:ea typeface="黑体" pitchFamily="49" charset="-122"/>
              </a:rPr>
              <a:t>工人捣毁机器</a:t>
            </a:r>
          </a:p>
        </p:txBody>
      </p:sp>
      <p:sp>
        <p:nvSpPr>
          <p:cNvPr id="42000" name="AutoShape 16" descr="J~QK1P$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a:solidFill>
                <a:srgbClr val="000000"/>
              </a:solidFill>
            </a:endParaRPr>
          </a:p>
        </p:txBody>
      </p:sp>
      <p:sp>
        <p:nvSpPr>
          <p:cNvPr id="42001" name="AutoShape 17" descr="J~QK1P$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a:solidFill>
                <a:srgbClr val="000000"/>
              </a:solidFill>
            </a:endParaRPr>
          </a:p>
        </p:txBody>
      </p:sp>
      <p:sp>
        <p:nvSpPr>
          <p:cNvPr id="42004" name="Text Box 20"/>
          <p:cNvSpPr txBox="1">
            <a:spLocks noChangeArrowheads="1"/>
          </p:cNvSpPr>
          <p:nvPr/>
        </p:nvSpPr>
        <p:spPr bwMode="auto">
          <a:xfrm>
            <a:off x="3844926" y="6172201"/>
            <a:ext cx="23487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800" b="1">
                <a:solidFill>
                  <a:srgbClr val="000000"/>
                </a:solidFill>
                <a:ea typeface="黑体" pitchFamily="49" charset="-122"/>
              </a:rPr>
              <a:t>英国宪章运动</a:t>
            </a:r>
          </a:p>
        </p:txBody>
      </p:sp>
      <p:pic>
        <p:nvPicPr>
          <p:cNvPr id="42005" name="Picture 21" descr="P_U4W0I3~`~6DD(KF)ZTW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5088" y="3200400"/>
            <a:ext cx="1306512"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2006" name="Picture 22" descr="~WFNB4K2`@Q1T[1`)SCY0L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5029200"/>
            <a:ext cx="1238250" cy="1524000"/>
          </a:xfrm>
          <a:prstGeom prst="rect">
            <a:avLst/>
          </a:prstGeom>
          <a:noFill/>
          <a:extLst>
            <a:ext uri="{909E8E84-426E-40DD-AFC4-6F175D3DCCD1}">
              <a14:hiddenFill xmlns:a14="http://schemas.microsoft.com/office/drawing/2010/main">
                <a:solidFill>
                  <a:srgbClr val="FFFFFF"/>
                </a:solidFill>
              </a14:hiddenFill>
            </a:ext>
          </a:extLst>
        </p:spPr>
      </p:pic>
      <p:sp>
        <p:nvSpPr>
          <p:cNvPr id="42007" name="AutoShape 23"/>
          <p:cNvSpPr>
            <a:spLocks noChangeArrowheads="1"/>
          </p:cNvSpPr>
          <p:nvPr/>
        </p:nvSpPr>
        <p:spPr bwMode="auto">
          <a:xfrm>
            <a:off x="6934200" y="4648200"/>
            <a:ext cx="6858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endParaRPr>
          </a:p>
        </p:txBody>
      </p:sp>
      <p:sp>
        <p:nvSpPr>
          <p:cNvPr id="42008" name="Rectangle 24"/>
          <p:cNvSpPr>
            <a:spLocks noChangeArrowheads="1"/>
          </p:cNvSpPr>
          <p:nvPr/>
        </p:nvSpPr>
        <p:spPr bwMode="auto">
          <a:xfrm>
            <a:off x="533400" y="1371600"/>
            <a:ext cx="5029200" cy="579438"/>
          </a:xfrm>
          <a:prstGeom prst="rect">
            <a:avLst/>
          </a:prstGeom>
          <a:solidFill>
            <a:srgbClr val="0000FF"/>
          </a:solidFill>
          <a:ln>
            <a:noFill/>
          </a:ln>
          <a:effectLst/>
          <a:extLst>
            <a:ext uri="{91240B29-F687-4F45-9708-019B960494DF}">
              <a14:hiddenLine xmlns:a14="http://schemas.microsoft.com/office/drawing/2010/main" w="57150" algn="ctr">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pPr>
            <a:r>
              <a:rPr lang="zh-CN" altLang="en-US" sz="3200" b="1">
                <a:solidFill>
                  <a:srgbClr val="FFFF00"/>
                </a:solidFill>
                <a:effectLst>
                  <a:outerShdw blurRad="38100" dist="38100" dir="2700000" algn="tl">
                    <a:srgbClr val="000000"/>
                  </a:outerShdw>
                </a:effectLst>
                <a:ea typeface="黑体" pitchFamily="49" charset="-122"/>
              </a:rPr>
              <a:t>自由主义经济思想产生</a:t>
            </a:r>
          </a:p>
        </p:txBody>
      </p:sp>
    </p:spTree>
    <p:extLst>
      <p:ext uri="{BB962C8B-B14F-4D97-AF65-F5344CB8AC3E}">
        <p14:creationId xmlns:p14="http://schemas.microsoft.com/office/powerpoint/2010/main" val="169269407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xit" presetSubtype="32" fill="hold" grpId="0" nodeType="clickEffect">
                                  <p:stCondLst>
                                    <p:cond delay="0"/>
                                  </p:stCondLst>
                                  <p:childTnLst>
                                    <p:anim calcmode="lin" valueType="num">
                                      <p:cBhvr>
                                        <p:cTn id="6" dur="500"/>
                                        <p:tgtEl>
                                          <p:spTgt spid="15376"/>
                                        </p:tgtEl>
                                        <p:attrNameLst>
                                          <p:attrName>ppt_w</p:attrName>
                                        </p:attrNameLst>
                                      </p:cBhvr>
                                      <p:tavLst>
                                        <p:tav tm="0">
                                          <p:val>
                                            <p:strVal val="ppt_w"/>
                                          </p:val>
                                        </p:tav>
                                        <p:tav tm="100000">
                                          <p:val>
                                            <p:fltVal val="0"/>
                                          </p:val>
                                        </p:tav>
                                      </p:tavLst>
                                    </p:anim>
                                    <p:anim calcmode="lin" valueType="num">
                                      <p:cBhvr>
                                        <p:cTn id="7" dur="500"/>
                                        <p:tgtEl>
                                          <p:spTgt spid="15376"/>
                                        </p:tgtEl>
                                        <p:attrNameLst>
                                          <p:attrName>ppt_h</p:attrName>
                                        </p:attrNameLst>
                                      </p:cBhvr>
                                      <p:tavLst>
                                        <p:tav tm="0">
                                          <p:val>
                                            <p:strVal val="ppt_h"/>
                                          </p:val>
                                        </p:tav>
                                        <p:tav tm="100000">
                                          <p:val>
                                            <p:fltVal val="0"/>
                                          </p:val>
                                        </p:tav>
                                      </p:tavLst>
                                    </p:anim>
                                    <p:set>
                                      <p:cBhvr>
                                        <p:cTn id="8" dur="1" fill="hold">
                                          <p:stCondLst>
                                            <p:cond delay="499"/>
                                          </p:stCondLst>
                                        </p:cTn>
                                        <p:tgtEl>
                                          <p:spTgt spid="15376"/>
                                        </p:tgtEl>
                                        <p:attrNameLst>
                                          <p:attrName>style.visibility</p:attrName>
                                        </p:attrNameLst>
                                      </p:cBhvr>
                                      <p:to>
                                        <p:strVal val="hidden"/>
                                      </p:to>
                                    </p:set>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41992"/>
                                        </p:tgtEl>
                                        <p:attrNameLst>
                                          <p:attrName>style.visibility</p:attrName>
                                        </p:attrNameLst>
                                      </p:cBhvr>
                                      <p:to>
                                        <p:strVal val="visible"/>
                                      </p:to>
                                    </p:set>
                                  </p:childTnLst>
                                </p:cTn>
                              </p:par>
                            </p:childTnLst>
                          </p:cTn>
                        </p:par>
                        <p:par>
                          <p:cTn id="12" fill="hold" nodeType="afterGroup">
                            <p:stCondLst>
                              <p:cond delay="500"/>
                            </p:stCondLst>
                            <p:childTnLst>
                              <p:par>
                                <p:cTn id="13" presetID="17" presetClass="entr" presetSubtype="10" fill="hold" grpId="0" nodeType="afterEffect">
                                  <p:stCondLst>
                                    <p:cond delay="0"/>
                                  </p:stCondLst>
                                  <p:childTnLst>
                                    <p:set>
                                      <p:cBhvr>
                                        <p:cTn id="14" dur="1" fill="hold">
                                          <p:stCondLst>
                                            <p:cond delay="0"/>
                                          </p:stCondLst>
                                        </p:cTn>
                                        <p:tgtEl>
                                          <p:spTgt spid="42008"/>
                                        </p:tgtEl>
                                        <p:attrNameLst>
                                          <p:attrName>style.visibility</p:attrName>
                                        </p:attrNameLst>
                                      </p:cBhvr>
                                      <p:to>
                                        <p:strVal val="visible"/>
                                      </p:to>
                                    </p:set>
                                    <p:anim calcmode="lin" valueType="num">
                                      <p:cBhvr>
                                        <p:cTn id="15" dur="500" fill="hold"/>
                                        <p:tgtEl>
                                          <p:spTgt spid="42008"/>
                                        </p:tgtEl>
                                        <p:attrNameLst>
                                          <p:attrName>ppt_w</p:attrName>
                                        </p:attrNameLst>
                                      </p:cBhvr>
                                      <p:tavLst>
                                        <p:tav tm="0">
                                          <p:val>
                                            <p:fltVal val="0"/>
                                          </p:val>
                                        </p:tav>
                                        <p:tav tm="100000">
                                          <p:val>
                                            <p:strVal val="#ppt_w"/>
                                          </p:val>
                                        </p:tav>
                                      </p:tavLst>
                                    </p:anim>
                                    <p:anim calcmode="lin" valueType="num">
                                      <p:cBhvr>
                                        <p:cTn id="16" dur="500" fill="hold"/>
                                        <p:tgtEl>
                                          <p:spTgt spid="42008"/>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3" presetClass="entr" presetSubtype="16" fill="hold" nodeType="clickEffect">
                                  <p:stCondLst>
                                    <p:cond delay="0"/>
                                  </p:stCondLst>
                                  <p:childTnLst>
                                    <p:set>
                                      <p:cBhvr>
                                        <p:cTn id="20" dur="1" fill="hold">
                                          <p:stCondLst>
                                            <p:cond delay="0"/>
                                          </p:stCondLst>
                                        </p:cTn>
                                        <p:tgtEl>
                                          <p:spTgt spid="42003"/>
                                        </p:tgtEl>
                                        <p:attrNameLst>
                                          <p:attrName>style.visibility</p:attrName>
                                        </p:attrNameLst>
                                      </p:cBhvr>
                                      <p:to>
                                        <p:strVal val="visible"/>
                                      </p:to>
                                    </p:set>
                                    <p:animEffect transition="in" filter="plus(in)">
                                      <p:cBhvr>
                                        <p:cTn id="21" dur="2000"/>
                                        <p:tgtEl>
                                          <p:spTgt spid="42003"/>
                                        </p:tgtEl>
                                      </p:cBhvr>
                                    </p:animEffect>
                                  </p:childTnLst>
                                </p:cTn>
                              </p:par>
                              <p:par>
                                <p:cTn id="22" presetID="13" presetClass="entr" presetSubtype="16" fill="hold" nodeType="withEffect">
                                  <p:stCondLst>
                                    <p:cond delay="0"/>
                                  </p:stCondLst>
                                  <p:childTnLst>
                                    <p:set>
                                      <p:cBhvr>
                                        <p:cTn id="23" dur="1" fill="hold">
                                          <p:stCondLst>
                                            <p:cond delay="0"/>
                                          </p:stCondLst>
                                        </p:cTn>
                                        <p:tgtEl>
                                          <p:spTgt spid="41998"/>
                                        </p:tgtEl>
                                        <p:attrNameLst>
                                          <p:attrName>style.visibility</p:attrName>
                                        </p:attrNameLst>
                                      </p:cBhvr>
                                      <p:to>
                                        <p:strVal val="visible"/>
                                      </p:to>
                                    </p:set>
                                    <p:animEffect transition="in" filter="plus(in)">
                                      <p:cBhvr>
                                        <p:cTn id="24" dur="2000"/>
                                        <p:tgtEl>
                                          <p:spTgt spid="41998"/>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41999"/>
                                        </p:tgtEl>
                                        <p:attrNameLst>
                                          <p:attrName>style.visibility</p:attrName>
                                        </p:attrNameLst>
                                      </p:cBhvr>
                                      <p:to>
                                        <p:strVal val="visible"/>
                                      </p:to>
                                    </p:set>
                                    <p:animEffect transition="in" filter="plus(in)">
                                      <p:cBhvr>
                                        <p:cTn id="27" dur="2000"/>
                                        <p:tgtEl>
                                          <p:spTgt spid="41999"/>
                                        </p:tgtEl>
                                      </p:cBhvr>
                                    </p:animEffect>
                                  </p:childTnLst>
                                </p:cTn>
                              </p:par>
                              <p:par>
                                <p:cTn id="28" presetID="13" presetClass="entr" presetSubtype="16" fill="hold" grpId="0" nodeType="withEffect" nodePh="1">
                                  <p:stCondLst>
                                    <p:cond delay="0"/>
                                  </p:stCondLst>
                                  <p:endCondLst>
                                    <p:cond evt="begin" delay="0">
                                      <p:tn val="28"/>
                                    </p:cond>
                                  </p:endCondLst>
                                  <p:childTnLst>
                                    <p:set>
                                      <p:cBhvr>
                                        <p:cTn id="29" dur="1" fill="hold">
                                          <p:stCondLst>
                                            <p:cond delay="0"/>
                                          </p:stCondLst>
                                        </p:cTn>
                                        <p:tgtEl>
                                          <p:spTgt spid="42000"/>
                                        </p:tgtEl>
                                        <p:attrNameLst>
                                          <p:attrName>style.visibility</p:attrName>
                                        </p:attrNameLst>
                                      </p:cBhvr>
                                      <p:to>
                                        <p:strVal val="visible"/>
                                      </p:to>
                                    </p:set>
                                    <p:animEffect transition="in" filter="plus(in)">
                                      <p:cBhvr>
                                        <p:cTn id="30" dur="2000"/>
                                        <p:tgtEl>
                                          <p:spTgt spid="42000"/>
                                        </p:tgtEl>
                                      </p:cBhvr>
                                    </p:animEffect>
                                  </p:childTnLst>
                                </p:cTn>
                              </p:par>
                              <p:par>
                                <p:cTn id="31" presetID="13" presetClass="entr" presetSubtype="16" fill="hold" grpId="0" nodeType="withEffect" nodePh="1">
                                  <p:stCondLst>
                                    <p:cond delay="0"/>
                                  </p:stCondLst>
                                  <p:endCondLst>
                                    <p:cond evt="begin" delay="0">
                                      <p:tn val="31"/>
                                    </p:cond>
                                  </p:endCondLst>
                                  <p:childTnLst>
                                    <p:set>
                                      <p:cBhvr>
                                        <p:cTn id="32" dur="1" fill="hold">
                                          <p:stCondLst>
                                            <p:cond delay="0"/>
                                          </p:stCondLst>
                                        </p:cTn>
                                        <p:tgtEl>
                                          <p:spTgt spid="42001"/>
                                        </p:tgtEl>
                                        <p:attrNameLst>
                                          <p:attrName>style.visibility</p:attrName>
                                        </p:attrNameLst>
                                      </p:cBhvr>
                                      <p:to>
                                        <p:strVal val="visible"/>
                                      </p:to>
                                    </p:set>
                                    <p:animEffect transition="in" filter="plus(in)">
                                      <p:cBhvr>
                                        <p:cTn id="33" dur="2000"/>
                                        <p:tgtEl>
                                          <p:spTgt spid="42001"/>
                                        </p:tgtEl>
                                      </p:cBhvr>
                                    </p:animEffect>
                                  </p:childTnLst>
                                </p:cTn>
                              </p:par>
                              <p:par>
                                <p:cTn id="34" presetID="13" presetClass="entr" presetSubtype="16" fill="hold" grpId="0" nodeType="withEffect">
                                  <p:stCondLst>
                                    <p:cond delay="0"/>
                                  </p:stCondLst>
                                  <p:childTnLst>
                                    <p:set>
                                      <p:cBhvr>
                                        <p:cTn id="35" dur="1" fill="hold">
                                          <p:stCondLst>
                                            <p:cond delay="0"/>
                                          </p:stCondLst>
                                        </p:cTn>
                                        <p:tgtEl>
                                          <p:spTgt spid="42004"/>
                                        </p:tgtEl>
                                        <p:attrNameLst>
                                          <p:attrName>style.visibility</p:attrName>
                                        </p:attrNameLst>
                                      </p:cBhvr>
                                      <p:to>
                                        <p:strVal val="visible"/>
                                      </p:to>
                                    </p:set>
                                    <p:animEffect transition="in" filter="plus(in)">
                                      <p:cBhvr>
                                        <p:cTn id="36" dur="2000"/>
                                        <p:tgtEl>
                                          <p:spTgt spid="4200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nodeType="clickEffect">
                                  <p:stCondLst>
                                    <p:cond delay="0"/>
                                  </p:stCondLst>
                                  <p:childTnLst>
                                    <p:set>
                                      <p:cBhvr>
                                        <p:cTn id="40" dur="1" fill="hold">
                                          <p:stCondLst>
                                            <p:cond delay="0"/>
                                          </p:stCondLst>
                                        </p:cTn>
                                        <p:tgtEl>
                                          <p:spTgt spid="42005"/>
                                        </p:tgtEl>
                                        <p:attrNameLst>
                                          <p:attrName>style.visibility</p:attrName>
                                        </p:attrNameLst>
                                      </p:cBhvr>
                                      <p:to>
                                        <p:strVal val="visible"/>
                                      </p:to>
                                    </p:set>
                                    <p:anim calcmode="lin" valueType="num">
                                      <p:cBhvr>
                                        <p:cTn id="41" dur="500" fill="hold"/>
                                        <p:tgtEl>
                                          <p:spTgt spid="42005"/>
                                        </p:tgtEl>
                                        <p:attrNameLst>
                                          <p:attrName>ppt_w</p:attrName>
                                        </p:attrNameLst>
                                      </p:cBhvr>
                                      <p:tavLst>
                                        <p:tav tm="0">
                                          <p:val>
                                            <p:fltVal val="0"/>
                                          </p:val>
                                        </p:tav>
                                        <p:tav tm="100000">
                                          <p:val>
                                            <p:strVal val="#ppt_w"/>
                                          </p:val>
                                        </p:tav>
                                      </p:tavLst>
                                    </p:anim>
                                    <p:anim calcmode="lin" valueType="num">
                                      <p:cBhvr>
                                        <p:cTn id="42" dur="500" fill="hold"/>
                                        <p:tgtEl>
                                          <p:spTgt spid="42005"/>
                                        </p:tgtEl>
                                        <p:attrNameLst>
                                          <p:attrName>ppt_h</p:attrName>
                                        </p:attrNameLst>
                                      </p:cBhvr>
                                      <p:tavLst>
                                        <p:tav tm="0">
                                          <p:val>
                                            <p:strVal val="#ppt_h"/>
                                          </p:val>
                                        </p:tav>
                                        <p:tav tm="100000">
                                          <p:val>
                                            <p:strVal val="#ppt_h"/>
                                          </p:val>
                                        </p:tav>
                                      </p:tavLst>
                                    </p:anim>
                                  </p:childTnLst>
                                </p:cTn>
                              </p:par>
                              <p:par>
                                <p:cTn id="43" presetID="17" presetClass="entr" presetSubtype="10" fill="hold" nodeType="withEffect">
                                  <p:stCondLst>
                                    <p:cond delay="0"/>
                                  </p:stCondLst>
                                  <p:childTnLst>
                                    <p:set>
                                      <p:cBhvr>
                                        <p:cTn id="44" dur="1" fill="hold">
                                          <p:stCondLst>
                                            <p:cond delay="0"/>
                                          </p:stCondLst>
                                        </p:cTn>
                                        <p:tgtEl>
                                          <p:spTgt spid="42006"/>
                                        </p:tgtEl>
                                        <p:attrNameLst>
                                          <p:attrName>style.visibility</p:attrName>
                                        </p:attrNameLst>
                                      </p:cBhvr>
                                      <p:to>
                                        <p:strVal val="visible"/>
                                      </p:to>
                                    </p:set>
                                    <p:anim calcmode="lin" valueType="num">
                                      <p:cBhvr>
                                        <p:cTn id="45" dur="500" fill="hold"/>
                                        <p:tgtEl>
                                          <p:spTgt spid="42006"/>
                                        </p:tgtEl>
                                        <p:attrNameLst>
                                          <p:attrName>ppt_w</p:attrName>
                                        </p:attrNameLst>
                                      </p:cBhvr>
                                      <p:tavLst>
                                        <p:tav tm="0">
                                          <p:val>
                                            <p:fltVal val="0"/>
                                          </p:val>
                                        </p:tav>
                                        <p:tav tm="100000">
                                          <p:val>
                                            <p:strVal val="#ppt_w"/>
                                          </p:val>
                                        </p:tav>
                                      </p:tavLst>
                                    </p:anim>
                                    <p:anim calcmode="lin" valueType="num">
                                      <p:cBhvr>
                                        <p:cTn id="46" dur="500" fill="hold"/>
                                        <p:tgtEl>
                                          <p:spTgt spid="42006"/>
                                        </p:tgtEl>
                                        <p:attrNameLst>
                                          <p:attrName>ppt_h</p:attrName>
                                        </p:attrNameLst>
                                      </p:cBhvr>
                                      <p:tavLst>
                                        <p:tav tm="0">
                                          <p:val>
                                            <p:strVal val="#ppt_h"/>
                                          </p:val>
                                        </p:tav>
                                        <p:tav tm="100000">
                                          <p:val>
                                            <p:strVal val="#ppt_h"/>
                                          </p:val>
                                        </p:tav>
                                      </p:tavLst>
                                    </p:anim>
                                  </p:childTnLst>
                                </p:cTn>
                              </p:par>
                              <p:par>
                                <p:cTn id="47" presetID="17" presetClass="entr" presetSubtype="10" fill="hold" grpId="0" nodeType="withEffect">
                                  <p:stCondLst>
                                    <p:cond delay="0"/>
                                  </p:stCondLst>
                                  <p:childTnLst>
                                    <p:set>
                                      <p:cBhvr>
                                        <p:cTn id="48" dur="1" fill="hold">
                                          <p:stCondLst>
                                            <p:cond delay="0"/>
                                          </p:stCondLst>
                                        </p:cTn>
                                        <p:tgtEl>
                                          <p:spTgt spid="42007"/>
                                        </p:tgtEl>
                                        <p:attrNameLst>
                                          <p:attrName>style.visibility</p:attrName>
                                        </p:attrNameLst>
                                      </p:cBhvr>
                                      <p:to>
                                        <p:strVal val="visible"/>
                                      </p:to>
                                    </p:set>
                                    <p:anim calcmode="lin" valueType="num">
                                      <p:cBhvr>
                                        <p:cTn id="49" dur="500" fill="hold"/>
                                        <p:tgtEl>
                                          <p:spTgt spid="42007"/>
                                        </p:tgtEl>
                                        <p:attrNameLst>
                                          <p:attrName>ppt_w</p:attrName>
                                        </p:attrNameLst>
                                      </p:cBhvr>
                                      <p:tavLst>
                                        <p:tav tm="0">
                                          <p:val>
                                            <p:fltVal val="0"/>
                                          </p:val>
                                        </p:tav>
                                        <p:tav tm="100000">
                                          <p:val>
                                            <p:strVal val="#ppt_w"/>
                                          </p:val>
                                        </p:tav>
                                      </p:tavLst>
                                    </p:anim>
                                    <p:anim calcmode="lin" valueType="num">
                                      <p:cBhvr>
                                        <p:cTn id="50" dur="500" fill="hold"/>
                                        <p:tgtEl>
                                          <p:spTgt spid="42007"/>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41996"/>
                                        </p:tgtEl>
                                        <p:attrNameLst>
                                          <p:attrName>style.visibility</p:attrName>
                                        </p:attrNameLst>
                                      </p:cBhvr>
                                      <p:to>
                                        <p:strVal val="visible"/>
                                      </p:to>
                                    </p:set>
                                    <p:anim calcmode="lin" valueType="num">
                                      <p:cBhvr>
                                        <p:cTn id="55" dur="1000" fill="hold"/>
                                        <p:tgtEl>
                                          <p:spTgt spid="41996"/>
                                        </p:tgtEl>
                                        <p:attrNameLst>
                                          <p:attrName>ppt_x</p:attrName>
                                        </p:attrNameLst>
                                      </p:cBhvr>
                                      <p:tavLst>
                                        <p:tav tm="0">
                                          <p:val>
                                            <p:strVal val="#ppt_x-.2"/>
                                          </p:val>
                                        </p:tav>
                                        <p:tav tm="100000">
                                          <p:val>
                                            <p:strVal val="#ppt_x"/>
                                          </p:val>
                                        </p:tav>
                                      </p:tavLst>
                                    </p:anim>
                                    <p:anim calcmode="lin" valueType="num">
                                      <p:cBhvr>
                                        <p:cTn id="56" dur="1000" fill="hold"/>
                                        <p:tgtEl>
                                          <p:spTgt spid="41996"/>
                                        </p:tgtEl>
                                        <p:attrNameLst>
                                          <p:attrName>ppt_y</p:attrName>
                                        </p:attrNameLst>
                                      </p:cBhvr>
                                      <p:tavLst>
                                        <p:tav tm="0">
                                          <p:val>
                                            <p:strVal val="#ppt_y"/>
                                          </p:val>
                                        </p:tav>
                                        <p:tav tm="100000">
                                          <p:val>
                                            <p:strVal val="#ppt_y"/>
                                          </p:val>
                                        </p:tav>
                                      </p:tavLst>
                                    </p:anim>
                                    <p:animEffect transition="in" filter="wipe(right)" prLst="gradientSize: 0.1">
                                      <p:cBhvr>
                                        <p:cTn id="57" dur="1000"/>
                                        <p:tgtEl>
                                          <p:spTgt spid="41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6" grpId="0" animBg="1"/>
      <p:bldP spid="41992" grpId="0" animBg="1" autoUpdateAnimBg="0"/>
      <p:bldP spid="41996" grpId="0" animBg="1"/>
      <p:bldP spid="41999" grpId="0"/>
      <p:bldP spid="42000" grpId="0" animBg="1"/>
      <p:bldP spid="42001" grpId="0" animBg="1"/>
      <p:bldP spid="42004" grpId="0"/>
      <p:bldP spid="42007" grpId="0" animBg="1"/>
      <p:bldP spid="4200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141288" y="-697816"/>
            <a:ext cx="9132888" cy="440120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04800">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fontAlgn="base" hangingPunct="0">
              <a:spcBef>
                <a:spcPct val="0"/>
              </a:spcBef>
              <a:spcAft>
                <a:spcPct val="0"/>
              </a:spcAft>
            </a:pPr>
            <a:endParaRPr lang="zh-CN" altLang="en-US" sz="2800" b="1">
              <a:solidFill>
                <a:srgbClr val="000000"/>
              </a:solidFill>
              <a:latin typeface="黑体" pitchFamily="49" charset="-122"/>
              <a:ea typeface="黑体" pitchFamily="49" charset="-122"/>
            </a:endParaRPr>
          </a:p>
          <a:p>
            <a:pPr eaLnBrk="0" fontAlgn="base" hangingPunct="0">
              <a:spcBef>
                <a:spcPct val="0"/>
              </a:spcBef>
              <a:spcAft>
                <a:spcPct val="0"/>
              </a:spcAft>
            </a:pPr>
            <a:endParaRPr lang="zh-CN" altLang="en-US" sz="2800" b="1">
              <a:solidFill>
                <a:srgbClr val="0000CC"/>
              </a:solidFill>
              <a:latin typeface="黑体" pitchFamily="49" charset="-122"/>
              <a:ea typeface="楷体_GB2312" pitchFamily="49" charset="-122"/>
            </a:endParaRPr>
          </a:p>
          <a:p>
            <a:pPr eaLnBrk="0" fontAlgn="base" hangingPunct="0">
              <a:spcBef>
                <a:spcPct val="0"/>
              </a:spcBef>
              <a:spcAft>
                <a:spcPct val="0"/>
              </a:spcAft>
            </a:pPr>
            <a:endParaRPr lang="zh-CN" altLang="en-US" sz="2800" b="1">
              <a:solidFill>
                <a:srgbClr val="0000CC"/>
              </a:solidFill>
              <a:latin typeface="黑体" pitchFamily="49" charset="-122"/>
              <a:ea typeface="楷体_GB2312" pitchFamily="49" charset="-122"/>
            </a:endParaRPr>
          </a:p>
          <a:p>
            <a:pPr eaLnBrk="0" fontAlgn="base" hangingPunct="0">
              <a:spcBef>
                <a:spcPct val="0"/>
              </a:spcBef>
              <a:spcAft>
                <a:spcPct val="0"/>
              </a:spcAft>
            </a:pPr>
            <a:endParaRPr lang="zh-CN" altLang="en-US" sz="2800" b="1">
              <a:solidFill>
                <a:srgbClr val="0000CC"/>
              </a:solidFill>
              <a:latin typeface="黑体" pitchFamily="49" charset="-122"/>
              <a:ea typeface="楷体_GB2312" pitchFamily="49" charset="-122"/>
            </a:endParaRPr>
          </a:p>
          <a:p>
            <a:pPr eaLnBrk="0" fontAlgn="base" hangingPunct="0">
              <a:spcBef>
                <a:spcPct val="0"/>
              </a:spcBef>
              <a:spcAft>
                <a:spcPct val="0"/>
              </a:spcAft>
            </a:pPr>
            <a:endParaRPr lang="zh-CN" altLang="en-US" sz="2800" b="1">
              <a:solidFill>
                <a:srgbClr val="0000CC"/>
              </a:solidFill>
              <a:latin typeface="黑体" pitchFamily="49" charset="-122"/>
              <a:ea typeface="楷体_GB2312" pitchFamily="49" charset="-122"/>
            </a:endParaRPr>
          </a:p>
          <a:p>
            <a:pPr eaLnBrk="0" fontAlgn="base" hangingPunct="0">
              <a:spcBef>
                <a:spcPct val="0"/>
              </a:spcBef>
              <a:spcAft>
                <a:spcPct val="0"/>
              </a:spcAft>
            </a:pPr>
            <a:endParaRPr lang="zh-CN" altLang="en-US" sz="2800" b="1">
              <a:solidFill>
                <a:srgbClr val="0000CC"/>
              </a:solidFill>
              <a:latin typeface="黑体" pitchFamily="49" charset="-122"/>
              <a:ea typeface="楷体_GB2312" pitchFamily="49" charset="-122"/>
            </a:endParaRPr>
          </a:p>
          <a:p>
            <a:pPr eaLnBrk="0" fontAlgn="base" hangingPunct="0">
              <a:spcBef>
                <a:spcPct val="0"/>
              </a:spcBef>
              <a:spcAft>
                <a:spcPct val="0"/>
              </a:spcAft>
            </a:pPr>
            <a:endParaRPr lang="zh-CN" altLang="en-US" sz="2800" b="1">
              <a:solidFill>
                <a:srgbClr val="0000CC"/>
              </a:solidFill>
              <a:latin typeface="黑体" pitchFamily="49" charset="-122"/>
              <a:ea typeface="楷体_GB2312" pitchFamily="49" charset="-122"/>
            </a:endParaRPr>
          </a:p>
          <a:p>
            <a:pPr eaLnBrk="0" fontAlgn="base" hangingPunct="0">
              <a:spcBef>
                <a:spcPct val="0"/>
              </a:spcBef>
              <a:spcAft>
                <a:spcPct val="0"/>
              </a:spcAft>
            </a:pPr>
            <a:endParaRPr lang="zh-CN" altLang="en-US" sz="2800" b="1">
              <a:solidFill>
                <a:srgbClr val="0000CC"/>
              </a:solidFill>
              <a:latin typeface="黑体" pitchFamily="49" charset="-122"/>
              <a:ea typeface="楷体_GB2312" pitchFamily="49" charset="-122"/>
            </a:endParaRPr>
          </a:p>
          <a:p>
            <a:pPr eaLnBrk="0" fontAlgn="base" hangingPunct="0">
              <a:spcBef>
                <a:spcPct val="0"/>
              </a:spcBef>
              <a:spcAft>
                <a:spcPct val="0"/>
              </a:spcAft>
            </a:pPr>
            <a:endParaRPr lang="zh-CN" altLang="en-US" sz="2800" b="1">
              <a:solidFill>
                <a:srgbClr val="0000CC"/>
              </a:solidFill>
              <a:latin typeface="黑体" pitchFamily="49" charset="-122"/>
              <a:ea typeface="楷体_GB2312" pitchFamily="49" charset="-122"/>
            </a:endParaRPr>
          </a:p>
          <a:p>
            <a:pPr eaLnBrk="0" fontAlgn="base" hangingPunct="0">
              <a:spcBef>
                <a:spcPct val="0"/>
              </a:spcBef>
              <a:spcAft>
                <a:spcPct val="0"/>
              </a:spcAft>
            </a:pPr>
            <a:endParaRPr lang="zh-CN" altLang="en-US" sz="2800" b="1">
              <a:solidFill>
                <a:srgbClr val="0000CC"/>
              </a:solidFill>
              <a:latin typeface="黑体" pitchFamily="49" charset="-122"/>
              <a:ea typeface="楷体_GB2312" pitchFamily="49" charset="-122"/>
            </a:endParaRPr>
          </a:p>
        </p:txBody>
      </p:sp>
      <p:sp>
        <p:nvSpPr>
          <p:cNvPr id="26628" name="Rectangle 7"/>
          <p:cNvSpPr>
            <a:spLocks noChangeArrowheads="1"/>
          </p:cNvSpPr>
          <p:nvPr/>
        </p:nvSpPr>
        <p:spPr bwMode="auto">
          <a:xfrm>
            <a:off x="310356" y="3573035"/>
            <a:ext cx="8229600" cy="1384995"/>
          </a:xfrm>
          <a:prstGeom prst="rect">
            <a:avLst/>
          </a:prstGeom>
          <a:noFill/>
          <a:ln w="38100" algn="ctr">
            <a:solidFill>
              <a:srgbClr val="CC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fontAlgn="base">
              <a:spcBef>
                <a:spcPct val="0"/>
              </a:spcBef>
              <a:spcAft>
                <a:spcPct val="0"/>
              </a:spcAft>
            </a:pPr>
            <a:r>
              <a:rPr lang="zh-CN" altLang="en-US" sz="2400" b="1" dirty="0" smtClean="0">
                <a:solidFill>
                  <a:srgbClr val="3D3F41"/>
                </a:solidFill>
                <a:latin typeface="黑体" pitchFamily="49" charset="-122"/>
                <a:ea typeface="黑体" pitchFamily="49" charset="-122"/>
              </a:rPr>
              <a:t>   </a:t>
            </a:r>
            <a:r>
              <a:rPr lang="zh-CN" altLang="en-US" sz="2800" b="1" dirty="0" smtClean="0">
                <a:solidFill>
                  <a:srgbClr val="3D3F41"/>
                </a:solidFill>
                <a:latin typeface="黑体" pitchFamily="49" charset="-122"/>
                <a:ea typeface="黑体" pitchFamily="49" charset="-122"/>
              </a:rPr>
              <a:t>城市</a:t>
            </a:r>
            <a:r>
              <a:rPr lang="zh-CN" altLang="en-US" sz="2800" b="1" dirty="0">
                <a:solidFill>
                  <a:srgbClr val="3D3F41"/>
                </a:solidFill>
                <a:latin typeface="黑体" pitchFamily="49" charset="-122"/>
                <a:ea typeface="黑体" pitchFamily="49" charset="-122"/>
              </a:rPr>
              <a:t>的这一边住着奴隶，那一边住的是老爷。</a:t>
            </a:r>
            <a:endParaRPr lang="en-US" altLang="zh-CN" sz="2800" b="1" dirty="0">
              <a:solidFill>
                <a:srgbClr val="3D3F41"/>
              </a:solidFill>
              <a:latin typeface="黑体" pitchFamily="49" charset="-122"/>
              <a:ea typeface="黑体" pitchFamily="49" charset="-122"/>
            </a:endParaRPr>
          </a:p>
          <a:p>
            <a:pPr lvl="0" fontAlgn="base">
              <a:spcBef>
                <a:spcPct val="0"/>
              </a:spcBef>
              <a:spcAft>
                <a:spcPct val="0"/>
              </a:spcAft>
            </a:pPr>
            <a:r>
              <a:rPr lang="en-US" altLang="zh-CN" sz="2800" b="1" dirty="0">
                <a:solidFill>
                  <a:srgbClr val="3D3F41"/>
                </a:solidFill>
                <a:latin typeface="黑体" pitchFamily="49" charset="-122"/>
                <a:ea typeface="黑体" pitchFamily="49" charset="-122"/>
              </a:rPr>
              <a:t> </a:t>
            </a:r>
            <a:r>
              <a:rPr lang="en-US" altLang="zh-CN" sz="2800" b="1" dirty="0" smtClean="0">
                <a:solidFill>
                  <a:srgbClr val="3D3F41"/>
                </a:solidFill>
                <a:latin typeface="黑体" pitchFamily="49" charset="-122"/>
                <a:ea typeface="黑体" pitchFamily="49" charset="-122"/>
              </a:rPr>
              <a:t> </a:t>
            </a:r>
            <a:r>
              <a:rPr lang="zh-CN" altLang="en-US" sz="2800" b="1" dirty="0">
                <a:solidFill>
                  <a:srgbClr val="3D3F41"/>
                </a:solidFill>
                <a:latin typeface="黑体" pitchFamily="49" charset="-122"/>
                <a:ea typeface="黑体" pitchFamily="49" charset="-122"/>
              </a:rPr>
              <a:t>——法国托克维尔在1835年考察曼彻特斯留下的精彩评论</a:t>
            </a:r>
            <a:endParaRPr lang="en-US" altLang="zh-CN" sz="2800" b="1" dirty="0">
              <a:solidFill>
                <a:srgbClr val="3D3F41"/>
              </a:solidFill>
              <a:latin typeface="黑体" pitchFamily="49" charset="-122"/>
              <a:ea typeface="黑体" pitchFamily="49" charset="-122"/>
            </a:endParaRPr>
          </a:p>
        </p:txBody>
      </p:sp>
      <p:sp>
        <p:nvSpPr>
          <p:cNvPr id="26630" name="Text Box 6"/>
          <p:cNvSpPr txBox="1">
            <a:spLocks noChangeArrowheads="1"/>
          </p:cNvSpPr>
          <p:nvPr/>
        </p:nvSpPr>
        <p:spPr bwMode="auto">
          <a:xfrm>
            <a:off x="4644008" y="2204886"/>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 typeface="Arial" pitchFamily="34" charset="0"/>
              <a:buNone/>
            </a:pPr>
            <a:r>
              <a:rPr lang="zh-CN" altLang="ja-JP" sz="2800" b="1" dirty="0">
                <a:solidFill>
                  <a:srgbClr val="000000"/>
                </a:solidFill>
                <a:latin typeface="黑体" pitchFamily="49" charset="-122"/>
                <a:ea typeface="黑体" pitchFamily="49" charset="-122"/>
              </a:rPr>
              <a:t>《</a:t>
            </a:r>
            <a:r>
              <a:rPr lang="ja-JP" altLang="zh-CN" sz="2800" b="1" dirty="0">
                <a:solidFill>
                  <a:srgbClr val="000000"/>
                </a:solidFill>
                <a:latin typeface="黑体" pitchFamily="49" charset="-122"/>
                <a:ea typeface="黑体" pitchFamily="49" charset="-122"/>
              </a:rPr>
              <a:t>断掌工业</a:t>
            </a:r>
            <a:r>
              <a:rPr lang="zh-CN" altLang="ja-JP" sz="2800" b="1" dirty="0">
                <a:solidFill>
                  <a:srgbClr val="000000"/>
                </a:solidFill>
                <a:latin typeface="黑体" pitchFamily="49" charset="-122"/>
                <a:ea typeface="黑体" pitchFamily="49" charset="-122"/>
              </a:rPr>
              <a:t>》</a:t>
            </a:r>
            <a:r>
              <a:rPr lang="zh-CN" altLang="zh-CN" sz="2800" b="1" dirty="0">
                <a:solidFill>
                  <a:srgbClr val="000000"/>
                </a:solidFill>
                <a:latin typeface="黑体" pitchFamily="49" charset="-122"/>
                <a:ea typeface="黑体" pitchFamily="49" charset="-122"/>
              </a:rPr>
              <a:t> </a:t>
            </a:r>
            <a:endParaRPr lang="zh-CN" altLang="en-US" sz="2800" b="1" dirty="0">
              <a:solidFill>
                <a:srgbClr val="000000"/>
              </a:solidFill>
              <a:latin typeface="黑体" pitchFamily="49" charset="-122"/>
              <a:ea typeface="黑体" pitchFamily="49" charset="-122"/>
            </a:endParaRPr>
          </a:p>
        </p:txBody>
      </p:sp>
      <p:pic>
        <p:nvPicPr>
          <p:cNvPr id="26640" name="Picture 16" descr="image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7" y="166688"/>
            <a:ext cx="4238625" cy="3236912"/>
          </a:xfrm>
          <a:prstGeom prst="rect">
            <a:avLst/>
          </a:prstGeom>
          <a:noFill/>
          <a:extLst>
            <a:ext uri="{909E8E84-426E-40DD-AFC4-6F175D3DCCD1}">
              <a14:hiddenFill xmlns:a14="http://schemas.microsoft.com/office/drawing/2010/main">
                <a:solidFill>
                  <a:srgbClr val="FFFFFF"/>
                </a:solidFill>
              </a14:hiddenFill>
            </a:ext>
          </a:extLst>
        </p:spPr>
      </p:pic>
      <p:sp>
        <p:nvSpPr>
          <p:cNvPr id="26641" name="Rectangle 17"/>
          <p:cNvSpPr>
            <a:spLocks noChangeArrowheads="1"/>
          </p:cNvSpPr>
          <p:nvPr/>
        </p:nvSpPr>
        <p:spPr bwMode="auto">
          <a:xfrm>
            <a:off x="243522" y="5229222"/>
            <a:ext cx="8363272" cy="1384995"/>
          </a:xfrm>
          <a:prstGeom prst="rect">
            <a:avLst/>
          </a:prstGeom>
          <a:noFill/>
          <a:ln w="38100" algn="ctr">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buFont typeface="Arial" pitchFamily="34" charset="0"/>
              <a:buNone/>
            </a:pPr>
            <a:r>
              <a:rPr lang="zh-CN" altLang="en-US" sz="2800" b="1" dirty="0">
                <a:solidFill>
                  <a:srgbClr val="000000"/>
                </a:solidFill>
                <a:latin typeface="黑体" pitchFamily="49" charset="-122"/>
                <a:ea typeface="黑体" pitchFamily="49" charset="-122"/>
              </a:rPr>
              <a:t>    当整个国家仅仅只在乎金钱和被金钱所主宰的时候</a:t>
            </a:r>
            <a:r>
              <a:rPr lang="en-US" altLang="zh-CN" sz="2800" b="1" dirty="0">
                <a:solidFill>
                  <a:srgbClr val="000000"/>
                </a:solidFill>
                <a:latin typeface="黑体" pitchFamily="49" charset="-122"/>
                <a:ea typeface="黑体" pitchFamily="49" charset="-122"/>
              </a:rPr>
              <a:t>,</a:t>
            </a:r>
            <a:r>
              <a:rPr lang="zh-CN" altLang="en-US" sz="2800" b="1" dirty="0">
                <a:solidFill>
                  <a:srgbClr val="000000"/>
                </a:solidFill>
                <a:latin typeface="黑体" pitchFamily="49" charset="-122"/>
                <a:ea typeface="黑体" pitchFamily="49" charset="-122"/>
              </a:rPr>
              <a:t>再下一步便不是踏在地上</a:t>
            </a:r>
            <a:r>
              <a:rPr lang="en-US" altLang="zh-CN" sz="2800" b="1" dirty="0">
                <a:solidFill>
                  <a:srgbClr val="000000"/>
                </a:solidFill>
                <a:latin typeface="黑体" pitchFamily="49" charset="-122"/>
                <a:ea typeface="黑体" pitchFamily="49" charset="-122"/>
              </a:rPr>
              <a:t>,</a:t>
            </a:r>
            <a:r>
              <a:rPr lang="zh-CN" altLang="en-US" sz="2800" b="1" dirty="0">
                <a:solidFill>
                  <a:srgbClr val="000000"/>
                </a:solidFill>
                <a:latin typeface="黑体" pitchFamily="49" charset="-122"/>
                <a:ea typeface="黑体" pitchFamily="49" charset="-122"/>
              </a:rPr>
              <a:t>而是悬在深不见底的深渊上空</a:t>
            </a:r>
            <a:r>
              <a:rPr lang="zh-CN" altLang="en-US" sz="2800" b="1" dirty="0" smtClean="0">
                <a:solidFill>
                  <a:srgbClr val="000000"/>
                </a:solidFill>
                <a:latin typeface="黑体" pitchFamily="49" charset="-122"/>
                <a:ea typeface="黑体" pitchFamily="49" charset="-122"/>
              </a:rPr>
              <a:t>。   </a:t>
            </a:r>
            <a:r>
              <a:rPr lang="en-US" altLang="zh-CN" sz="2800" b="1" dirty="0" smtClean="0">
                <a:solidFill>
                  <a:srgbClr val="000000"/>
                </a:solidFill>
                <a:latin typeface="宋体"/>
                <a:ea typeface="黑体" pitchFamily="49" charset="-122"/>
              </a:rPr>
              <a:t>——</a:t>
            </a:r>
            <a:r>
              <a:rPr lang="zh-CN" altLang="en-US" sz="2800" b="1" dirty="0">
                <a:solidFill>
                  <a:srgbClr val="000000"/>
                </a:solidFill>
                <a:latin typeface="黑体" pitchFamily="49" charset="-122"/>
                <a:ea typeface="黑体" pitchFamily="49" charset="-122"/>
              </a:rPr>
              <a:t>卡莱尔</a:t>
            </a:r>
            <a:r>
              <a:rPr lang="en-US" altLang="zh-CN" sz="2800" b="1" dirty="0">
                <a:solidFill>
                  <a:srgbClr val="000000"/>
                </a:solidFill>
                <a:latin typeface="黑体" pitchFamily="49" charset="-122"/>
                <a:ea typeface="黑体" pitchFamily="49" charset="-122"/>
              </a:rPr>
              <a:t>《</a:t>
            </a:r>
            <a:r>
              <a:rPr lang="zh-CN" altLang="en-US" sz="2800" b="1" dirty="0">
                <a:solidFill>
                  <a:srgbClr val="000000"/>
                </a:solidFill>
                <a:latin typeface="黑体" pitchFamily="49" charset="-122"/>
                <a:ea typeface="黑体" pitchFamily="49" charset="-122"/>
              </a:rPr>
              <a:t>文明的忧思</a:t>
            </a:r>
            <a:r>
              <a:rPr lang="en-US" altLang="zh-CN" sz="2800" b="1" dirty="0">
                <a:solidFill>
                  <a:srgbClr val="000000"/>
                </a:solidFill>
                <a:latin typeface="黑体" pitchFamily="49" charset="-122"/>
                <a:ea typeface="黑体" pitchFamily="49" charset="-122"/>
              </a:rPr>
              <a:t>》 </a:t>
            </a:r>
          </a:p>
        </p:txBody>
      </p:sp>
      <p:sp>
        <p:nvSpPr>
          <p:cNvPr id="26642" name="Rectangle 18"/>
          <p:cNvSpPr>
            <a:spLocks noChangeArrowheads="1"/>
          </p:cNvSpPr>
          <p:nvPr/>
        </p:nvSpPr>
        <p:spPr bwMode="auto">
          <a:xfrm>
            <a:off x="5364090" y="548680"/>
            <a:ext cx="3168352" cy="954107"/>
          </a:xfrm>
          <a:prstGeom prst="rect">
            <a:avLst/>
          </a:prstGeom>
          <a:solidFill>
            <a:srgbClr val="FF0000"/>
          </a:solidFill>
          <a:ln>
            <a:noFill/>
          </a:ln>
          <a:effectLst>
            <a:outerShdw dist="107763" dir="2700000" algn="ctr" rotWithShape="0">
              <a:schemeClr val="bg2"/>
            </a:outerShdw>
          </a:effectLst>
          <a:extLst>
            <a:ext uri="{91240B29-F687-4F45-9708-019B960494DF}">
              <a14:hiddenLine xmlns:a14="http://schemas.microsoft.com/office/drawing/2010/main" w="317500">
                <a:solidFill>
                  <a:schemeClr val="tx1"/>
                </a:solidFill>
                <a:miter lim="800000"/>
                <a:headEnd/>
                <a:tailEnd/>
              </a14:hiddenLine>
            </a:ext>
          </a:extLst>
        </p:spPr>
        <p:txBody>
          <a:bodyPr wrap="square">
            <a:spAutoFit/>
          </a:bodyPr>
          <a:lstStyle/>
          <a:p>
            <a:pPr fontAlgn="base">
              <a:spcBef>
                <a:spcPct val="0"/>
              </a:spcBef>
              <a:spcAft>
                <a:spcPct val="0"/>
              </a:spcAft>
            </a:pPr>
            <a:r>
              <a:rPr lang="zh-CN" altLang="en-US" sz="2800" b="1" dirty="0">
                <a:solidFill>
                  <a:srgbClr val="FFFFFF"/>
                </a:solidFill>
                <a:ea typeface="黑体" pitchFamily="49" charset="-122"/>
              </a:rPr>
              <a:t>环境污染、贫富差距</a:t>
            </a:r>
            <a:r>
              <a:rPr lang="zh-CN" altLang="en-US" sz="2800" b="1" dirty="0" smtClean="0">
                <a:solidFill>
                  <a:srgbClr val="FFFFFF"/>
                </a:solidFill>
                <a:ea typeface="黑体" pitchFamily="49" charset="-122"/>
              </a:rPr>
              <a:t>、拜金主义</a:t>
            </a:r>
            <a:endParaRPr lang="zh-CN" altLang="en-US" sz="2800" b="1" dirty="0">
              <a:solidFill>
                <a:srgbClr val="FFFFFF"/>
              </a:solidFill>
              <a:ea typeface="黑体" pitchFamily="49" charset="-122"/>
            </a:endParaRPr>
          </a:p>
        </p:txBody>
      </p:sp>
    </p:spTree>
    <p:extLst>
      <p:ext uri="{BB962C8B-B14F-4D97-AF65-F5344CB8AC3E}">
        <p14:creationId xmlns:p14="http://schemas.microsoft.com/office/powerpoint/2010/main" val="3378524895"/>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40"/>
                                        </p:tgtEl>
                                        <p:attrNameLst>
                                          <p:attrName>style.visibility</p:attrName>
                                        </p:attrNameLst>
                                      </p:cBhvr>
                                      <p:to>
                                        <p:strVal val="visible"/>
                                      </p:to>
                                    </p:set>
                                    <p:animEffect transition="in" filter="fade">
                                      <p:cBhvr>
                                        <p:cTn id="7" dur="1000"/>
                                        <p:tgtEl>
                                          <p:spTgt spid="26640"/>
                                        </p:tgtEl>
                                      </p:cBhvr>
                                    </p:animEffect>
                                    <p:anim calcmode="lin" valueType="num">
                                      <p:cBhvr>
                                        <p:cTn id="8" dur="1000" fill="hold"/>
                                        <p:tgtEl>
                                          <p:spTgt spid="26640"/>
                                        </p:tgtEl>
                                        <p:attrNameLst>
                                          <p:attrName>ppt_x</p:attrName>
                                        </p:attrNameLst>
                                      </p:cBhvr>
                                      <p:tavLst>
                                        <p:tav tm="0">
                                          <p:val>
                                            <p:strVal val="#ppt_x"/>
                                          </p:val>
                                        </p:tav>
                                        <p:tav tm="100000">
                                          <p:val>
                                            <p:strVal val="#ppt_x"/>
                                          </p:val>
                                        </p:tav>
                                      </p:tavLst>
                                    </p:anim>
                                    <p:anim calcmode="lin" valueType="num">
                                      <p:cBhvr>
                                        <p:cTn id="9" dur="1000" fill="hold"/>
                                        <p:tgtEl>
                                          <p:spTgt spid="266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630"/>
                                        </p:tgtEl>
                                        <p:attrNameLst>
                                          <p:attrName>style.visibility</p:attrName>
                                        </p:attrNameLst>
                                      </p:cBhvr>
                                      <p:to>
                                        <p:strVal val="visible"/>
                                      </p:to>
                                    </p:set>
                                    <p:animEffect transition="in" filter="fade">
                                      <p:cBhvr>
                                        <p:cTn id="14" dur="1000"/>
                                        <p:tgtEl>
                                          <p:spTgt spid="26630"/>
                                        </p:tgtEl>
                                      </p:cBhvr>
                                    </p:animEffect>
                                    <p:anim calcmode="lin" valueType="num">
                                      <p:cBhvr>
                                        <p:cTn id="15" dur="1000" fill="hold"/>
                                        <p:tgtEl>
                                          <p:spTgt spid="26630"/>
                                        </p:tgtEl>
                                        <p:attrNameLst>
                                          <p:attrName>ppt_x</p:attrName>
                                        </p:attrNameLst>
                                      </p:cBhvr>
                                      <p:tavLst>
                                        <p:tav tm="0">
                                          <p:val>
                                            <p:strVal val="#ppt_x"/>
                                          </p:val>
                                        </p:tav>
                                        <p:tav tm="100000">
                                          <p:val>
                                            <p:strVal val="#ppt_x"/>
                                          </p:val>
                                        </p:tav>
                                      </p:tavLst>
                                    </p:anim>
                                    <p:anim calcmode="lin" valueType="num">
                                      <p:cBhvr>
                                        <p:cTn id="16" dur="1000" fill="hold"/>
                                        <p:tgtEl>
                                          <p:spTgt spid="266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628"/>
                                        </p:tgtEl>
                                        <p:attrNameLst>
                                          <p:attrName>style.visibility</p:attrName>
                                        </p:attrNameLst>
                                      </p:cBhvr>
                                      <p:to>
                                        <p:strVal val="visible"/>
                                      </p:to>
                                    </p:set>
                                    <p:animEffect transition="in" filter="fade">
                                      <p:cBhvr>
                                        <p:cTn id="21" dur="1000"/>
                                        <p:tgtEl>
                                          <p:spTgt spid="26628"/>
                                        </p:tgtEl>
                                      </p:cBhvr>
                                    </p:animEffect>
                                    <p:anim calcmode="lin" valueType="num">
                                      <p:cBhvr>
                                        <p:cTn id="22" dur="1000" fill="hold"/>
                                        <p:tgtEl>
                                          <p:spTgt spid="26628"/>
                                        </p:tgtEl>
                                        <p:attrNameLst>
                                          <p:attrName>ppt_x</p:attrName>
                                        </p:attrNameLst>
                                      </p:cBhvr>
                                      <p:tavLst>
                                        <p:tav tm="0">
                                          <p:val>
                                            <p:strVal val="#ppt_x"/>
                                          </p:val>
                                        </p:tav>
                                        <p:tav tm="100000">
                                          <p:val>
                                            <p:strVal val="#ppt_x"/>
                                          </p:val>
                                        </p:tav>
                                      </p:tavLst>
                                    </p:anim>
                                    <p:anim calcmode="lin" valueType="num">
                                      <p:cBhvr>
                                        <p:cTn id="23"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641"/>
                                        </p:tgtEl>
                                        <p:attrNameLst>
                                          <p:attrName>style.visibility</p:attrName>
                                        </p:attrNameLst>
                                      </p:cBhvr>
                                      <p:to>
                                        <p:strVal val="visible"/>
                                      </p:to>
                                    </p:set>
                                    <p:animEffect transition="in" filter="fade">
                                      <p:cBhvr>
                                        <p:cTn id="28" dur="1000"/>
                                        <p:tgtEl>
                                          <p:spTgt spid="26641"/>
                                        </p:tgtEl>
                                      </p:cBhvr>
                                    </p:animEffect>
                                    <p:anim calcmode="lin" valueType="num">
                                      <p:cBhvr>
                                        <p:cTn id="29" dur="1000" fill="hold"/>
                                        <p:tgtEl>
                                          <p:spTgt spid="26641"/>
                                        </p:tgtEl>
                                        <p:attrNameLst>
                                          <p:attrName>ppt_x</p:attrName>
                                        </p:attrNameLst>
                                      </p:cBhvr>
                                      <p:tavLst>
                                        <p:tav tm="0">
                                          <p:val>
                                            <p:strVal val="#ppt_x"/>
                                          </p:val>
                                        </p:tav>
                                        <p:tav tm="100000">
                                          <p:val>
                                            <p:strVal val="#ppt_x"/>
                                          </p:val>
                                        </p:tav>
                                      </p:tavLst>
                                    </p:anim>
                                    <p:anim calcmode="lin" valueType="num">
                                      <p:cBhvr>
                                        <p:cTn id="30" dur="1000" fill="hold"/>
                                        <p:tgtEl>
                                          <p:spTgt spid="2664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642"/>
                                        </p:tgtEl>
                                        <p:attrNameLst>
                                          <p:attrName>style.visibility</p:attrName>
                                        </p:attrNameLst>
                                      </p:cBhvr>
                                      <p:to>
                                        <p:strVal val="visible"/>
                                      </p:to>
                                    </p:set>
                                    <p:anim calcmode="lin" valueType="num">
                                      <p:cBhvr additive="base">
                                        <p:cTn id="35" dur="500" fill="hold"/>
                                        <p:tgtEl>
                                          <p:spTgt spid="26642"/>
                                        </p:tgtEl>
                                        <p:attrNameLst>
                                          <p:attrName>ppt_x</p:attrName>
                                        </p:attrNameLst>
                                      </p:cBhvr>
                                      <p:tavLst>
                                        <p:tav tm="0">
                                          <p:val>
                                            <p:strVal val="#ppt_x"/>
                                          </p:val>
                                        </p:tav>
                                        <p:tav tm="100000">
                                          <p:val>
                                            <p:strVal val="#ppt_x"/>
                                          </p:val>
                                        </p:tav>
                                      </p:tavLst>
                                    </p:anim>
                                    <p:anim calcmode="lin" valueType="num">
                                      <p:cBhvr additive="base">
                                        <p:cTn id="36" dur="500" fill="hold"/>
                                        <p:tgtEl>
                                          <p:spTgt spid="266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30" grpId="0"/>
      <p:bldP spid="26641" grpId="0" animBg="1"/>
      <p:bldP spid="266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325711" y="4191047"/>
            <a:ext cx="11128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fontAlgn="base">
              <a:spcBef>
                <a:spcPct val="50000"/>
              </a:spcBef>
              <a:spcAft>
                <a:spcPct val="0"/>
              </a:spcAft>
            </a:pPr>
            <a:r>
              <a:rPr kumimoji="1" lang="zh-CN" altLang="en-US" sz="2400" b="1">
                <a:solidFill>
                  <a:srgbClr val="000000"/>
                </a:solidFill>
                <a:latin typeface="Times New Roman" pitchFamily="18" charset="0"/>
                <a:ea typeface="黑体" pitchFamily="49" charset="-122"/>
              </a:rPr>
              <a:t>生产力</a:t>
            </a:r>
          </a:p>
        </p:txBody>
      </p:sp>
      <p:sp>
        <p:nvSpPr>
          <p:cNvPr id="74755" name="Rectangle 3"/>
          <p:cNvSpPr>
            <a:spLocks noChangeArrowheads="1"/>
          </p:cNvSpPr>
          <p:nvPr/>
        </p:nvSpPr>
        <p:spPr bwMode="auto">
          <a:xfrm>
            <a:off x="1447824" y="2971800"/>
            <a:ext cx="2259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a:solidFill>
                  <a:srgbClr val="000000"/>
                </a:solidFill>
                <a:latin typeface="Times New Roman" pitchFamily="18" charset="0"/>
                <a:ea typeface="黑体" pitchFamily="49" charset="-122"/>
              </a:rPr>
              <a:t>生产组织形式</a:t>
            </a:r>
          </a:p>
        </p:txBody>
      </p:sp>
      <p:sp>
        <p:nvSpPr>
          <p:cNvPr id="74756" name="Rectangle 4"/>
          <p:cNvSpPr>
            <a:spLocks noChangeArrowheads="1"/>
          </p:cNvSpPr>
          <p:nvPr/>
        </p:nvSpPr>
        <p:spPr bwMode="auto">
          <a:xfrm>
            <a:off x="4419608" y="2057400"/>
            <a:ext cx="163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2400" b="1">
                <a:solidFill>
                  <a:srgbClr val="000000"/>
                </a:solidFill>
                <a:latin typeface="Times New Roman" pitchFamily="18" charset="0"/>
                <a:ea typeface="黑体" pitchFamily="49" charset="-122"/>
              </a:rPr>
              <a:t>社会关系</a:t>
            </a:r>
          </a:p>
        </p:txBody>
      </p:sp>
      <p:sp>
        <p:nvSpPr>
          <p:cNvPr id="74757" name="Rectangle 5"/>
          <p:cNvSpPr>
            <a:spLocks noChangeArrowheads="1"/>
          </p:cNvSpPr>
          <p:nvPr/>
        </p:nvSpPr>
        <p:spPr bwMode="auto">
          <a:xfrm>
            <a:off x="5594350" y="4114800"/>
            <a:ext cx="240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a:solidFill>
                  <a:srgbClr val="000000"/>
                </a:solidFill>
                <a:latin typeface="Times New Roman" pitchFamily="18" charset="0"/>
                <a:ea typeface="黑体" pitchFamily="49" charset="-122"/>
              </a:rPr>
              <a:t>国际经济地位</a:t>
            </a:r>
          </a:p>
        </p:txBody>
      </p:sp>
      <p:sp>
        <p:nvSpPr>
          <p:cNvPr id="74758" name="Oval 6"/>
          <p:cNvSpPr>
            <a:spLocks noChangeArrowheads="1"/>
          </p:cNvSpPr>
          <p:nvPr/>
        </p:nvSpPr>
        <p:spPr bwMode="auto">
          <a:xfrm>
            <a:off x="3508375" y="2895600"/>
            <a:ext cx="1905000" cy="1549400"/>
          </a:xfrm>
          <a:prstGeom prst="ellipse">
            <a:avLst/>
          </a:prstGeom>
          <a:solidFill>
            <a:srgbClr val="0000FF"/>
          </a:solidFill>
          <a:ln w="76200">
            <a:solidFill>
              <a:schemeClr val="tx1"/>
            </a:solidFill>
            <a:round/>
            <a:headEnd/>
            <a:tailEnd/>
          </a:ln>
          <a:effectLst>
            <a:outerShdw dist="107763" dir="2700000" algn="ctr" rotWithShape="0">
              <a:schemeClr val="bg2"/>
            </a:outerShdw>
          </a:effectLst>
        </p:spPr>
        <p:txBody>
          <a:bodyPr anchor="ctr">
            <a:spAutoFit/>
          </a:bodyPr>
          <a:lstStyle/>
          <a:p>
            <a:pPr algn="ctr" fontAlgn="base">
              <a:spcBef>
                <a:spcPct val="0"/>
              </a:spcBef>
              <a:spcAft>
                <a:spcPct val="0"/>
              </a:spcAft>
            </a:pPr>
            <a:r>
              <a:rPr lang="zh-CN" altLang="en-US" sz="3200" b="1">
                <a:solidFill>
                  <a:srgbClr val="FFFFFF"/>
                </a:solidFill>
                <a:ea typeface="黑体" pitchFamily="49" charset="-122"/>
              </a:rPr>
              <a:t>工业革命</a:t>
            </a:r>
          </a:p>
        </p:txBody>
      </p:sp>
      <p:sp>
        <p:nvSpPr>
          <p:cNvPr id="74759" name="Rectangle 7"/>
          <p:cNvSpPr>
            <a:spLocks noChangeArrowheads="1"/>
          </p:cNvSpPr>
          <p:nvPr/>
        </p:nvSpPr>
        <p:spPr bwMode="auto">
          <a:xfrm>
            <a:off x="228602" y="3611567"/>
            <a:ext cx="2570163" cy="579437"/>
          </a:xfrm>
          <a:prstGeom prst="rect">
            <a:avLst/>
          </a:prstGeom>
          <a:solidFill>
            <a:srgbClr val="0000FF"/>
          </a:solidFill>
          <a:ln>
            <a:noFill/>
          </a:ln>
          <a:effectLst>
            <a:outerShdw dist="107763" dir="2700000" algn="ctr" rotWithShape="0">
              <a:schemeClr val="bg2"/>
            </a:outerShdw>
          </a:effectLst>
          <a:extLst>
            <a:ext uri="{91240B29-F687-4F45-9708-019B960494DF}">
              <a14:hiddenLine xmlns:a14="http://schemas.microsoft.com/office/drawing/2010/main" w="317500">
                <a:solidFill>
                  <a:schemeClr val="tx1"/>
                </a:solidFill>
                <a:miter lim="800000"/>
                <a:headEnd/>
                <a:tailEnd/>
              </a14:hiddenLine>
            </a:ext>
          </a:extLst>
        </p:spPr>
        <p:txBody>
          <a:bodyPr>
            <a:spAutoFit/>
          </a:bodyPr>
          <a:lstStyle/>
          <a:p>
            <a:pPr fontAlgn="base">
              <a:spcBef>
                <a:spcPct val="0"/>
              </a:spcBef>
              <a:spcAft>
                <a:spcPct val="0"/>
              </a:spcAft>
            </a:pPr>
            <a:r>
              <a:rPr lang="zh-CN" altLang="en-US" sz="3200" b="1">
                <a:solidFill>
                  <a:srgbClr val="FFFFFF"/>
                </a:solidFill>
                <a:ea typeface="黑体" pitchFamily="49" charset="-122"/>
              </a:rPr>
              <a:t>机器大工业</a:t>
            </a:r>
          </a:p>
        </p:txBody>
      </p:sp>
      <p:sp>
        <p:nvSpPr>
          <p:cNvPr id="74760" name="Rectangle 8"/>
          <p:cNvSpPr>
            <a:spLocks noChangeArrowheads="1"/>
          </p:cNvSpPr>
          <p:nvPr/>
        </p:nvSpPr>
        <p:spPr bwMode="auto">
          <a:xfrm>
            <a:off x="762002" y="2270125"/>
            <a:ext cx="2009775" cy="579438"/>
          </a:xfrm>
          <a:prstGeom prst="rect">
            <a:avLst/>
          </a:prstGeom>
          <a:solidFill>
            <a:srgbClr val="0000FF"/>
          </a:solidFill>
          <a:ln>
            <a:noFill/>
          </a:ln>
          <a:effectLst>
            <a:outerShdw dist="107763" dir="2700000" algn="ctr" rotWithShape="0">
              <a:schemeClr val="bg2"/>
            </a:outerShdw>
          </a:effectLst>
          <a:extLst>
            <a:ext uri="{91240B29-F687-4F45-9708-019B960494DF}">
              <a14:hiddenLine xmlns:a14="http://schemas.microsoft.com/office/drawing/2010/main" w="317500">
                <a:solidFill>
                  <a:schemeClr val="tx1"/>
                </a:solidFill>
                <a:miter lim="800000"/>
                <a:headEnd/>
                <a:tailEnd/>
              </a14:hiddenLine>
            </a:ext>
          </a:extLst>
        </p:spPr>
        <p:txBody>
          <a:bodyPr>
            <a:spAutoFit/>
          </a:bodyPr>
          <a:lstStyle/>
          <a:p>
            <a:pPr fontAlgn="base">
              <a:spcBef>
                <a:spcPct val="0"/>
              </a:spcBef>
              <a:spcAft>
                <a:spcPct val="0"/>
              </a:spcAft>
            </a:pPr>
            <a:r>
              <a:rPr lang="zh-CN" altLang="en-US" sz="3200" b="1">
                <a:solidFill>
                  <a:srgbClr val="FFFFFF"/>
                </a:solidFill>
                <a:ea typeface="黑体" pitchFamily="49" charset="-122"/>
              </a:rPr>
              <a:t>工厂制</a:t>
            </a:r>
          </a:p>
        </p:txBody>
      </p:sp>
      <p:sp>
        <p:nvSpPr>
          <p:cNvPr id="74761" name="Rectangle 9"/>
          <p:cNvSpPr>
            <a:spLocks noChangeArrowheads="1"/>
          </p:cNvSpPr>
          <p:nvPr/>
        </p:nvSpPr>
        <p:spPr bwMode="auto">
          <a:xfrm>
            <a:off x="5943624" y="2209800"/>
            <a:ext cx="2709863" cy="579438"/>
          </a:xfrm>
          <a:prstGeom prst="rect">
            <a:avLst/>
          </a:prstGeom>
          <a:solidFill>
            <a:srgbClr val="0000FF"/>
          </a:solidFill>
          <a:ln>
            <a:noFill/>
          </a:ln>
          <a:effectLst>
            <a:outerShdw dist="107763" dir="2700000" algn="ctr" rotWithShape="0">
              <a:schemeClr val="bg2"/>
            </a:outerShdw>
          </a:effectLst>
          <a:extLst>
            <a:ext uri="{91240B29-F687-4F45-9708-019B960494DF}">
              <a14:hiddenLine xmlns:a14="http://schemas.microsoft.com/office/drawing/2010/main" w="317500">
                <a:solidFill>
                  <a:schemeClr val="tx1"/>
                </a:solidFill>
                <a:miter lim="800000"/>
                <a:headEnd/>
                <a:tailEnd/>
              </a14:hiddenLine>
            </a:ext>
          </a:extLst>
        </p:spPr>
        <p:txBody>
          <a:bodyPr>
            <a:spAutoFit/>
          </a:bodyPr>
          <a:lstStyle/>
          <a:p>
            <a:pPr fontAlgn="base">
              <a:spcBef>
                <a:spcPct val="0"/>
              </a:spcBef>
              <a:spcAft>
                <a:spcPct val="0"/>
              </a:spcAft>
            </a:pPr>
            <a:r>
              <a:rPr lang="zh-CN" altLang="en-US" sz="3200" b="1">
                <a:solidFill>
                  <a:srgbClr val="FFFFFF"/>
                </a:solidFill>
                <a:ea typeface="黑体" pitchFamily="49" charset="-122"/>
              </a:rPr>
              <a:t>城市化进程</a:t>
            </a:r>
          </a:p>
        </p:txBody>
      </p:sp>
      <p:sp>
        <p:nvSpPr>
          <p:cNvPr id="74762" name="Rectangle 10"/>
          <p:cNvSpPr>
            <a:spLocks noChangeArrowheads="1"/>
          </p:cNvSpPr>
          <p:nvPr/>
        </p:nvSpPr>
        <p:spPr bwMode="auto">
          <a:xfrm>
            <a:off x="6400800" y="3505200"/>
            <a:ext cx="2166938" cy="579438"/>
          </a:xfrm>
          <a:prstGeom prst="rect">
            <a:avLst/>
          </a:prstGeom>
          <a:solidFill>
            <a:srgbClr val="0000FF"/>
          </a:solidFill>
          <a:ln>
            <a:noFill/>
          </a:ln>
          <a:effectLst>
            <a:outerShdw dist="107763" dir="2700000" algn="ctr" rotWithShape="0">
              <a:schemeClr val="bg2"/>
            </a:outerShdw>
          </a:effectLst>
          <a:extLst>
            <a:ext uri="{91240B29-F687-4F45-9708-019B960494DF}">
              <a14:hiddenLine xmlns:a14="http://schemas.microsoft.com/office/drawing/2010/main" w="317500">
                <a:solidFill>
                  <a:schemeClr val="tx1"/>
                </a:solidFill>
                <a:miter lim="800000"/>
                <a:headEnd/>
                <a:tailEnd/>
              </a14:hiddenLine>
            </a:ext>
          </a:extLst>
        </p:spPr>
        <p:txBody>
          <a:bodyPr>
            <a:spAutoFit/>
          </a:bodyPr>
          <a:lstStyle/>
          <a:p>
            <a:pPr fontAlgn="base">
              <a:spcBef>
                <a:spcPct val="0"/>
              </a:spcBef>
              <a:spcAft>
                <a:spcPct val="0"/>
              </a:spcAft>
            </a:pPr>
            <a:r>
              <a:rPr lang="zh-CN" altLang="en-US" sz="3200" b="1">
                <a:solidFill>
                  <a:srgbClr val="FFFFFF"/>
                </a:solidFill>
                <a:ea typeface="黑体" pitchFamily="49" charset="-122"/>
              </a:rPr>
              <a:t>世界工厂</a:t>
            </a:r>
          </a:p>
        </p:txBody>
      </p:sp>
      <p:sp>
        <p:nvSpPr>
          <p:cNvPr id="74763" name="Line 11"/>
          <p:cNvSpPr>
            <a:spLocks noChangeShapeType="1"/>
          </p:cNvSpPr>
          <p:nvPr/>
        </p:nvSpPr>
        <p:spPr bwMode="auto">
          <a:xfrm flipV="1">
            <a:off x="5334000" y="2819400"/>
            <a:ext cx="53340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fontAlgn="base">
              <a:spcBef>
                <a:spcPct val="0"/>
              </a:spcBef>
              <a:spcAft>
                <a:spcPct val="0"/>
              </a:spcAft>
            </a:pPr>
            <a:endParaRPr lang="zh-CN" altLang="en-US">
              <a:solidFill>
                <a:srgbClr val="000000"/>
              </a:solidFill>
            </a:endParaRPr>
          </a:p>
        </p:txBody>
      </p:sp>
      <p:sp>
        <p:nvSpPr>
          <p:cNvPr id="74764" name="Line 12"/>
          <p:cNvSpPr>
            <a:spLocks noChangeShapeType="1"/>
          </p:cNvSpPr>
          <p:nvPr/>
        </p:nvSpPr>
        <p:spPr bwMode="auto">
          <a:xfrm flipH="1" flipV="1">
            <a:off x="2895600" y="2514600"/>
            <a:ext cx="91440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fontAlgn="base">
              <a:spcBef>
                <a:spcPct val="0"/>
              </a:spcBef>
              <a:spcAft>
                <a:spcPct val="0"/>
              </a:spcAft>
            </a:pPr>
            <a:endParaRPr lang="zh-CN" altLang="en-US">
              <a:solidFill>
                <a:srgbClr val="000000"/>
              </a:solidFill>
            </a:endParaRPr>
          </a:p>
        </p:txBody>
      </p:sp>
      <p:sp>
        <p:nvSpPr>
          <p:cNvPr id="74765" name="Line 13"/>
          <p:cNvSpPr>
            <a:spLocks noChangeShapeType="1"/>
          </p:cNvSpPr>
          <p:nvPr/>
        </p:nvSpPr>
        <p:spPr bwMode="auto">
          <a:xfrm flipH="1" flipV="1">
            <a:off x="4419600" y="2133600"/>
            <a:ext cx="0" cy="762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fontAlgn="base">
              <a:spcBef>
                <a:spcPct val="0"/>
              </a:spcBef>
              <a:spcAft>
                <a:spcPct val="0"/>
              </a:spcAft>
            </a:pPr>
            <a:endParaRPr lang="zh-CN" altLang="en-US">
              <a:solidFill>
                <a:srgbClr val="000000"/>
              </a:solidFill>
            </a:endParaRPr>
          </a:p>
        </p:txBody>
      </p:sp>
      <p:sp>
        <p:nvSpPr>
          <p:cNvPr id="74766" name="Line 14"/>
          <p:cNvSpPr>
            <a:spLocks noChangeShapeType="1"/>
          </p:cNvSpPr>
          <p:nvPr/>
        </p:nvSpPr>
        <p:spPr bwMode="auto">
          <a:xfrm>
            <a:off x="4953000" y="4343400"/>
            <a:ext cx="83820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fontAlgn="base">
              <a:spcBef>
                <a:spcPct val="0"/>
              </a:spcBef>
              <a:spcAft>
                <a:spcPct val="0"/>
              </a:spcAft>
            </a:pPr>
            <a:endParaRPr lang="zh-CN" altLang="en-US">
              <a:solidFill>
                <a:srgbClr val="000000"/>
              </a:solidFill>
            </a:endParaRPr>
          </a:p>
        </p:txBody>
      </p:sp>
      <p:sp>
        <p:nvSpPr>
          <p:cNvPr id="74768" name="Line 16"/>
          <p:cNvSpPr>
            <a:spLocks noChangeShapeType="1"/>
          </p:cNvSpPr>
          <p:nvPr/>
        </p:nvSpPr>
        <p:spPr bwMode="auto">
          <a:xfrm>
            <a:off x="4343400" y="4419648"/>
            <a:ext cx="0" cy="1223963"/>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fontAlgn="base">
              <a:spcBef>
                <a:spcPct val="0"/>
              </a:spcBef>
              <a:spcAft>
                <a:spcPct val="0"/>
              </a:spcAft>
            </a:pPr>
            <a:endParaRPr lang="zh-CN" altLang="en-US">
              <a:solidFill>
                <a:srgbClr val="000000"/>
              </a:solidFill>
            </a:endParaRPr>
          </a:p>
        </p:txBody>
      </p:sp>
      <p:sp>
        <p:nvSpPr>
          <p:cNvPr id="74769" name="Rectangle 17"/>
          <p:cNvSpPr>
            <a:spLocks noChangeArrowheads="1"/>
          </p:cNvSpPr>
          <p:nvPr/>
        </p:nvSpPr>
        <p:spPr bwMode="auto">
          <a:xfrm>
            <a:off x="3803650" y="5897611"/>
            <a:ext cx="3816350" cy="579437"/>
          </a:xfrm>
          <a:prstGeom prst="rect">
            <a:avLst/>
          </a:prstGeom>
          <a:solidFill>
            <a:srgbClr val="0000FF"/>
          </a:solidFill>
          <a:ln>
            <a:noFill/>
          </a:ln>
          <a:effectLst>
            <a:outerShdw dist="107763" dir="2700000" algn="ctr" rotWithShape="0">
              <a:schemeClr val="bg2"/>
            </a:outerShdw>
          </a:effectLst>
          <a:extLst>
            <a:ext uri="{91240B29-F687-4F45-9708-019B960494DF}">
              <a14:hiddenLine xmlns:a14="http://schemas.microsoft.com/office/drawing/2010/main" w="317500">
                <a:solidFill>
                  <a:schemeClr val="tx1"/>
                </a:solidFill>
                <a:miter lim="800000"/>
                <a:headEnd/>
                <a:tailEnd/>
              </a14:hiddenLine>
            </a:ext>
          </a:extLst>
        </p:spPr>
        <p:txBody>
          <a:bodyPr>
            <a:spAutoFit/>
          </a:bodyPr>
          <a:lstStyle/>
          <a:p>
            <a:pPr fontAlgn="base">
              <a:spcBef>
                <a:spcPct val="0"/>
              </a:spcBef>
              <a:spcAft>
                <a:spcPct val="0"/>
              </a:spcAft>
            </a:pPr>
            <a:r>
              <a:rPr lang="zh-CN" altLang="en-US" sz="3200" b="1">
                <a:solidFill>
                  <a:srgbClr val="FFFFFF"/>
                </a:solidFill>
                <a:ea typeface="黑体" pitchFamily="49" charset="-122"/>
              </a:rPr>
              <a:t>世界市场初步形成</a:t>
            </a:r>
          </a:p>
        </p:txBody>
      </p:sp>
      <p:sp>
        <p:nvSpPr>
          <p:cNvPr id="74770" name="Rectangle 18"/>
          <p:cNvSpPr>
            <a:spLocks noChangeArrowheads="1"/>
          </p:cNvSpPr>
          <p:nvPr/>
        </p:nvSpPr>
        <p:spPr bwMode="auto">
          <a:xfrm>
            <a:off x="3733824" y="4343401"/>
            <a:ext cx="5762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a:solidFill>
                  <a:srgbClr val="000000"/>
                </a:solidFill>
                <a:latin typeface="Times New Roman" pitchFamily="18" charset="0"/>
                <a:ea typeface="黑体" pitchFamily="49" charset="-122"/>
              </a:rPr>
              <a:t>世界市场</a:t>
            </a:r>
          </a:p>
        </p:txBody>
      </p:sp>
      <p:sp>
        <p:nvSpPr>
          <p:cNvPr id="74771" name="Rectangle 19"/>
          <p:cNvSpPr>
            <a:spLocks noChangeArrowheads="1"/>
          </p:cNvSpPr>
          <p:nvPr/>
        </p:nvSpPr>
        <p:spPr bwMode="auto">
          <a:xfrm>
            <a:off x="2362200" y="1447800"/>
            <a:ext cx="4876800" cy="579438"/>
          </a:xfrm>
          <a:prstGeom prst="rect">
            <a:avLst/>
          </a:prstGeom>
          <a:solidFill>
            <a:srgbClr val="0000FF"/>
          </a:solidFill>
          <a:ln>
            <a:noFill/>
          </a:ln>
          <a:effectLst>
            <a:outerShdw dist="107763" dir="2700000" algn="ctr" rotWithShape="0">
              <a:schemeClr val="bg2"/>
            </a:outerShdw>
          </a:effectLst>
          <a:extLst>
            <a:ext uri="{91240B29-F687-4F45-9708-019B960494DF}">
              <a14:hiddenLine xmlns:a14="http://schemas.microsoft.com/office/drawing/2010/main" w="317500">
                <a:solidFill>
                  <a:schemeClr val="tx1"/>
                </a:solidFill>
                <a:miter lim="800000"/>
                <a:headEnd/>
                <a:tailEnd/>
              </a14:hiddenLine>
            </a:ext>
          </a:extLst>
        </p:spPr>
        <p:txBody>
          <a:bodyPr>
            <a:spAutoFit/>
          </a:bodyPr>
          <a:lstStyle/>
          <a:p>
            <a:pPr fontAlgn="base">
              <a:spcBef>
                <a:spcPct val="0"/>
              </a:spcBef>
              <a:spcAft>
                <a:spcPct val="0"/>
              </a:spcAft>
            </a:pPr>
            <a:r>
              <a:rPr lang="zh-CN" altLang="en-US" sz="3200" b="1">
                <a:solidFill>
                  <a:srgbClr val="FFFFFF"/>
                </a:solidFill>
                <a:ea typeface="黑体" pitchFamily="49" charset="-122"/>
              </a:rPr>
              <a:t>资产阶级和无产阶级对立</a:t>
            </a:r>
          </a:p>
        </p:txBody>
      </p:sp>
      <p:sp>
        <p:nvSpPr>
          <p:cNvPr id="74772" name="Line 20"/>
          <p:cNvSpPr>
            <a:spLocks noChangeShapeType="1"/>
          </p:cNvSpPr>
          <p:nvPr/>
        </p:nvSpPr>
        <p:spPr bwMode="auto">
          <a:xfrm flipH="1" flipV="1">
            <a:off x="2895600" y="3962400"/>
            <a:ext cx="685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fontAlgn="base">
              <a:spcBef>
                <a:spcPct val="0"/>
              </a:spcBef>
              <a:spcAft>
                <a:spcPct val="0"/>
              </a:spcAft>
            </a:pPr>
            <a:endParaRPr lang="zh-CN" altLang="en-US">
              <a:solidFill>
                <a:srgbClr val="000000"/>
              </a:solidFill>
            </a:endParaRPr>
          </a:p>
        </p:txBody>
      </p:sp>
      <p:sp>
        <p:nvSpPr>
          <p:cNvPr id="74773" name="Rectangle 21"/>
          <p:cNvSpPr>
            <a:spLocks noChangeArrowheads="1"/>
          </p:cNvSpPr>
          <p:nvPr/>
        </p:nvSpPr>
        <p:spPr bwMode="auto">
          <a:xfrm>
            <a:off x="5943624" y="2895600"/>
            <a:ext cx="163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2400" b="1">
                <a:solidFill>
                  <a:srgbClr val="000000"/>
                </a:solidFill>
                <a:latin typeface="Times New Roman" pitchFamily="18" charset="0"/>
                <a:ea typeface="黑体" pitchFamily="49" charset="-122"/>
              </a:rPr>
              <a:t>社会生活</a:t>
            </a:r>
          </a:p>
        </p:txBody>
      </p:sp>
      <p:sp>
        <p:nvSpPr>
          <p:cNvPr id="74774" name="Line 22"/>
          <p:cNvSpPr>
            <a:spLocks noChangeShapeType="1"/>
          </p:cNvSpPr>
          <p:nvPr/>
        </p:nvSpPr>
        <p:spPr bwMode="auto">
          <a:xfrm flipV="1">
            <a:off x="5486400" y="3810000"/>
            <a:ext cx="762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fontAlgn="base">
              <a:spcBef>
                <a:spcPct val="0"/>
              </a:spcBef>
              <a:spcAft>
                <a:spcPct val="0"/>
              </a:spcAft>
            </a:pPr>
            <a:endParaRPr lang="zh-CN" altLang="en-US">
              <a:solidFill>
                <a:srgbClr val="000000"/>
              </a:solidFill>
            </a:endParaRPr>
          </a:p>
        </p:txBody>
      </p:sp>
      <p:sp>
        <p:nvSpPr>
          <p:cNvPr id="74775" name="Rectangle 23"/>
          <p:cNvSpPr>
            <a:spLocks noChangeArrowheads="1"/>
          </p:cNvSpPr>
          <p:nvPr/>
        </p:nvSpPr>
        <p:spPr bwMode="auto">
          <a:xfrm>
            <a:off x="4419600" y="4876800"/>
            <a:ext cx="240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a:solidFill>
                  <a:srgbClr val="000000"/>
                </a:solidFill>
                <a:latin typeface="Times New Roman" pitchFamily="18" charset="0"/>
                <a:ea typeface="黑体" pitchFamily="49" charset="-122"/>
              </a:rPr>
              <a:t>思想意识</a:t>
            </a:r>
          </a:p>
        </p:txBody>
      </p:sp>
      <p:sp>
        <p:nvSpPr>
          <p:cNvPr id="74776" name="Rectangle 24"/>
          <p:cNvSpPr>
            <a:spLocks noChangeArrowheads="1"/>
          </p:cNvSpPr>
          <p:nvPr/>
        </p:nvSpPr>
        <p:spPr bwMode="auto">
          <a:xfrm>
            <a:off x="5943600" y="4648200"/>
            <a:ext cx="2743200" cy="1077218"/>
          </a:xfrm>
          <a:prstGeom prst="rect">
            <a:avLst/>
          </a:prstGeom>
          <a:solidFill>
            <a:srgbClr val="0000FF"/>
          </a:solidFill>
          <a:ln>
            <a:noFill/>
          </a:ln>
          <a:effectLst>
            <a:outerShdw dist="107763" dir="2700000" algn="ctr" rotWithShape="0">
              <a:schemeClr val="bg2"/>
            </a:outerShdw>
          </a:effectLst>
          <a:extLst>
            <a:ext uri="{91240B29-F687-4F45-9708-019B960494DF}">
              <a14:hiddenLine xmlns:a14="http://schemas.microsoft.com/office/drawing/2010/main" w="317500">
                <a:solidFill>
                  <a:schemeClr val="tx1"/>
                </a:solidFill>
                <a:miter lim="800000"/>
                <a:headEnd/>
                <a:tailEnd/>
              </a14:hiddenLine>
            </a:ext>
          </a:extLst>
        </p:spPr>
        <p:txBody>
          <a:bodyPr>
            <a:spAutoFit/>
          </a:bodyPr>
          <a:lstStyle/>
          <a:p>
            <a:pPr fontAlgn="base">
              <a:spcBef>
                <a:spcPct val="0"/>
              </a:spcBef>
              <a:spcAft>
                <a:spcPct val="0"/>
              </a:spcAft>
            </a:pPr>
            <a:r>
              <a:rPr lang="zh-CN" altLang="en-US" sz="3200" b="1" dirty="0">
                <a:solidFill>
                  <a:srgbClr val="FFFFFF"/>
                </a:solidFill>
                <a:ea typeface="黑体" pitchFamily="49" charset="-122"/>
              </a:rPr>
              <a:t>自由主义</a:t>
            </a:r>
          </a:p>
          <a:p>
            <a:pPr fontAlgn="base">
              <a:spcBef>
                <a:spcPct val="0"/>
              </a:spcBef>
              <a:spcAft>
                <a:spcPct val="0"/>
              </a:spcAft>
            </a:pPr>
            <a:r>
              <a:rPr lang="zh-CN" altLang="en-US" sz="3200" b="1" dirty="0" smtClean="0">
                <a:solidFill>
                  <a:srgbClr val="FFFFFF"/>
                </a:solidFill>
                <a:ea typeface="黑体" pitchFamily="49" charset="-122"/>
              </a:rPr>
              <a:t>马克思主义</a:t>
            </a:r>
            <a:endParaRPr lang="zh-CN" altLang="en-US" sz="3200" b="1" dirty="0">
              <a:solidFill>
                <a:srgbClr val="FFFFFF"/>
              </a:solidFill>
              <a:ea typeface="黑体" pitchFamily="49" charset="-122"/>
            </a:endParaRPr>
          </a:p>
        </p:txBody>
      </p:sp>
      <p:sp>
        <p:nvSpPr>
          <p:cNvPr id="74777" name="Line 25"/>
          <p:cNvSpPr>
            <a:spLocks noChangeShapeType="1"/>
          </p:cNvSpPr>
          <p:nvPr/>
        </p:nvSpPr>
        <p:spPr bwMode="auto">
          <a:xfrm flipH="1">
            <a:off x="3200400" y="4343400"/>
            <a:ext cx="609600" cy="6858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fontAlgn="base">
              <a:spcBef>
                <a:spcPct val="0"/>
              </a:spcBef>
              <a:spcAft>
                <a:spcPct val="0"/>
              </a:spcAft>
            </a:pPr>
            <a:endParaRPr lang="zh-CN" altLang="en-US">
              <a:solidFill>
                <a:srgbClr val="000000"/>
              </a:solidFill>
            </a:endParaRPr>
          </a:p>
        </p:txBody>
      </p:sp>
      <p:sp>
        <p:nvSpPr>
          <p:cNvPr id="74778" name="Rectangle 26"/>
          <p:cNvSpPr>
            <a:spLocks noChangeArrowheads="1"/>
          </p:cNvSpPr>
          <p:nvPr/>
        </p:nvSpPr>
        <p:spPr bwMode="auto">
          <a:xfrm>
            <a:off x="381000" y="5029201"/>
            <a:ext cx="2667000" cy="1569660"/>
          </a:xfrm>
          <a:prstGeom prst="rect">
            <a:avLst/>
          </a:prstGeom>
          <a:solidFill>
            <a:srgbClr val="FF0000"/>
          </a:solidFill>
          <a:ln>
            <a:noFill/>
          </a:ln>
          <a:effectLst>
            <a:outerShdw dist="107763" dir="2700000" algn="ctr" rotWithShape="0">
              <a:schemeClr val="bg2"/>
            </a:outerShdw>
          </a:effectLst>
          <a:extLst>
            <a:ext uri="{91240B29-F687-4F45-9708-019B960494DF}">
              <a14:hiddenLine xmlns:a14="http://schemas.microsoft.com/office/drawing/2010/main" w="317500">
                <a:solidFill>
                  <a:schemeClr val="tx1"/>
                </a:solidFill>
                <a:miter lim="800000"/>
                <a:headEnd/>
                <a:tailEnd/>
              </a14:hiddenLine>
            </a:ext>
          </a:extLst>
        </p:spPr>
        <p:txBody>
          <a:bodyPr>
            <a:spAutoFit/>
          </a:bodyPr>
          <a:lstStyle/>
          <a:p>
            <a:pPr fontAlgn="base">
              <a:spcBef>
                <a:spcPct val="0"/>
              </a:spcBef>
              <a:spcAft>
                <a:spcPct val="0"/>
              </a:spcAft>
            </a:pPr>
            <a:r>
              <a:rPr lang="zh-CN" altLang="en-US" sz="3200" b="1" dirty="0">
                <a:solidFill>
                  <a:srgbClr val="FFFFFF"/>
                </a:solidFill>
                <a:ea typeface="黑体" pitchFamily="49" charset="-122"/>
              </a:rPr>
              <a:t>环境污染</a:t>
            </a:r>
          </a:p>
          <a:p>
            <a:pPr fontAlgn="base">
              <a:spcBef>
                <a:spcPct val="0"/>
              </a:spcBef>
              <a:spcAft>
                <a:spcPct val="0"/>
              </a:spcAft>
            </a:pPr>
            <a:r>
              <a:rPr lang="zh-CN" altLang="en-US" sz="3200" b="1" dirty="0">
                <a:solidFill>
                  <a:srgbClr val="FFFFFF"/>
                </a:solidFill>
                <a:ea typeface="黑体" pitchFamily="49" charset="-122"/>
              </a:rPr>
              <a:t>贫富差距</a:t>
            </a:r>
          </a:p>
          <a:p>
            <a:pPr fontAlgn="base">
              <a:spcBef>
                <a:spcPct val="0"/>
              </a:spcBef>
              <a:spcAft>
                <a:spcPct val="0"/>
              </a:spcAft>
            </a:pPr>
            <a:r>
              <a:rPr lang="zh-CN" altLang="en-US" sz="3200" b="1" dirty="0" smtClean="0">
                <a:solidFill>
                  <a:srgbClr val="FFFFFF"/>
                </a:solidFill>
                <a:ea typeface="黑体" pitchFamily="49" charset="-122"/>
              </a:rPr>
              <a:t>拜金主义等</a:t>
            </a:r>
            <a:endParaRPr lang="zh-CN" altLang="en-US" sz="3200" b="1" dirty="0">
              <a:solidFill>
                <a:srgbClr val="FFFFFF"/>
              </a:solidFill>
              <a:ea typeface="黑体" pitchFamily="49" charset="-122"/>
            </a:endParaRPr>
          </a:p>
        </p:txBody>
      </p:sp>
      <p:sp>
        <p:nvSpPr>
          <p:cNvPr id="74780" name="Text Box 28"/>
          <p:cNvSpPr txBox="1">
            <a:spLocks noChangeArrowheads="1"/>
          </p:cNvSpPr>
          <p:nvPr/>
        </p:nvSpPr>
        <p:spPr bwMode="auto">
          <a:xfrm>
            <a:off x="974749" y="24452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itchFamily="34" charset="0"/>
              <a:buNone/>
            </a:pPr>
            <a:endParaRPr lang="zh-CN" altLang="en-US" sz="3600">
              <a:solidFill>
                <a:srgbClr val="000000"/>
              </a:solidFill>
            </a:endParaRPr>
          </a:p>
        </p:txBody>
      </p:sp>
      <p:sp>
        <p:nvSpPr>
          <p:cNvPr id="30" name="Rectangle 9"/>
          <p:cNvSpPr>
            <a:spLocks noChangeArrowheads="1"/>
          </p:cNvSpPr>
          <p:nvPr/>
        </p:nvSpPr>
        <p:spPr bwMode="auto">
          <a:xfrm>
            <a:off x="-23568" y="188642"/>
            <a:ext cx="49116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smtClean="0">
                <a:solidFill>
                  <a:srgbClr val="FF0000"/>
                </a:solidFill>
              </a:rPr>
              <a:t>需求带来的文明和创伤</a:t>
            </a:r>
            <a:endParaRPr lang="zh-CN" altLang="en-US" sz="3600" b="1" dirty="0">
              <a:solidFill>
                <a:srgbClr val="FF0000"/>
              </a:solidFill>
            </a:endParaRPr>
          </a:p>
        </p:txBody>
      </p:sp>
      <p:sp>
        <p:nvSpPr>
          <p:cNvPr id="31" name="Line 24"/>
          <p:cNvSpPr>
            <a:spLocks noChangeShapeType="1"/>
          </p:cNvSpPr>
          <p:nvPr/>
        </p:nvSpPr>
        <p:spPr bwMode="auto">
          <a:xfrm>
            <a:off x="543745" y="874440"/>
            <a:ext cx="3884240" cy="0"/>
          </a:xfrm>
          <a:prstGeom prst="line">
            <a:avLst/>
          </a:prstGeom>
          <a:noFill/>
          <a:ln w="76200">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32" name="TextBox 31"/>
          <p:cNvSpPr txBox="1"/>
          <p:nvPr/>
        </p:nvSpPr>
        <p:spPr>
          <a:xfrm>
            <a:off x="4800399" y="188661"/>
            <a:ext cx="4320480" cy="1200329"/>
          </a:xfrm>
          <a:prstGeom prst="rect">
            <a:avLst/>
          </a:prstGeom>
          <a:noFill/>
        </p:spPr>
        <p:txBody>
          <a:bodyPr wrap="square" rtlCol="0">
            <a:spAutoFit/>
          </a:bodyPr>
          <a:lstStyle/>
          <a:p>
            <a:pPr fontAlgn="base">
              <a:spcBef>
                <a:spcPct val="0"/>
              </a:spcBef>
              <a:spcAft>
                <a:spcPct val="0"/>
              </a:spcAft>
            </a:pPr>
            <a:r>
              <a:rPr lang="en-US" altLang="zh-CN" sz="3600" b="1" dirty="0" smtClean="0">
                <a:solidFill>
                  <a:srgbClr val="0000FF"/>
                </a:solidFill>
              </a:rPr>
              <a:t>——</a:t>
            </a:r>
            <a:r>
              <a:rPr lang="zh-CN" altLang="en-US" sz="3600" b="1" dirty="0" smtClean="0">
                <a:solidFill>
                  <a:srgbClr val="0000FF"/>
                </a:solidFill>
                <a:ea typeface="黑体" pitchFamily="49" charset="-122"/>
              </a:rPr>
              <a:t>工业革命的影响</a:t>
            </a:r>
            <a:endParaRPr lang="zh-CN" altLang="en-US" sz="3600" b="1" dirty="0">
              <a:solidFill>
                <a:srgbClr val="0000FF"/>
              </a:solidFill>
              <a:ea typeface="黑体" pitchFamily="49" charset="-122"/>
            </a:endParaRPr>
          </a:p>
          <a:p>
            <a:endParaRPr lang="zh-CN" altLang="en-US" sz="3600" b="1" dirty="0">
              <a:solidFill>
                <a:srgbClr val="FF0000"/>
              </a:solidFill>
            </a:endParaRPr>
          </a:p>
        </p:txBody>
      </p:sp>
    </p:spTree>
    <p:extLst>
      <p:ext uri="{BB962C8B-B14F-4D97-AF65-F5344CB8AC3E}">
        <p14:creationId xmlns:p14="http://schemas.microsoft.com/office/powerpoint/2010/main" val="320098254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72"/>
                                        </p:tgtEl>
                                        <p:attrNameLst>
                                          <p:attrName>style.visibility</p:attrName>
                                        </p:attrNameLst>
                                      </p:cBhvr>
                                      <p:to>
                                        <p:strVal val="visible"/>
                                      </p:to>
                                    </p:set>
                                    <p:animEffect transition="in" filter="blinds(horizontal)">
                                      <p:cBhvr>
                                        <p:cTn id="7" dur="500"/>
                                        <p:tgtEl>
                                          <p:spTgt spid="7477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4754"/>
                                        </p:tgtEl>
                                        <p:attrNameLst>
                                          <p:attrName>style.visibility</p:attrName>
                                        </p:attrNameLst>
                                      </p:cBhvr>
                                      <p:to>
                                        <p:strVal val="visible"/>
                                      </p:to>
                                    </p:set>
                                    <p:animEffect transition="in" filter="blinds(horizontal)">
                                      <p:cBhvr>
                                        <p:cTn id="10" dur="500"/>
                                        <p:tgtEl>
                                          <p:spTgt spid="747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4759"/>
                                        </p:tgtEl>
                                        <p:attrNameLst>
                                          <p:attrName>style.visibility</p:attrName>
                                        </p:attrNameLst>
                                      </p:cBhvr>
                                      <p:to>
                                        <p:strVal val="visible"/>
                                      </p:to>
                                    </p:set>
                                    <p:animEffect transition="in" filter="blinds(horizontal)">
                                      <p:cBhvr>
                                        <p:cTn id="15" dur="500"/>
                                        <p:tgtEl>
                                          <p:spTgt spid="747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4764"/>
                                        </p:tgtEl>
                                        <p:attrNameLst>
                                          <p:attrName>style.visibility</p:attrName>
                                        </p:attrNameLst>
                                      </p:cBhvr>
                                      <p:to>
                                        <p:strVal val="visible"/>
                                      </p:to>
                                    </p:set>
                                    <p:animEffect transition="in" filter="blinds(horizontal)">
                                      <p:cBhvr>
                                        <p:cTn id="20" dur="500"/>
                                        <p:tgtEl>
                                          <p:spTgt spid="7476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4755"/>
                                        </p:tgtEl>
                                        <p:attrNameLst>
                                          <p:attrName>style.visibility</p:attrName>
                                        </p:attrNameLst>
                                      </p:cBhvr>
                                      <p:to>
                                        <p:strVal val="visible"/>
                                      </p:to>
                                    </p:set>
                                    <p:animEffect transition="in" filter="blinds(horizontal)">
                                      <p:cBhvr>
                                        <p:cTn id="23" dur="500"/>
                                        <p:tgtEl>
                                          <p:spTgt spid="7475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4760"/>
                                        </p:tgtEl>
                                        <p:attrNameLst>
                                          <p:attrName>style.visibility</p:attrName>
                                        </p:attrNameLst>
                                      </p:cBhvr>
                                      <p:to>
                                        <p:strVal val="visible"/>
                                      </p:to>
                                    </p:set>
                                    <p:animEffect transition="in" filter="blinds(horizontal)">
                                      <p:cBhvr>
                                        <p:cTn id="28" dur="500"/>
                                        <p:tgtEl>
                                          <p:spTgt spid="7476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4765"/>
                                        </p:tgtEl>
                                        <p:attrNameLst>
                                          <p:attrName>style.visibility</p:attrName>
                                        </p:attrNameLst>
                                      </p:cBhvr>
                                      <p:to>
                                        <p:strVal val="visible"/>
                                      </p:to>
                                    </p:set>
                                    <p:animEffect transition="in" filter="blinds(horizontal)">
                                      <p:cBhvr>
                                        <p:cTn id="33" dur="500"/>
                                        <p:tgtEl>
                                          <p:spTgt spid="7476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4756"/>
                                        </p:tgtEl>
                                        <p:attrNameLst>
                                          <p:attrName>style.visibility</p:attrName>
                                        </p:attrNameLst>
                                      </p:cBhvr>
                                      <p:to>
                                        <p:strVal val="visible"/>
                                      </p:to>
                                    </p:set>
                                    <p:animEffect transition="in" filter="blinds(horizontal)">
                                      <p:cBhvr>
                                        <p:cTn id="36" dur="500"/>
                                        <p:tgtEl>
                                          <p:spTgt spid="7475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4771"/>
                                        </p:tgtEl>
                                        <p:attrNameLst>
                                          <p:attrName>style.visibility</p:attrName>
                                        </p:attrNameLst>
                                      </p:cBhvr>
                                      <p:to>
                                        <p:strVal val="visible"/>
                                      </p:to>
                                    </p:set>
                                    <p:animEffect transition="in" filter="blinds(horizontal)">
                                      <p:cBhvr>
                                        <p:cTn id="41" dur="500"/>
                                        <p:tgtEl>
                                          <p:spTgt spid="7477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74763"/>
                                        </p:tgtEl>
                                        <p:attrNameLst>
                                          <p:attrName>style.visibility</p:attrName>
                                        </p:attrNameLst>
                                      </p:cBhvr>
                                      <p:to>
                                        <p:strVal val="visible"/>
                                      </p:to>
                                    </p:set>
                                    <p:animEffect transition="in" filter="blinds(horizontal)">
                                      <p:cBhvr>
                                        <p:cTn id="46" dur="500"/>
                                        <p:tgtEl>
                                          <p:spTgt spid="7476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4773"/>
                                        </p:tgtEl>
                                        <p:attrNameLst>
                                          <p:attrName>style.visibility</p:attrName>
                                        </p:attrNameLst>
                                      </p:cBhvr>
                                      <p:to>
                                        <p:strVal val="visible"/>
                                      </p:to>
                                    </p:set>
                                    <p:animEffect transition="in" filter="blinds(horizontal)">
                                      <p:cBhvr>
                                        <p:cTn id="49" dur="500"/>
                                        <p:tgtEl>
                                          <p:spTgt spid="7477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74761"/>
                                        </p:tgtEl>
                                        <p:attrNameLst>
                                          <p:attrName>style.visibility</p:attrName>
                                        </p:attrNameLst>
                                      </p:cBhvr>
                                      <p:to>
                                        <p:strVal val="visible"/>
                                      </p:to>
                                    </p:set>
                                    <p:animEffect transition="in" filter="blinds(horizontal)">
                                      <p:cBhvr>
                                        <p:cTn id="54" dur="500"/>
                                        <p:tgtEl>
                                          <p:spTgt spid="7476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74774"/>
                                        </p:tgtEl>
                                        <p:attrNameLst>
                                          <p:attrName>style.visibility</p:attrName>
                                        </p:attrNameLst>
                                      </p:cBhvr>
                                      <p:to>
                                        <p:strVal val="visible"/>
                                      </p:to>
                                    </p:set>
                                    <p:animEffect transition="in" filter="blinds(horizontal)">
                                      <p:cBhvr>
                                        <p:cTn id="59" dur="500"/>
                                        <p:tgtEl>
                                          <p:spTgt spid="74774"/>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74757"/>
                                        </p:tgtEl>
                                        <p:attrNameLst>
                                          <p:attrName>style.visibility</p:attrName>
                                        </p:attrNameLst>
                                      </p:cBhvr>
                                      <p:to>
                                        <p:strVal val="visible"/>
                                      </p:to>
                                    </p:set>
                                    <p:animEffect transition="in" filter="blinds(horizontal)">
                                      <p:cBhvr>
                                        <p:cTn id="62" dur="500"/>
                                        <p:tgtEl>
                                          <p:spTgt spid="7475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4762"/>
                                        </p:tgtEl>
                                        <p:attrNameLst>
                                          <p:attrName>style.visibility</p:attrName>
                                        </p:attrNameLst>
                                      </p:cBhvr>
                                      <p:to>
                                        <p:strVal val="visible"/>
                                      </p:to>
                                    </p:set>
                                    <p:animEffect transition="in" filter="blinds(horizontal)">
                                      <p:cBhvr>
                                        <p:cTn id="67" dur="500"/>
                                        <p:tgtEl>
                                          <p:spTgt spid="7476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4766"/>
                                        </p:tgtEl>
                                        <p:attrNameLst>
                                          <p:attrName>style.visibility</p:attrName>
                                        </p:attrNameLst>
                                      </p:cBhvr>
                                      <p:to>
                                        <p:strVal val="visible"/>
                                      </p:to>
                                    </p:set>
                                    <p:animEffect transition="in" filter="blinds(horizontal)">
                                      <p:cBhvr>
                                        <p:cTn id="72" dur="500"/>
                                        <p:tgtEl>
                                          <p:spTgt spid="74766"/>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74775"/>
                                        </p:tgtEl>
                                        <p:attrNameLst>
                                          <p:attrName>style.visibility</p:attrName>
                                        </p:attrNameLst>
                                      </p:cBhvr>
                                      <p:to>
                                        <p:strVal val="visible"/>
                                      </p:to>
                                    </p:set>
                                    <p:animEffect transition="in" filter="blinds(horizontal)">
                                      <p:cBhvr>
                                        <p:cTn id="75" dur="500"/>
                                        <p:tgtEl>
                                          <p:spTgt spid="7477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74776"/>
                                        </p:tgtEl>
                                        <p:attrNameLst>
                                          <p:attrName>style.visibility</p:attrName>
                                        </p:attrNameLst>
                                      </p:cBhvr>
                                      <p:to>
                                        <p:strVal val="visible"/>
                                      </p:to>
                                    </p:set>
                                    <p:animEffect transition="in" filter="blinds(horizontal)">
                                      <p:cBhvr>
                                        <p:cTn id="80" dur="500"/>
                                        <p:tgtEl>
                                          <p:spTgt spid="7477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74768"/>
                                        </p:tgtEl>
                                        <p:attrNameLst>
                                          <p:attrName>style.visibility</p:attrName>
                                        </p:attrNameLst>
                                      </p:cBhvr>
                                      <p:to>
                                        <p:strVal val="visible"/>
                                      </p:to>
                                    </p:set>
                                    <p:animEffect transition="in" filter="blinds(horizontal)">
                                      <p:cBhvr>
                                        <p:cTn id="85" dur="500"/>
                                        <p:tgtEl>
                                          <p:spTgt spid="74768"/>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74770"/>
                                        </p:tgtEl>
                                        <p:attrNameLst>
                                          <p:attrName>style.visibility</p:attrName>
                                        </p:attrNameLst>
                                      </p:cBhvr>
                                      <p:to>
                                        <p:strVal val="visible"/>
                                      </p:to>
                                    </p:set>
                                    <p:animEffect transition="in" filter="blinds(horizontal)">
                                      <p:cBhvr>
                                        <p:cTn id="88" dur="500"/>
                                        <p:tgtEl>
                                          <p:spTgt spid="7477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74769"/>
                                        </p:tgtEl>
                                        <p:attrNameLst>
                                          <p:attrName>style.visibility</p:attrName>
                                        </p:attrNameLst>
                                      </p:cBhvr>
                                      <p:to>
                                        <p:strVal val="visible"/>
                                      </p:to>
                                    </p:set>
                                    <p:animEffect transition="in" filter="blinds(horizontal)">
                                      <p:cBhvr>
                                        <p:cTn id="93" dur="500"/>
                                        <p:tgtEl>
                                          <p:spTgt spid="7476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74777"/>
                                        </p:tgtEl>
                                        <p:attrNameLst>
                                          <p:attrName>style.visibility</p:attrName>
                                        </p:attrNameLst>
                                      </p:cBhvr>
                                      <p:to>
                                        <p:strVal val="visible"/>
                                      </p:to>
                                    </p:set>
                                    <p:animEffect transition="in" filter="blinds(horizontal)">
                                      <p:cBhvr>
                                        <p:cTn id="98" dur="500"/>
                                        <p:tgtEl>
                                          <p:spTgt spid="7477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74778"/>
                                        </p:tgtEl>
                                        <p:attrNameLst>
                                          <p:attrName>style.visibility</p:attrName>
                                        </p:attrNameLst>
                                      </p:cBhvr>
                                      <p:to>
                                        <p:strVal val="visible"/>
                                      </p:to>
                                    </p:set>
                                    <p:animEffect transition="in" filter="blinds(horizontal)">
                                      <p:cBhvr>
                                        <p:cTn id="103" dur="500"/>
                                        <p:tgtEl>
                                          <p:spTgt spid="74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p:bldP spid="74756" grpId="0"/>
      <p:bldP spid="74757" grpId="0"/>
      <p:bldP spid="74760" grpId="0" animBg="1"/>
      <p:bldP spid="74761" grpId="0" animBg="1"/>
      <p:bldP spid="74762" grpId="0" animBg="1"/>
      <p:bldP spid="74763" grpId="0" animBg="1"/>
      <p:bldP spid="74764" grpId="0" animBg="1"/>
      <p:bldP spid="74765" grpId="0" animBg="1"/>
      <p:bldP spid="74766" grpId="0" animBg="1"/>
      <p:bldP spid="74768" grpId="0" animBg="1"/>
      <p:bldP spid="74769" grpId="0" animBg="1"/>
      <p:bldP spid="74770" grpId="0"/>
      <p:bldP spid="74771" grpId="0" animBg="1"/>
      <p:bldP spid="74772" grpId="0" animBg="1"/>
      <p:bldP spid="74773" grpId="0"/>
      <p:bldP spid="74774" grpId="0" animBg="1"/>
      <p:bldP spid="74775" grpId="0"/>
      <p:bldP spid="74776" grpId="0" animBg="1"/>
      <p:bldP spid="74777" grpId="0" animBg="1"/>
      <p:bldP spid="747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2468" y="1556803"/>
            <a:ext cx="8784976" cy="2277547"/>
          </a:xfrm>
          <a:prstGeom prst="rect">
            <a:avLst/>
          </a:prstGeom>
          <a:noFill/>
        </p:spPr>
        <p:txBody>
          <a:bodyPr wrap="square" lIns="91440" tIns="45720" rIns="91440" bIns="45720">
            <a:spAutoFit/>
          </a:bodyPr>
          <a:lstStyle/>
          <a:p>
            <a:r>
              <a:rPr lang="zh-CN" altLang="en-US" sz="5400" b="1" dirty="0">
                <a:ln w="18000">
                  <a:solidFill>
                    <a:srgbClr val="333399">
                      <a:satMod val="140000"/>
                    </a:srgbClr>
                  </a:solidFill>
                  <a:prstDash val="solid"/>
                  <a:miter lim="800000"/>
                </a:ln>
                <a:solidFill>
                  <a:srgbClr val="0066FF"/>
                </a:solidFill>
                <a:effectLst>
                  <a:outerShdw blurRad="25500" dist="23000" dir="7020000" algn="tl">
                    <a:srgbClr val="000000">
                      <a:alpha val="50000"/>
                    </a:srgbClr>
                  </a:outerShdw>
                </a:effectLst>
                <a:latin typeface="Arial"/>
              </a:rPr>
              <a:t>  </a:t>
            </a:r>
            <a:r>
              <a:rPr lang="zh-CN" altLang="en-US" sz="4400" b="1" dirty="0" smtClean="0">
                <a:ln w="18000">
                  <a:solidFill>
                    <a:srgbClr val="333399">
                      <a:satMod val="140000"/>
                    </a:srgbClr>
                  </a:solidFill>
                  <a:prstDash val="solid"/>
                  <a:miter lim="800000"/>
                </a:ln>
                <a:solidFill>
                  <a:srgbClr val="0066FF"/>
                </a:solidFill>
                <a:effectLst>
                  <a:outerShdw blurRad="25500" dist="23000" dir="7020000" algn="tl">
                    <a:srgbClr val="000000">
                      <a:alpha val="50000"/>
                    </a:srgbClr>
                  </a:outerShdw>
                </a:effectLst>
                <a:latin typeface="Arial"/>
              </a:rPr>
              <a:t>为什么工业革命在创造人类辉煌文明的同时给人类也带来了巨大的创伤？</a:t>
            </a:r>
            <a:endParaRPr lang="zh-CN" altLang="en-US" sz="4400" b="1" dirty="0">
              <a:ln w="18000">
                <a:solidFill>
                  <a:srgbClr val="333399">
                    <a:satMod val="140000"/>
                  </a:srgbClr>
                </a:solidFill>
                <a:prstDash val="solid"/>
                <a:miter lim="800000"/>
              </a:ln>
              <a:solidFill>
                <a:srgbClr val="0066FF"/>
              </a:solidFill>
              <a:effectLst>
                <a:outerShdw blurRad="25500" dist="23000" dir="7020000" algn="tl">
                  <a:srgbClr val="000000">
                    <a:alpha val="50000"/>
                  </a:srgbClr>
                </a:outerShdw>
              </a:effectLst>
              <a:latin typeface="Arial"/>
            </a:endParaRPr>
          </a:p>
        </p:txBody>
      </p:sp>
      <p:sp>
        <p:nvSpPr>
          <p:cNvPr id="4" name="TextBox 3"/>
          <p:cNvSpPr txBox="1"/>
          <p:nvPr/>
        </p:nvSpPr>
        <p:spPr>
          <a:xfrm>
            <a:off x="827299" y="4365126"/>
            <a:ext cx="7560840" cy="584775"/>
          </a:xfrm>
          <a:prstGeom prst="rect">
            <a:avLst/>
          </a:prstGeom>
          <a:noFill/>
        </p:spPr>
        <p:txBody>
          <a:bodyPr wrap="squar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人类对财富和生活便利过度的需求导致的</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5" name="Rectangle 9"/>
          <p:cNvSpPr>
            <a:spLocks noChangeArrowheads="1"/>
          </p:cNvSpPr>
          <p:nvPr/>
        </p:nvSpPr>
        <p:spPr bwMode="auto">
          <a:xfrm>
            <a:off x="-23568" y="188642"/>
            <a:ext cx="49116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3600" b="1" i="0" u="none" strike="noStrike" kern="0" cap="none" spc="0" normalizeH="0" baseline="0" noProof="0" dirty="0" smtClean="0">
                <a:ln>
                  <a:noFill/>
                </a:ln>
                <a:solidFill>
                  <a:srgbClr val="FF0000"/>
                </a:solidFill>
                <a:effectLst/>
                <a:uLnTx/>
                <a:uFillTx/>
              </a:rPr>
              <a:t>需求带来的文明和创伤</a:t>
            </a:r>
            <a:endParaRPr kumimoji="0" lang="zh-CN" altLang="en-US" sz="3600" b="1" i="0" u="none" strike="noStrike" kern="0" cap="none" spc="0" normalizeH="0" baseline="0" noProof="0" dirty="0">
              <a:ln>
                <a:noFill/>
              </a:ln>
              <a:solidFill>
                <a:srgbClr val="FF0000"/>
              </a:solidFill>
              <a:effectLst/>
              <a:uLnTx/>
              <a:uFillTx/>
            </a:endParaRPr>
          </a:p>
        </p:txBody>
      </p:sp>
      <p:sp>
        <p:nvSpPr>
          <p:cNvPr id="6" name="Line 24"/>
          <p:cNvSpPr>
            <a:spLocks noChangeShapeType="1"/>
          </p:cNvSpPr>
          <p:nvPr/>
        </p:nvSpPr>
        <p:spPr bwMode="auto">
          <a:xfrm>
            <a:off x="543745" y="874440"/>
            <a:ext cx="3884240" cy="0"/>
          </a:xfrm>
          <a:prstGeom prst="line">
            <a:avLst/>
          </a:prstGeom>
          <a:noFill/>
          <a:ln w="76200">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7" name="TextBox 6"/>
          <p:cNvSpPr txBox="1"/>
          <p:nvPr/>
        </p:nvSpPr>
        <p:spPr>
          <a:xfrm>
            <a:off x="4800399" y="188661"/>
            <a:ext cx="4320480" cy="1200329"/>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600" b="1" i="0" u="none" strike="noStrike" kern="0" cap="none" spc="0" normalizeH="0" baseline="0" noProof="0" dirty="0" smtClean="0">
                <a:ln>
                  <a:noFill/>
                </a:ln>
                <a:solidFill>
                  <a:srgbClr val="0000FF"/>
                </a:solidFill>
                <a:effectLst/>
                <a:uLnTx/>
                <a:uFillTx/>
              </a:rPr>
              <a:t>——</a:t>
            </a:r>
            <a:r>
              <a:rPr kumimoji="0" lang="zh-CN" altLang="en-US" sz="3600" b="1" i="0" u="none" strike="noStrike" kern="0" cap="none" spc="0" normalizeH="0" baseline="0" noProof="0" dirty="0" smtClean="0">
                <a:ln>
                  <a:noFill/>
                </a:ln>
                <a:solidFill>
                  <a:srgbClr val="0000FF"/>
                </a:solidFill>
                <a:effectLst/>
                <a:uLnTx/>
                <a:uFillTx/>
              </a:rPr>
              <a:t>感悟</a:t>
            </a:r>
            <a:r>
              <a:rPr kumimoji="0" lang="zh-CN" altLang="en-US" sz="3600" b="1" i="0" u="none" strike="noStrike" kern="0" cap="none" spc="0" normalizeH="0" baseline="0" noProof="0" dirty="0" smtClean="0">
                <a:ln>
                  <a:noFill/>
                </a:ln>
                <a:solidFill>
                  <a:srgbClr val="0000FF"/>
                </a:solidFill>
                <a:effectLst/>
                <a:uLnTx/>
                <a:uFillTx/>
                <a:ea typeface="黑体" pitchFamily="49" charset="-122"/>
              </a:rPr>
              <a:t>工业革命</a:t>
            </a:r>
            <a:endParaRPr kumimoji="0" lang="zh-CN" altLang="en-US" sz="3600" b="1" i="0" u="none" strike="noStrike" kern="0" cap="none" spc="0" normalizeH="0" baseline="0" noProof="0" dirty="0">
              <a:ln>
                <a:noFill/>
              </a:ln>
              <a:solidFill>
                <a:srgbClr val="0000FF"/>
              </a:solidFill>
              <a:effectLst/>
              <a:uLnTx/>
              <a:uFillTx/>
              <a:ea typeface="黑体" pitchFamily="49"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277837512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4" name="Picture 6" descr="Y19$_(CDZAW(7U`XR]}80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02" y="1428120"/>
            <a:ext cx="3672136" cy="2514600"/>
          </a:xfrm>
          <a:prstGeom prst="rect">
            <a:avLst/>
          </a:prstGeom>
          <a:noFill/>
          <a:extLst>
            <a:ext uri="{909E8E84-426E-40DD-AFC4-6F175D3DCCD1}">
              <a14:hiddenFill xmlns:a14="http://schemas.microsoft.com/office/drawing/2010/main">
                <a:solidFill>
                  <a:srgbClr val="FFFFFF"/>
                </a:solidFill>
              </a14:hiddenFill>
            </a:ext>
          </a:extLst>
        </p:spPr>
      </p:pic>
      <p:sp>
        <p:nvSpPr>
          <p:cNvPr id="83981" name="WordArt 13" descr="纸袋"/>
          <p:cNvSpPr>
            <a:spLocks noChangeArrowheads="1" noChangeShapeType="1" noTextEdit="1"/>
          </p:cNvSpPr>
          <p:nvPr/>
        </p:nvSpPr>
        <p:spPr bwMode="auto">
          <a:xfrm>
            <a:off x="1763688" y="332656"/>
            <a:ext cx="4953000" cy="838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zh-CN" altLang="en-US" sz="6600" b="1"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80000"/>
                    </a:srgbClr>
                  </a:outerShdw>
                </a:effectLst>
                <a:latin typeface="黑体"/>
                <a:ea typeface="黑体"/>
              </a:rPr>
              <a:t>思古抚今，以史为鉴 </a:t>
            </a:r>
          </a:p>
        </p:txBody>
      </p:sp>
      <p:pic>
        <p:nvPicPr>
          <p:cNvPr id="83983" name="Picture 15" descr="R$HXZ`9VK}4_PJLOI~D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942" y="1434390"/>
            <a:ext cx="3581400" cy="25083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1520" y="4132582"/>
            <a:ext cx="8892480" cy="584775"/>
          </a:xfrm>
          <a:prstGeom prst="rect">
            <a:avLst/>
          </a:prstGeom>
          <a:noFill/>
        </p:spPr>
        <p:txBody>
          <a:bodyPr wrap="squar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合理的需求是前进的动力，过度的需求害人害己</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9" name="TextBox 8"/>
          <p:cNvSpPr txBox="1"/>
          <p:nvPr/>
        </p:nvSpPr>
        <p:spPr>
          <a:xfrm>
            <a:off x="2843808" y="4832476"/>
            <a:ext cx="3150096" cy="584775"/>
          </a:xfrm>
          <a:prstGeom prst="rect">
            <a:avLst/>
          </a:prstGeom>
          <a:noFill/>
        </p:spPr>
        <p:txBody>
          <a:bodyPr wrap="squar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可持续发展</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10" name="TextBox 9"/>
          <p:cNvSpPr txBox="1"/>
          <p:nvPr/>
        </p:nvSpPr>
        <p:spPr>
          <a:xfrm>
            <a:off x="2632690" y="5586584"/>
            <a:ext cx="3150096" cy="584775"/>
          </a:xfrm>
          <a:prstGeom prst="rect">
            <a:avLst/>
          </a:prstGeom>
          <a:noFill/>
        </p:spPr>
        <p:txBody>
          <a:bodyPr wrap="squar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科学和人文并重</a:t>
            </a:r>
            <a:endParaRPr lang="zh-CN" altLang="en-US" sz="32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9217446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文本占位符 261122"/>
          <p:cNvSpPr>
            <a:spLocks noGrp="1"/>
          </p:cNvSpPr>
          <p:nvPr>
            <p:ph type="body" idx="1"/>
          </p:nvPr>
        </p:nvSpPr>
        <p:spPr>
          <a:xfrm>
            <a:off x="730093" y="926465"/>
            <a:ext cx="8016716" cy="4114800"/>
          </a:xfrm>
        </p:spPr>
        <p:txBody>
          <a:bodyPr/>
          <a:lstStyle/>
          <a:p>
            <a:pPr marL="266700" indent="-266700" algn="just" eaLnBrk="1" fontAlgn="auto" hangingPunct="1">
              <a:lnSpc>
                <a:spcPct val="100000"/>
              </a:lnSpc>
              <a:buNone/>
            </a:pPr>
            <a:r>
              <a:rPr lang="en-US" altLang="zh-CN" sz="2800" b="1" dirty="0"/>
              <a:t>1</a:t>
            </a:r>
            <a:r>
              <a:rPr lang="zh-CN" altLang="en-US" sz="2800" b="1" dirty="0">
                <a:latin typeface="宋体" panose="02010600030101010101" pitchFamily="2" charset="-122"/>
                <a:ea typeface="宋体" panose="02010600030101010101" pitchFamily="2" charset="-122"/>
                <a:cs typeface="宋体" panose="02010600030101010101" pitchFamily="2" charset="-122"/>
              </a:rPr>
              <a:t>.《全球通史》在谈到英国工业革命时认为：“工业革命不能仅仅归因于一小群发明者的天才，天才无疑起了一定的作用，然而更重要的是l8世纪后期起作用的种种有利力量的结合。”这里的“种种有利力量”不包括</a:t>
            </a:r>
          </a:p>
          <a:p>
            <a:pPr marL="266700" indent="-266700" algn="just" eaLnBrk="1" fontAlgn="auto" hangingPunct="1">
              <a:lnSpc>
                <a:spcPct val="100000"/>
              </a:lnSpc>
              <a:buNone/>
            </a:pPr>
            <a:r>
              <a:rPr lang="zh-CN" altLang="en-US" sz="2800" b="1" dirty="0">
                <a:latin typeface="宋体" panose="02010600030101010101" pitchFamily="2" charset="-122"/>
                <a:ea typeface="宋体" panose="02010600030101010101" pitchFamily="2" charset="-122"/>
                <a:cs typeface="宋体" panose="02010600030101010101" pitchFamily="2" charset="-122"/>
              </a:rPr>
              <a:t>   A．君主立宪制的确立　　 B．工厂的出现　　　</a:t>
            </a:r>
          </a:p>
          <a:p>
            <a:pPr marL="266700" indent="-266700" algn="just" eaLnBrk="1" fontAlgn="auto" hangingPunct="1">
              <a:lnSpc>
                <a:spcPct val="100000"/>
              </a:lnSpc>
              <a:buNone/>
            </a:pPr>
            <a:r>
              <a:rPr lang="zh-CN" altLang="en-US" sz="2800" b="1" dirty="0">
                <a:latin typeface="宋体" panose="02010600030101010101" pitchFamily="2" charset="-122"/>
                <a:ea typeface="宋体" panose="02010600030101010101" pitchFamily="2" charset="-122"/>
                <a:cs typeface="宋体" panose="02010600030101010101" pitchFamily="2" charset="-122"/>
              </a:rPr>
              <a:t>   C．圈地运动的开展      D．海外市场的扩大</a:t>
            </a:r>
          </a:p>
          <a:p>
            <a:pPr>
              <a:lnSpc>
                <a:spcPct val="80000"/>
              </a:lnSpc>
            </a:pPr>
            <a:endParaRPr lang="zh-CN" altLang="en-US" sz="2400" b="1" dirty="0"/>
          </a:p>
        </p:txBody>
      </p:sp>
      <p:sp>
        <p:nvSpPr>
          <p:cNvPr id="261124" name="矩形 261123"/>
          <p:cNvSpPr/>
          <p:nvPr/>
        </p:nvSpPr>
        <p:spPr>
          <a:xfrm>
            <a:off x="7091613" y="2244090"/>
            <a:ext cx="756047" cy="12954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a:r>
              <a:rPr lang="zh-CN" altLang="en-US" sz="3600">
                <a:gradFill rotWithShape="0">
                  <a:gsLst>
                    <a:gs pos="0">
                      <a:srgbClr val="FFE701"/>
                    </a:gs>
                    <a:gs pos="100000">
                      <a:srgbClr val="FE3E02"/>
                    </a:gs>
                  </a:gsLst>
                  <a:lin ang="5400000" scaled="1"/>
                  <a:tileRect/>
                </a:gradFill>
              </a:rPr>
              <a:t>B</a:t>
            </a:r>
          </a:p>
        </p:txBody>
      </p:sp>
      <p:sp>
        <p:nvSpPr>
          <p:cNvPr id="261126" name="文本框 261125"/>
          <p:cNvSpPr txBox="1"/>
          <p:nvPr/>
        </p:nvSpPr>
        <p:spPr>
          <a:xfrm>
            <a:off x="1808321" y="280988"/>
            <a:ext cx="2106216" cy="645160"/>
          </a:xfrm>
          <a:prstGeom prst="rect">
            <a:avLst/>
          </a:prstGeom>
          <a:noFill/>
          <a:ln w="9525">
            <a:noFill/>
          </a:ln>
        </p:spPr>
        <p:txBody>
          <a:bodyPr>
            <a:spAutoFit/>
          </a:bodyPr>
          <a:lstStyle/>
          <a:p>
            <a:pPr>
              <a:spcBef>
                <a:spcPct val="50000"/>
              </a:spcBef>
            </a:pPr>
            <a:r>
              <a:rPr lang="zh-CN" altLang="en-US" sz="3600" b="1" dirty="0">
                <a:solidFill>
                  <a:srgbClr val="FFFFFF"/>
                </a:solidFill>
                <a:latin typeface="Tahoma" panose="020B0604030504040204" pitchFamily="34" charset="0"/>
              </a:rPr>
              <a:t>课堂检测</a:t>
            </a:r>
          </a:p>
        </p:txBody>
      </p:sp>
    </p:spTree>
    <p:extLst>
      <p:ext uri="{BB962C8B-B14F-4D97-AF65-F5344CB8AC3E}">
        <p14:creationId xmlns:p14="http://schemas.microsoft.com/office/powerpoint/2010/main" val="223362159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1124"/>
                                        </p:tgtEl>
                                        <p:attrNameLst>
                                          <p:attrName>style.visibility</p:attrName>
                                        </p:attrNameLst>
                                      </p:cBhvr>
                                      <p:to>
                                        <p:strVal val="visible"/>
                                      </p:to>
                                    </p:set>
                                    <p:animEffect transition="in" filter="box(in)">
                                      <p:cBhvr>
                                        <p:cTn id="7" dur="500"/>
                                        <p:tgtEl>
                                          <p:spTgt spid="261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lvl="0" indent="0">
              <a:spcBef>
                <a:spcPts val="0"/>
              </a:spcBef>
              <a:buNone/>
            </a:pPr>
            <a:r>
              <a:rPr lang="zh-CN" altLang="en-US" sz="2800" b="1" dirty="0">
                <a:solidFill>
                  <a:srgbClr val="000000"/>
                </a:solidFill>
                <a:latin typeface="宋体" panose="02010600030101010101" pitchFamily="2" charset="-122"/>
                <a:ea typeface="宋体" panose="02010600030101010101" pitchFamily="2" charset="-122"/>
                <a:cs typeface="宋体" panose="02010600030101010101" pitchFamily="2" charset="-122"/>
              </a:rPr>
              <a:t>2.有人描述19世纪初英国的情景时说，妇女和女孩们曾从黎明到深夜整天不断地使用的嘤嘤作响的纺车，如今已被弃置屋隅。那些打着拍子砰然作响的手织机也多半闲置无闻。这说明</a:t>
            </a:r>
          </a:p>
          <a:p>
            <a:pPr lvl="0">
              <a:spcBef>
                <a:spcPts val="0"/>
              </a:spcBef>
              <a:buNone/>
            </a:pPr>
            <a:r>
              <a:rPr lang="zh-CN" altLang="en-US" sz="2800" b="1" dirty="0">
                <a:solidFill>
                  <a:srgbClr val="000000"/>
                </a:solidFill>
                <a:latin typeface="宋体" panose="02010600030101010101" pitchFamily="2" charset="-122"/>
                <a:ea typeface="宋体" panose="02010600030101010101" pitchFamily="2" charset="-122"/>
                <a:cs typeface="宋体" panose="02010600030101010101" pitchFamily="2" charset="-122"/>
              </a:rPr>
              <a:t>  A．生产领域出现革命性变化    </a:t>
            </a:r>
          </a:p>
          <a:p>
            <a:pPr lvl="0">
              <a:spcBef>
                <a:spcPts val="0"/>
              </a:spcBef>
              <a:buNone/>
            </a:pPr>
            <a:r>
              <a:rPr lang="zh-CN" altLang="en-US" sz="2800" b="1" dirty="0">
                <a:solidFill>
                  <a:srgbClr val="000000"/>
                </a:solidFill>
                <a:latin typeface="宋体" panose="02010600030101010101" pitchFamily="2" charset="-122"/>
                <a:ea typeface="宋体" panose="02010600030101010101" pitchFamily="2" charset="-122"/>
                <a:cs typeface="宋体" panose="02010600030101010101" pitchFamily="2" charset="-122"/>
              </a:rPr>
              <a:t>  B．工业革命推动妇女解放</a:t>
            </a:r>
          </a:p>
          <a:p>
            <a:pPr lvl="0">
              <a:spcBef>
                <a:spcPts val="0"/>
              </a:spcBef>
              <a:buNone/>
            </a:pPr>
            <a:r>
              <a:rPr lang="zh-CN" altLang="en-US" sz="2800" b="1" dirty="0">
                <a:solidFill>
                  <a:srgbClr val="000000"/>
                </a:solidFill>
                <a:latin typeface="宋体" panose="02010600030101010101" pitchFamily="2" charset="-122"/>
                <a:ea typeface="宋体" panose="02010600030101010101" pitchFamily="2" charset="-122"/>
                <a:cs typeface="宋体" panose="02010600030101010101" pitchFamily="2" charset="-122"/>
              </a:rPr>
              <a:t>  C．重工业成为国民经济主导    </a:t>
            </a:r>
          </a:p>
          <a:p>
            <a:pPr lvl="0">
              <a:spcBef>
                <a:spcPts val="0"/>
              </a:spcBef>
              <a:buNone/>
            </a:pPr>
            <a:r>
              <a:rPr lang="zh-CN" altLang="en-US" sz="2800" b="1" dirty="0">
                <a:solidFill>
                  <a:srgbClr val="000000"/>
                </a:solidFill>
                <a:latin typeface="宋体" panose="02010600030101010101" pitchFamily="2" charset="-122"/>
                <a:ea typeface="宋体" panose="02010600030101010101" pitchFamily="2" charset="-122"/>
                <a:cs typeface="宋体" panose="02010600030101010101" pitchFamily="2" charset="-122"/>
              </a:rPr>
              <a:t>  D．家庭手工业已不复存在</a:t>
            </a:r>
          </a:p>
          <a:p>
            <a:endParaRPr lang="zh-CN" altLang="en-US" dirty="0"/>
          </a:p>
        </p:txBody>
      </p:sp>
      <p:sp>
        <p:nvSpPr>
          <p:cNvPr id="4" name="矩形 3"/>
          <p:cNvSpPr/>
          <p:nvPr/>
        </p:nvSpPr>
        <p:spPr>
          <a:xfrm>
            <a:off x="6074808" y="5041290"/>
            <a:ext cx="864394" cy="1439863"/>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a:r>
              <a:rPr lang="zh-CN" altLang="en-US" sz="3600" dirty="0">
                <a:gradFill rotWithShape="0">
                  <a:gsLst>
                    <a:gs pos="0">
                      <a:srgbClr val="FFE701"/>
                    </a:gs>
                    <a:gs pos="100000">
                      <a:srgbClr val="FE3E02"/>
                    </a:gs>
                  </a:gsLst>
                  <a:lin ang="5400000" scaled="1"/>
                  <a:tileRect/>
                </a:gradFill>
              </a:rPr>
              <a:t>A</a:t>
            </a:r>
          </a:p>
        </p:txBody>
      </p:sp>
    </p:spTree>
    <p:extLst>
      <p:ext uri="{BB962C8B-B14F-4D97-AF65-F5344CB8AC3E}">
        <p14:creationId xmlns:p14="http://schemas.microsoft.com/office/powerpoint/2010/main" val="12059626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矩形 1"/>
          <p:cNvSpPr/>
          <p:nvPr/>
        </p:nvSpPr>
        <p:spPr>
          <a:xfrm>
            <a:off x="395536" y="518164"/>
            <a:ext cx="8496944" cy="3108543"/>
          </a:xfrm>
          <a:prstGeom prst="rect">
            <a:avLst/>
          </a:prstGeom>
          <a:noFill/>
          <a:ln w="9525">
            <a:noFill/>
          </a:ln>
        </p:spPr>
        <p:txBody>
          <a:bodyPr wrap="square" anchor="t">
            <a:spAutoFit/>
          </a:bodyPr>
          <a:lstStyle/>
          <a:p>
            <a:pPr marL="266700" indent="-266700" algn="just">
              <a:spcBef>
                <a:spcPct val="0"/>
              </a:spcBef>
            </a:pPr>
            <a:r>
              <a:rPr lang="zh-CN" altLang="en-US" sz="2800" b="1" dirty="0">
                <a:solidFill>
                  <a:prstClr val="black"/>
                </a:solidFill>
                <a:latin typeface="宋体" panose="02010600030101010101" pitchFamily="2" charset="-122"/>
                <a:cs typeface="宋体" panose="02010600030101010101" pitchFamily="2" charset="-122"/>
              </a:rPr>
              <a:t>3、17世纪60年代，茶叶在英国只是上流社会的消费品；到18世纪末，茶叶已成为普通民众的日常消费品。这反映了当时的英国(　　)</a:t>
            </a:r>
          </a:p>
          <a:p>
            <a:pPr marL="266700" indent="-266700" algn="just">
              <a:spcBef>
                <a:spcPct val="0"/>
              </a:spcBef>
            </a:pPr>
            <a:r>
              <a:rPr lang="zh-CN" altLang="en-US" sz="2800" b="1" dirty="0">
                <a:solidFill>
                  <a:prstClr val="black"/>
                </a:solidFill>
                <a:latin typeface="宋体" panose="02010600030101010101" pitchFamily="2" charset="-122"/>
                <a:cs typeface="宋体" panose="02010600030101010101" pitchFamily="2" charset="-122"/>
              </a:rPr>
              <a:t>A．等级观念明显淡化        </a:t>
            </a:r>
          </a:p>
          <a:p>
            <a:pPr marL="266700" indent="-266700" algn="just">
              <a:spcBef>
                <a:spcPct val="0"/>
              </a:spcBef>
            </a:pPr>
            <a:r>
              <a:rPr lang="zh-CN" altLang="en-US" sz="2800" b="1" dirty="0">
                <a:solidFill>
                  <a:prstClr val="black"/>
                </a:solidFill>
                <a:latin typeface="宋体" panose="02010600030101010101" pitchFamily="2" charset="-122"/>
                <a:cs typeface="宋体" panose="02010600030101010101" pitchFamily="2" charset="-122"/>
              </a:rPr>
              <a:t>B．崇尚东方的生活方式</a:t>
            </a:r>
          </a:p>
          <a:p>
            <a:pPr marL="266700" indent="-266700" algn="just">
              <a:spcBef>
                <a:spcPct val="0"/>
              </a:spcBef>
            </a:pPr>
            <a:r>
              <a:rPr lang="zh-CN" altLang="en-US" sz="2800" b="1" dirty="0">
                <a:solidFill>
                  <a:prstClr val="black"/>
                </a:solidFill>
                <a:latin typeface="宋体" panose="02010600030101010101" pitchFamily="2" charset="-122"/>
                <a:cs typeface="宋体" panose="02010600030101010101" pitchFamily="2" charset="-122"/>
              </a:rPr>
              <a:t>C．贫富差距日益缩小        </a:t>
            </a:r>
          </a:p>
          <a:p>
            <a:pPr marL="266700" indent="-266700" algn="just">
              <a:spcBef>
                <a:spcPct val="0"/>
              </a:spcBef>
            </a:pPr>
            <a:r>
              <a:rPr lang="zh-CN" altLang="en-US" sz="2800" b="1" dirty="0">
                <a:solidFill>
                  <a:prstClr val="black"/>
                </a:solidFill>
                <a:latin typeface="宋体" panose="02010600030101010101" pitchFamily="2" charset="-122"/>
                <a:cs typeface="宋体" panose="02010600030101010101" pitchFamily="2" charset="-122"/>
              </a:rPr>
              <a:t>D．扩大了与东方的贸易</a:t>
            </a:r>
          </a:p>
        </p:txBody>
      </p:sp>
      <p:sp>
        <p:nvSpPr>
          <p:cNvPr id="2" name="矩形 1"/>
          <p:cNvSpPr/>
          <p:nvPr/>
        </p:nvSpPr>
        <p:spPr>
          <a:xfrm>
            <a:off x="4479646" y="2829561"/>
            <a:ext cx="184731" cy="2308324"/>
          </a:xfrm>
          <a:prstGeom prst="rect">
            <a:avLst/>
          </a:prstGeom>
          <a:noFill/>
          <a:ln>
            <a:noFill/>
          </a:ln>
        </p:spPr>
        <p:txBody>
          <a:bodyPr wrap="none" rtlCol="0" anchor="t">
            <a:spAutoFit/>
          </a:bodyPr>
          <a:lstStyle/>
          <a:p>
            <a:pPr algn="ctr"/>
            <a:endParaRPr lang="en-US" altLang="zh-CN" sz="7200" b="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endParaRPr>
          </a:p>
          <a:p>
            <a:pPr algn="ctr"/>
            <a:endParaRPr lang="zh-CN" altLang="en-US" sz="7200" b="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endParaRPr>
          </a:p>
        </p:txBody>
      </p:sp>
      <p:sp>
        <p:nvSpPr>
          <p:cNvPr id="261124" name="矩形 261123"/>
          <p:cNvSpPr/>
          <p:nvPr/>
        </p:nvSpPr>
        <p:spPr>
          <a:xfrm>
            <a:off x="7091613" y="2244090"/>
            <a:ext cx="756047" cy="12954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a:r>
              <a:rPr lang="en-US" altLang="zh-CN" sz="3600">
                <a:gradFill rotWithShape="0">
                  <a:gsLst>
                    <a:gs pos="0">
                      <a:srgbClr val="FFE701"/>
                    </a:gs>
                    <a:gs pos="100000">
                      <a:srgbClr val="FE3E02"/>
                    </a:gs>
                  </a:gsLst>
                  <a:lin ang="5400000" scaled="1"/>
                  <a:tileRect/>
                </a:gradFill>
                <a:latin typeface="宋体" panose="02010600030101010101" pitchFamily="2" charset="-122"/>
              </a:rPr>
              <a:t>D</a:t>
            </a:r>
          </a:p>
        </p:txBody>
      </p:sp>
    </p:spTree>
    <p:extLst>
      <p:ext uri="{BB962C8B-B14F-4D97-AF65-F5344CB8AC3E}">
        <p14:creationId xmlns:p14="http://schemas.microsoft.com/office/powerpoint/2010/main" val="91845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1124"/>
                                        </p:tgtEl>
                                        <p:attrNameLst>
                                          <p:attrName>style.visibility</p:attrName>
                                        </p:attrNameLst>
                                      </p:cBhvr>
                                      <p:to>
                                        <p:strVal val="visible"/>
                                      </p:to>
                                    </p:set>
                                    <p:animEffect transition="in" filter="box(in)">
                                      <p:cBhvr>
                                        <p:cTn id="7" dur="500"/>
                                        <p:tgtEl>
                                          <p:spTgt spid="261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1"/>
          <p:cNvSpPr/>
          <p:nvPr/>
        </p:nvSpPr>
        <p:spPr>
          <a:xfrm>
            <a:off x="251521" y="467929"/>
            <a:ext cx="8280920" cy="2246769"/>
          </a:xfrm>
          <a:prstGeom prst="rect">
            <a:avLst/>
          </a:prstGeom>
          <a:noFill/>
          <a:ln w="9525">
            <a:noFill/>
          </a:ln>
        </p:spPr>
        <p:txBody>
          <a:bodyPr wrap="square" anchor="t">
            <a:spAutoFit/>
          </a:bodyPr>
          <a:lstStyle/>
          <a:p>
            <a:pPr>
              <a:spcBef>
                <a:spcPct val="0"/>
              </a:spcBef>
            </a:pPr>
            <a:r>
              <a:rPr lang="zh-CN" altLang="en-US" sz="2800" b="1" dirty="0">
                <a:solidFill>
                  <a:prstClr val="black"/>
                </a:solidFill>
                <a:latin typeface="宋体" panose="02010600030101010101" pitchFamily="2" charset="-122"/>
                <a:cs typeface="宋体" panose="02010600030101010101" pitchFamily="2" charset="-122"/>
              </a:rPr>
              <a:t>4、在英国，狭窄的铁路跨过像绿色海洋一样的乡间，把沿途被装进火车的英国人民，抛进城门口越来越稠密的人群之中。这一现象反映了工业革命(　　)</a:t>
            </a:r>
          </a:p>
          <a:p>
            <a:pPr>
              <a:spcBef>
                <a:spcPct val="0"/>
              </a:spcBef>
            </a:pPr>
            <a:r>
              <a:rPr lang="zh-CN" altLang="en-US" sz="2800" b="1" dirty="0">
                <a:solidFill>
                  <a:prstClr val="black"/>
                </a:solidFill>
                <a:latin typeface="宋体" panose="02010600030101010101" pitchFamily="2" charset="-122"/>
                <a:cs typeface="宋体" panose="02010600030101010101" pitchFamily="2" charset="-122"/>
              </a:rPr>
              <a:t>A．缩小城乡差距      </a:t>
            </a:r>
            <a:r>
              <a:rPr lang="zh-CN" altLang="en-US" sz="2800" b="1" dirty="0" smtClean="0">
                <a:solidFill>
                  <a:prstClr val="black"/>
                </a:solidFill>
                <a:latin typeface="宋体" panose="02010600030101010101" pitchFamily="2" charset="-122"/>
                <a:cs typeface="宋体" panose="02010600030101010101" pitchFamily="2" charset="-122"/>
              </a:rPr>
              <a:t>   </a:t>
            </a:r>
            <a:r>
              <a:rPr lang="zh-CN" altLang="en-US" sz="2800" b="1" dirty="0">
                <a:solidFill>
                  <a:prstClr val="black"/>
                </a:solidFill>
                <a:latin typeface="宋体" panose="02010600030101010101" pitchFamily="2" charset="-122"/>
                <a:cs typeface="宋体" panose="02010600030101010101" pitchFamily="2" charset="-122"/>
              </a:rPr>
              <a:t>B．促进农业快速发展</a:t>
            </a:r>
          </a:p>
          <a:p>
            <a:pPr>
              <a:spcBef>
                <a:spcPct val="0"/>
              </a:spcBef>
            </a:pPr>
            <a:r>
              <a:rPr lang="zh-CN" altLang="en-US" sz="2800" b="1" dirty="0">
                <a:solidFill>
                  <a:prstClr val="black"/>
                </a:solidFill>
                <a:latin typeface="宋体" panose="02010600030101010101" pitchFamily="2" charset="-122"/>
                <a:cs typeface="宋体" panose="02010600030101010101" pitchFamily="2" charset="-122"/>
              </a:rPr>
              <a:t>C．推动城市化进程    </a:t>
            </a:r>
            <a:r>
              <a:rPr lang="zh-CN" altLang="en-US" sz="2800" b="1" dirty="0" smtClean="0">
                <a:solidFill>
                  <a:prstClr val="black"/>
                </a:solidFill>
                <a:latin typeface="宋体" panose="02010600030101010101" pitchFamily="2" charset="-122"/>
                <a:cs typeface="宋体" panose="02010600030101010101" pitchFamily="2" charset="-122"/>
              </a:rPr>
              <a:t>   </a:t>
            </a:r>
            <a:r>
              <a:rPr lang="zh-CN" altLang="en-US" sz="2800" b="1" dirty="0">
                <a:solidFill>
                  <a:prstClr val="black"/>
                </a:solidFill>
                <a:latin typeface="宋体" panose="02010600030101010101" pitchFamily="2" charset="-122"/>
                <a:cs typeface="宋体" panose="02010600030101010101" pitchFamily="2" charset="-122"/>
              </a:rPr>
              <a:t>D．加速农村城镇化进程</a:t>
            </a:r>
          </a:p>
        </p:txBody>
      </p:sp>
      <p:sp>
        <p:nvSpPr>
          <p:cNvPr id="261124" name="矩形 261123"/>
          <p:cNvSpPr/>
          <p:nvPr/>
        </p:nvSpPr>
        <p:spPr>
          <a:xfrm>
            <a:off x="6988975" y="4869160"/>
            <a:ext cx="756047" cy="12954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a:r>
              <a:rPr lang="en-US" altLang="zh-CN" sz="3600" dirty="0">
                <a:gradFill rotWithShape="0">
                  <a:gsLst>
                    <a:gs pos="0">
                      <a:srgbClr val="FFE701"/>
                    </a:gs>
                    <a:gs pos="100000">
                      <a:srgbClr val="FE3E02"/>
                    </a:gs>
                  </a:gsLst>
                  <a:lin ang="5400000" scaled="1"/>
                  <a:tileRect/>
                </a:gradFill>
                <a:latin typeface="宋体" panose="02010600030101010101" pitchFamily="2" charset="-122"/>
              </a:rPr>
              <a:t>C</a:t>
            </a:r>
          </a:p>
        </p:txBody>
      </p:sp>
    </p:spTree>
    <p:extLst>
      <p:ext uri="{BB962C8B-B14F-4D97-AF65-F5344CB8AC3E}">
        <p14:creationId xmlns:p14="http://schemas.microsoft.com/office/powerpoint/2010/main" val="356718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1124"/>
                                        </p:tgtEl>
                                        <p:attrNameLst>
                                          <p:attrName>style.visibility</p:attrName>
                                        </p:attrNameLst>
                                      </p:cBhvr>
                                      <p:to>
                                        <p:strVal val="visible"/>
                                      </p:to>
                                    </p:set>
                                    <p:animEffect transition="in" filter="box(in)">
                                      <p:cBhvr>
                                        <p:cTn id="7" dur="500"/>
                                        <p:tgtEl>
                                          <p:spTgt spid="261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56803"/>
            <a:ext cx="9144000" cy="1754326"/>
          </a:xfrm>
          <a:prstGeom prst="rect">
            <a:avLst/>
          </a:prstGeom>
          <a:noFill/>
        </p:spPr>
        <p:txBody>
          <a:bodyPr>
            <a:spAutoFit/>
          </a:bodyPr>
          <a:lstStyle/>
          <a:p>
            <a:pPr fontAlgn="base">
              <a:spcBef>
                <a:spcPct val="0"/>
              </a:spcBef>
              <a:spcAft>
                <a:spcPct val="0"/>
              </a:spcAft>
              <a:buFont typeface="Arial" pitchFamily="34" charset="0"/>
              <a:buNone/>
              <a:defRPr/>
            </a:pPr>
            <a:r>
              <a:rPr lang="zh-CN" altLang="en-US" sz="3600" b="1" dirty="0">
                <a:solidFill>
                  <a:srgbClr val="3D3F41"/>
                </a:solidFill>
                <a:effectLst>
                  <a:outerShdw blurRad="38100" dist="38100" dir="2700000" algn="tl">
                    <a:srgbClr val="FFFFFF"/>
                  </a:outerShdw>
                </a:effectLst>
                <a:latin typeface="黑体" pitchFamily="49" charset="-122"/>
                <a:ea typeface="黑体" pitchFamily="49" charset="-122"/>
              </a:rPr>
              <a:t>    工业革命，是以</a:t>
            </a:r>
            <a:r>
              <a:rPr lang="zh-CN" altLang="en-US" sz="3600" b="1" u="sng" dirty="0">
                <a:solidFill>
                  <a:srgbClr val="3D3F41"/>
                </a:solidFill>
                <a:effectLst>
                  <a:outerShdw blurRad="38100" dist="38100" dir="2700000" algn="tl">
                    <a:srgbClr val="FFFFFF"/>
                  </a:outerShdw>
                </a:effectLst>
                <a:latin typeface="黑体" pitchFamily="49" charset="-122"/>
                <a:ea typeface="黑体" pitchFamily="49" charset="-122"/>
              </a:rPr>
              <a:t>机器</a:t>
            </a:r>
            <a:r>
              <a:rPr lang="zh-CN" altLang="en-US" sz="3600" b="1" dirty="0">
                <a:solidFill>
                  <a:srgbClr val="3D3F41"/>
                </a:solidFill>
                <a:effectLst>
                  <a:outerShdw blurRad="38100" dist="38100" dir="2700000" algn="tl">
                    <a:srgbClr val="FFFFFF"/>
                  </a:outerShdw>
                </a:effectLst>
                <a:latin typeface="黑体" pitchFamily="49" charset="-122"/>
                <a:ea typeface="黑体" pitchFamily="49" charset="-122"/>
              </a:rPr>
              <a:t>取代</a:t>
            </a:r>
            <a:r>
              <a:rPr lang="zh-CN" altLang="en-US" sz="3600" b="1" u="sng" dirty="0">
                <a:solidFill>
                  <a:srgbClr val="3D3F41"/>
                </a:solidFill>
                <a:effectLst>
                  <a:outerShdw blurRad="38100" dist="38100" dir="2700000" algn="tl">
                    <a:srgbClr val="FFFFFF"/>
                  </a:outerShdw>
                </a:effectLst>
                <a:latin typeface="黑体" pitchFamily="49" charset="-122"/>
                <a:ea typeface="黑体" pitchFamily="49" charset="-122"/>
              </a:rPr>
              <a:t>人力</a:t>
            </a:r>
            <a:r>
              <a:rPr lang="zh-CN" altLang="en-US" sz="3600" b="1" dirty="0">
                <a:solidFill>
                  <a:srgbClr val="3D3F41"/>
                </a:solidFill>
                <a:effectLst>
                  <a:outerShdw blurRad="38100" dist="38100" dir="2700000" algn="tl">
                    <a:srgbClr val="FFFFFF"/>
                  </a:outerShdw>
                </a:effectLst>
                <a:latin typeface="黑体" pitchFamily="49" charset="-122"/>
                <a:ea typeface="黑体" pitchFamily="49" charset="-122"/>
              </a:rPr>
              <a:t>，以大规模</a:t>
            </a:r>
            <a:r>
              <a:rPr lang="zh-CN" altLang="en-US" sz="3600" b="1" u="sng" dirty="0">
                <a:solidFill>
                  <a:srgbClr val="3D3F41"/>
                </a:solidFill>
                <a:effectLst>
                  <a:outerShdw blurRad="38100" dist="38100" dir="2700000" algn="tl">
                    <a:srgbClr val="FFFFFF"/>
                  </a:outerShdw>
                </a:effectLst>
                <a:latin typeface="黑体" pitchFamily="49" charset="-122"/>
                <a:ea typeface="黑体" pitchFamily="49" charset="-122"/>
              </a:rPr>
              <a:t>工厂化</a:t>
            </a:r>
            <a:r>
              <a:rPr lang="zh-CN" altLang="en-US" sz="3600" b="1" dirty="0">
                <a:solidFill>
                  <a:srgbClr val="3D3F41"/>
                </a:solidFill>
                <a:effectLst>
                  <a:outerShdw blurRad="38100" dist="38100" dir="2700000" algn="tl">
                    <a:srgbClr val="FFFFFF"/>
                  </a:outerShdw>
                </a:effectLst>
                <a:latin typeface="黑体" pitchFamily="49" charset="-122"/>
                <a:ea typeface="黑体" pitchFamily="49" charset="-122"/>
              </a:rPr>
              <a:t>生产取代个体</a:t>
            </a:r>
            <a:r>
              <a:rPr lang="zh-CN" altLang="en-US" sz="3600" b="1" u="sng" dirty="0">
                <a:solidFill>
                  <a:srgbClr val="3D3F41"/>
                </a:solidFill>
                <a:effectLst>
                  <a:outerShdw blurRad="38100" dist="38100" dir="2700000" algn="tl">
                    <a:srgbClr val="FFFFFF"/>
                  </a:outerShdw>
                </a:effectLst>
                <a:latin typeface="黑体" pitchFamily="49" charset="-122"/>
                <a:ea typeface="黑体" pitchFamily="49" charset="-122"/>
              </a:rPr>
              <a:t>工场</a:t>
            </a:r>
            <a:r>
              <a:rPr lang="zh-CN" altLang="en-US" sz="3600" b="1" dirty="0">
                <a:solidFill>
                  <a:srgbClr val="3D3F41"/>
                </a:solidFill>
                <a:effectLst>
                  <a:outerShdw blurRad="38100" dist="38100" dir="2700000" algn="tl">
                    <a:srgbClr val="FFFFFF"/>
                  </a:outerShdw>
                </a:effectLst>
                <a:latin typeface="黑体" pitchFamily="49" charset="-122"/>
                <a:ea typeface="黑体" pitchFamily="49" charset="-122"/>
              </a:rPr>
              <a:t>手工生产的生产革命与科技革命。</a:t>
            </a:r>
          </a:p>
        </p:txBody>
      </p:sp>
      <p:sp>
        <p:nvSpPr>
          <p:cNvPr id="6148" name="TextBox 4"/>
          <p:cNvSpPr txBox="1">
            <a:spLocks noChangeArrowheads="1"/>
          </p:cNvSpPr>
          <p:nvPr/>
        </p:nvSpPr>
        <p:spPr bwMode="auto">
          <a:xfrm>
            <a:off x="253799" y="871367"/>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幼圆" pitchFamily="49" charset="-122"/>
              </a:defRPr>
            </a:lvl1pPr>
            <a:lvl2pPr marL="742950" indent="-285750" eaLnBrk="0" hangingPunct="0">
              <a:defRPr>
                <a:solidFill>
                  <a:schemeClr val="tx1"/>
                </a:solidFill>
                <a:latin typeface="Calibri" pitchFamily="34" charset="0"/>
                <a:ea typeface="幼圆" pitchFamily="49" charset="-122"/>
              </a:defRPr>
            </a:lvl2pPr>
            <a:lvl3pPr marL="1143000" indent="-228600" eaLnBrk="0" hangingPunct="0">
              <a:defRPr>
                <a:solidFill>
                  <a:schemeClr val="tx1"/>
                </a:solidFill>
                <a:latin typeface="Calibri" pitchFamily="34" charset="0"/>
                <a:ea typeface="幼圆" pitchFamily="49" charset="-122"/>
              </a:defRPr>
            </a:lvl3pPr>
            <a:lvl4pPr marL="1600200" indent="-228600" eaLnBrk="0" hangingPunct="0">
              <a:defRPr>
                <a:solidFill>
                  <a:schemeClr val="tx1"/>
                </a:solidFill>
                <a:latin typeface="Calibri" pitchFamily="34" charset="0"/>
                <a:ea typeface="幼圆" pitchFamily="49" charset="-122"/>
              </a:defRPr>
            </a:lvl4pPr>
            <a:lvl5pPr marL="2057400" indent="-228600" eaLnBrk="0" hangingPunct="0">
              <a:defRPr>
                <a:solidFill>
                  <a:schemeClr val="tx1"/>
                </a:solidFill>
                <a:latin typeface="Calibri"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幼圆" pitchFamily="49" charset="-122"/>
              </a:defRPr>
            </a:lvl9pPr>
          </a:lstStyle>
          <a:p>
            <a:pPr eaLnBrk="1" fontAlgn="base" hangingPunct="1">
              <a:spcBef>
                <a:spcPct val="0"/>
              </a:spcBef>
              <a:spcAft>
                <a:spcPct val="0"/>
              </a:spcAft>
              <a:buFont typeface="Arial" pitchFamily="34" charset="0"/>
              <a:buNone/>
            </a:pPr>
            <a:r>
              <a:rPr lang="zh-CN" altLang="en-US" sz="3600" b="1" dirty="0">
                <a:solidFill>
                  <a:srgbClr val="FF0000"/>
                </a:solidFill>
                <a:latin typeface="黑体" pitchFamily="49" charset="-122"/>
                <a:ea typeface="黑体" pitchFamily="49" charset="-122"/>
              </a:rPr>
              <a:t>概念阐释</a:t>
            </a:r>
          </a:p>
        </p:txBody>
      </p:sp>
      <p:sp>
        <p:nvSpPr>
          <p:cNvPr id="2" name="TextBox 1"/>
          <p:cNvSpPr txBox="1"/>
          <p:nvPr/>
        </p:nvSpPr>
        <p:spPr>
          <a:xfrm>
            <a:off x="228611" y="4199535"/>
            <a:ext cx="2270023" cy="646331"/>
          </a:xfrm>
          <a:prstGeom prst="rect">
            <a:avLst/>
          </a:prstGeom>
          <a:noFill/>
        </p:spPr>
        <p:txBody>
          <a:bodyPr wrap="square" rtlCol="0">
            <a:spAutoFit/>
          </a:bodyPr>
          <a:lstStyle/>
          <a:p>
            <a:r>
              <a:rPr lang="zh-CN" altLang="en-US" sz="3600" b="1" dirty="0" smtClean="0">
                <a:solidFill>
                  <a:srgbClr val="FF0000"/>
                </a:solidFill>
                <a:latin typeface="黑体" panose="02010609060101010101" pitchFamily="49" charset="-122"/>
                <a:ea typeface="黑体" panose="02010609060101010101" pitchFamily="49" charset="-122"/>
              </a:rPr>
              <a:t>本质特征：</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6" name="Rectangle 7"/>
          <p:cNvSpPr>
            <a:spLocks noChangeArrowheads="1"/>
          </p:cNvSpPr>
          <p:nvPr/>
        </p:nvSpPr>
        <p:spPr bwMode="auto">
          <a:xfrm>
            <a:off x="2552700" y="4204494"/>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zh-CN" altLang="en-US" sz="3600" b="1" dirty="0">
                <a:solidFill>
                  <a:srgbClr val="FF0000"/>
                </a:solidFill>
                <a:latin typeface="Times New Roman" pitchFamily="18" charset="0"/>
                <a:ea typeface="黑体" pitchFamily="49" charset="-122"/>
              </a:rPr>
              <a:t>手工劳动</a:t>
            </a:r>
          </a:p>
        </p:txBody>
      </p:sp>
      <p:sp>
        <p:nvSpPr>
          <p:cNvPr id="7" name="Rectangle 8"/>
          <p:cNvSpPr>
            <a:spLocks noChangeArrowheads="1"/>
          </p:cNvSpPr>
          <p:nvPr/>
        </p:nvSpPr>
        <p:spPr bwMode="auto">
          <a:xfrm>
            <a:off x="5795964" y="4202003"/>
            <a:ext cx="208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zh-CN" altLang="en-US" sz="3600" b="1" dirty="0">
                <a:solidFill>
                  <a:srgbClr val="FF0000"/>
                </a:solidFill>
                <a:latin typeface="Times New Roman" pitchFamily="18" charset="0"/>
                <a:ea typeface="黑体" pitchFamily="49" charset="-122"/>
              </a:rPr>
              <a:t>机器生产</a:t>
            </a:r>
          </a:p>
        </p:txBody>
      </p:sp>
      <p:sp>
        <p:nvSpPr>
          <p:cNvPr id="8" name="AutoShape 9"/>
          <p:cNvSpPr>
            <a:spLocks noChangeArrowheads="1"/>
          </p:cNvSpPr>
          <p:nvPr/>
        </p:nvSpPr>
        <p:spPr bwMode="auto">
          <a:xfrm>
            <a:off x="4599183" y="4315619"/>
            <a:ext cx="1066800" cy="429528"/>
          </a:xfrm>
          <a:prstGeom prst="rightArrow">
            <a:avLst>
              <a:gd name="adj1" fmla="val 50000"/>
              <a:gd name="adj2" fmla="val 62454"/>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a:ea typeface="宋体"/>
            </a:endParaRPr>
          </a:p>
        </p:txBody>
      </p:sp>
    </p:spTree>
    <p:extLst>
      <p:ext uri="{BB962C8B-B14F-4D97-AF65-F5344CB8AC3E}">
        <p14:creationId xmlns:p14="http://schemas.microsoft.com/office/powerpoint/2010/main" val="326986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autoUpdateAnimBg="0"/>
      <p:bldP spid="7" grpId="0" autoUpdateAnimBg="0"/>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矩形 81923"/>
          <p:cNvSpPr/>
          <p:nvPr/>
        </p:nvSpPr>
        <p:spPr>
          <a:xfrm>
            <a:off x="395538" y="116632"/>
            <a:ext cx="4896544" cy="3970318"/>
          </a:xfrm>
          <a:prstGeom prst="rect">
            <a:avLst/>
          </a:prstGeom>
          <a:noFill/>
          <a:ln w="9525">
            <a:noFill/>
          </a:ln>
        </p:spPr>
        <p:txBody>
          <a:bodyPr wrap="square">
            <a:spAutoFit/>
          </a:bodyPr>
          <a:lstStyle/>
          <a:p>
            <a:r>
              <a:rPr lang="zh-CN" altLang="en-US" sz="2800" b="1" dirty="0">
                <a:solidFill>
                  <a:srgbClr val="000000"/>
                </a:solidFill>
                <a:latin typeface="宋体" panose="02010600030101010101" pitchFamily="2" charset="-122"/>
                <a:cs typeface="宋体" panose="02010600030101010101" pitchFamily="2" charset="-122"/>
              </a:rPr>
              <a:t>5.1858年英国著名的幽默杂志《笨拙周刊》刊登了一幅漫画，题为“沉默的强盗”，画面为象征死亡的骷髅在泰晤士河上游荡，下面有一行文字是：“Your MONEY or Your LIFE！”该图的立意是（  ）</a:t>
            </a:r>
          </a:p>
          <a:p>
            <a:r>
              <a:rPr lang="zh-CN" altLang="en-US" sz="2800" b="1" dirty="0">
                <a:solidFill>
                  <a:srgbClr val="000000"/>
                </a:solidFill>
                <a:latin typeface="Times New Roman" panose="02020603050405020304" pitchFamily="18" charset="0"/>
                <a:ea typeface="黑体" pitchFamily="49" charset="-122"/>
              </a:rPr>
              <a:t>                                                     </a:t>
            </a:r>
          </a:p>
          <a:p>
            <a:r>
              <a:rPr lang="en-US" altLang="zh-CN" sz="2800" b="1" dirty="0">
                <a:solidFill>
                  <a:srgbClr val="000000"/>
                </a:solidFill>
                <a:latin typeface="Times New Roman" panose="02020603050405020304" pitchFamily="18" charset="0"/>
                <a:ea typeface="黑体" pitchFamily="49" charset="-122"/>
              </a:rPr>
              <a:t>    </a:t>
            </a:r>
            <a:endParaRPr lang="zh-CN" altLang="en-US" sz="2800" b="1" dirty="0">
              <a:solidFill>
                <a:srgbClr val="000000"/>
              </a:solidFill>
              <a:latin typeface="宋体" panose="02010600030101010101" pitchFamily="2" charset="-122"/>
              <a:cs typeface="宋体" panose="02010600030101010101" pitchFamily="2" charset="-122"/>
            </a:endParaRPr>
          </a:p>
        </p:txBody>
      </p:sp>
      <p:pic>
        <p:nvPicPr>
          <p:cNvPr id="81926" name="图片 81925" descr="7I[F467A_2`@8XA9QRE$PVK"/>
          <p:cNvPicPr>
            <a:picLocks noChangeAspect="1"/>
          </p:cNvPicPr>
          <p:nvPr/>
        </p:nvPicPr>
        <p:blipFill>
          <a:blip r:embed="rId2"/>
          <a:stretch>
            <a:fillRect/>
          </a:stretch>
        </p:blipFill>
        <p:spPr>
          <a:xfrm>
            <a:off x="5429250" y="381000"/>
            <a:ext cx="2286000" cy="2543944"/>
          </a:xfrm>
          <a:prstGeom prst="rect">
            <a:avLst/>
          </a:prstGeom>
          <a:noFill/>
          <a:ln w="9525">
            <a:noFill/>
          </a:ln>
        </p:spPr>
      </p:pic>
      <p:sp>
        <p:nvSpPr>
          <p:cNvPr id="81931" name="矩形 81930"/>
          <p:cNvSpPr/>
          <p:nvPr/>
        </p:nvSpPr>
        <p:spPr>
          <a:xfrm>
            <a:off x="323530" y="3212984"/>
            <a:ext cx="8496944" cy="1988237"/>
          </a:xfrm>
          <a:prstGeom prst="rect">
            <a:avLst/>
          </a:prstGeom>
          <a:noFill/>
          <a:ln w="9525">
            <a:noFill/>
          </a:ln>
        </p:spPr>
        <p:txBody>
          <a:bodyPr wrap="square">
            <a:spAutoFit/>
          </a:bodyPr>
          <a:lstStyle/>
          <a:p>
            <a:pPr>
              <a:lnSpc>
                <a:spcPct val="110000"/>
              </a:lnSpc>
            </a:pPr>
            <a:r>
              <a:rPr lang="en-US" altLang="zh-CN" sz="2800" b="1" dirty="0">
                <a:solidFill>
                  <a:srgbClr val="000000"/>
                </a:solidFill>
                <a:latin typeface="黑体" pitchFamily="49" charset="-122"/>
                <a:ea typeface="黑体" pitchFamily="49" charset="-122"/>
              </a:rPr>
              <a:t>  </a:t>
            </a:r>
            <a:r>
              <a:rPr lang="zh-CN" altLang="en-US" sz="2800" b="1" dirty="0">
                <a:solidFill>
                  <a:srgbClr val="000000"/>
                </a:solidFill>
                <a:latin typeface="宋体" panose="02010600030101010101" pitchFamily="2" charset="-122"/>
                <a:cs typeface="宋体" panose="02010600030101010101" pitchFamily="2" charset="-122"/>
              </a:rPr>
              <a:t> A．英国完成工业革命，对外扩张成为海上强盗</a:t>
            </a:r>
          </a:p>
          <a:p>
            <a:pPr>
              <a:lnSpc>
                <a:spcPct val="110000"/>
              </a:lnSpc>
            </a:pPr>
            <a:r>
              <a:rPr lang="zh-CN" altLang="en-US" sz="2800" b="1" dirty="0">
                <a:solidFill>
                  <a:srgbClr val="000000"/>
                </a:solidFill>
                <a:latin typeface="宋体" panose="02010600030101010101" pitchFamily="2" charset="-122"/>
                <a:cs typeface="宋体" panose="02010600030101010101" pitchFamily="2" charset="-122"/>
              </a:rPr>
              <a:t>   B．社会秩序混乱，泰晤士河上强盗频繁出没</a:t>
            </a:r>
          </a:p>
          <a:p>
            <a:pPr>
              <a:lnSpc>
                <a:spcPct val="110000"/>
              </a:lnSpc>
            </a:pPr>
            <a:r>
              <a:rPr lang="zh-CN" altLang="en-US" sz="2800" b="1" dirty="0">
                <a:solidFill>
                  <a:srgbClr val="000000"/>
                </a:solidFill>
                <a:latin typeface="宋体" panose="02010600030101010101" pitchFamily="2" charset="-122"/>
                <a:cs typeface="宋体" panose="02010600030101010101" pitchFamily="2" charset="-122"/>
              </a:rPr>
              <a:t>   C．环境污染威胁人类生存，借此警醒世人</a:t>
            </a:r>
          </a:p>
          <a:p>
            <a:pPr>
              <a:lnSpc>
                <a:spcPct val="110000"/>
              </a:lnSpc>
            </a:pPr>
            <a:r>
              <a:rPr lang="zh-CN" altLang="en-US" sz="2800" b="1" dirty="0">
                <a:solidFill>
                  <a:srgbClr val="000000"/>
                </a:solidFill>
                <a:latin typeface="宋体" panose="02010600030101010101" pitchFamily="2" charset="-122"/>
                <a:cs typeface="宋体" panose="02010600030101010101" pitchFamily="2" charset="-122"/>
              </a:rPr>
              <a:t>   D．泰晤士河的航运业存在着重大的安全隐患</a:t>
            </a:r>
          </a:p>
        </p:txBody>
      </p:sp>
      <p:sp>
        <p:nvSpPr>
          <p:cNvPr id="6" name="矩形 5"/>
          <p:cNvSpPr/>
          <p:nvPr/>
        </p:nvSpPr>
        <p:spPr>
          <a:xfrm>
            <a:off x="7105089" y="5013176"/>
            <a:ext cx="756047" cy="12954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a:r>
              <a:rPr lang="en-US" altLang="zh-CN" sz="3600" dirty="0">
                <a:gradFill rotWithShape="0">
                  <a:gsLst>
                    <a:gs pos="0">
                      <a:srgbClr val="FFE701"/>
                    </a:gs>
                    <a:gs pos="100000">
                      <a:srgbClr val="FE3E02"/>
                    </a:gs>
                  </a:gsLst>
                  <a:lin ang="5400000" scaled="1"/>
                  <a:tileRect/>
                </a:gradFill>
                <a:latin typeface="宋体" panose="02010600030101010101" pitchFamily="2" charset="-122"/>
              </a:rPr>
              <a:t>C</a:t>
            </a:r>
          </a:p>
        </p:txBody>
      </p:sp>
    </p:spTree>
    <p:extLst>
      <p:ext uri="{BB962C8B-B14F-4D97-AF65-F5344CB8AC3E}">
        <p14:creationId xmlns:p14="http://schemas.microsoft.com/office/powerpoint/2010/main" val="300698135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8980" y="260651"/>
            <a:ext cx="8424936" cy="3539430"/>
          </a:xfrm>
          <a:prstGeom prst="rect">
            <a:avLst/>
          </a:prstGeom>
          <a:noFill/>
          <a:ln w="9525">
            <a:noFill/>
          </a:ln>
        </p:spPr>
        <p:txBody>
          <a:bodyPr wrap="square">
            <a:spAutoFit/>
          </a:bodyPr>
          <a:lstStyle/>
          <a:p>
            <a:r>
              <a:rPr lang="zh-CN" altLang="en-US" sz="2800" b="1" dirty="0">
                <a:solidFill>
                  <a:prstClr val="black"/>
                </a:solidFill>
                <a:latin typeface="黑体" panose="02010609060101010101" pitchFamily="49" charset="-122"/>
                <a:ea typeface="黑体" panose="02010609060101010101" pitchFamily="49" charset="-122"/>
                <a:cs typeface="宋体" panose="02010600030101010101" pitchFamily="2" charset="-122"/>
                <a:sym typeface="+mn-ea"/>
              </a:rPr>
              <a:t>6.</a:t>
            </a:r>
            <a:r>
              <a:rPr lang="en-US" altLang="zh-CN" sz="2800" b="1" dirty="0">
                <a:solidFill>
                  <a:prstClr val="black"/>
                </a:solidFill>
                <a:latin typeface="黑体" panose="02010609060101010101" pitchFamily="49" charset="-122"/>
                <a:ea typeface="黑体" panose="02010609060101010101" pitchFamily="49" charset="-122"/>
                <a:cs typeface="Times New Roman" panose="02020603050405020304" pitchFamily="18" charset="0"/>
              </a:rPr>
              <a:t>18</a:t>
            </a:r>
            <a:r>
              <a:rPr lang="zh-CN" altLang="en-US" sz="2800" b="1" dirty="0">
                <a:solidFill>
                  <a:prstClr val="black"/>
                </a:solidFill>
                <a:latin typeface="黑体" panose="02010609060101010101" pitchFamily="49" charset="-122"/>
                <a:ea typeface="黑体" panose="02010609060101010101" pitchFamily="49" charset="-122"/>
                <a:cs typeface="宋体" panose="02010600030101010101" pitchFamily="2" charset="-122"/>
              </a:rPr>
              <a:t>世纪末，奥地利作曲家海顿到访伦敦时发现，“雾如此之浓，以至于都可以抹到面包上”，浓雾之下，鸟儿也因无法觅食而从天上跌落下来。当时英国出现这种状况，主要是由于</a:t>
            </a:r>
          </a:p>
          <a:p>
            <a:r>
              <a:rPr lang="en-US" altLang="zh-CN" sz="2800" b="1" dirty="0">
                <a:solidFill>
                  <a:prstClr val="black"/>
                </a:solidFill>
                <a:latin typeface="黑体" panose="02010609060101010101" pitchFamily="49" charset="-122"/>
                <a:ea typeface="黑体" panose="02010609060101010101" pitchFamily="49" charset="-122"/>
                <a:cs typeface="宋体" panose="02010600030101010101" pitchFamily="2" charset="-122"/>
              </a:rPr>
              <a:t>A</a:t>
            </a:r>
            <a:r>
              <a:rPr lang="zh-CN" altLang="en-US" sz="2800" b="1" dirty="0">
                <a:solidFill>
                  <a:prstClr val="black"/>
                </a:solidFill>
                <a:latin typeface="黑体" panose="02010609060101010101" pitchFamily="49" charset="-122"/>
                <a:ea typeface="黑体" panose="02010609060101010101" pitchFamily="49" charset="-122"/>
                <a:cs typeface="宋体" panose="02010600030101010101" pitchFamily="2" charset="-122"/>
              </a:rPr>
              <a:t>．圈地运动的进行</a:t>
            </a:r>
            <a:r>
              <a:rPr lang="zh-CN" altLang="en-US" sz="2800" b="1" dirty="0">
                <a:solidFill>
                  <a:srgbClr val="0000FF"/>
                </a:solidFill>
                <a:latin typeface="黑体" panose="02010609060101010101" pitchFamily="49" charset="-122"/>
                <a:ea typeface="黑体" panose="02010609060101010101" pitchFamily="49" charset="-122"/>
                <a:cs typeface="宋体" panose="02010600030101010101" pitchFamily="2" charset="-122"/>
              </a:rPr>
              <a:t>                   </a:t>
            </a:r>
            <a:endParaRPr lang="en-US" altLang="zh-CN" sz="2800" b="1" dirty="0" smtClean="0">
              <a:solidFill>
                <a:srgbClr val="0000FF"/>
              </a:solidFill>
              <a:latin typeface="黑体" panose="02010609060101010101" pitchFamily="49" charset="-122"/>
              <a:ea typeface="黑体" panose="02010609060101010101" pitchFamily="49" charset="-122"/>
              <a:cs typeface="宋体" panose="02010600030101010101" pitchFamily="2" charset="-122"/>
            </a:endParaRPr>
          </a:p>
          <a:p>
            <a:r>
              <a:rPr lang="en-US" altLang="zh-CN" sz="2800" b="1" dirty="0" smtClean="0">
                <a:solidFill>
                  <a:prstClr val="black"/>
                </a:solidFill>
                <a:latin typeface="黑体" panose="02010609060101010101" pitchFamily="49" charset="-122"/>
                <a:ea typeface="黑体" panose="02010609060101010101" pitchFamily="49" charset="-122"/>
                <a:cs typeface="Times New Roman" panose="02020603050405020304" pitchFamily="18" charset="0"/>
              </a:rPr>
              <a:t>B</a:t>
            </a:r>
            <a:r>
              <a:rPr lang="zh-CN" altLang="en-US" sz="2800" b="1" dirty="0">
                <a:solidFill>
                  <a:prstClr val="black"/>
                </a:solidFill>
                <a:latin typeface="黑体" panose="02010609060101010101" pitchFamily="49" charset="-122"/>
                <a:ea typeface="黑体" panose="02010609060101010101" pitchFamily="49" charset="-122"/>
                <a:cs typeface="宋体" panose="02010600030101010101" pitchFamily="2" charset="-122"/>
              </a:rPr>
              <a:t>．蒸汽动力的应用</a:t>
            </a:r>
          </a:p>
          <a:p>
            <a:r>
              <a:rPr lang="en-US" altLang="zh-CN" sz="2800" b="1" dirty="0">
                <a:solidFill>
                  <a:prstClr val="black"/>
                </a:solidFill>
                <a:latin typeface="黑体" panose="02010609060101010101" pitchFamily="49" charset="-122"/>
                <a:ea typeface="黑体" panose="02010609060101010101" pitchFamily="49" charset="-122"/>
                <a:cs typeface="宋体" panose="02010600030101010101" pitchFamily="2" charset="-122"/>
              </a:rPr>
              <a:t>C</a:t>
            </a:r>
            <a:r>
              <a:rPr lang="zh-CN" altLang="en-US" sz="2800" b="1" dirty="0">
                <a:solidFill>
                  <a:prstClr val="black"/>
                </a:solidFill>
                <a:latin typeface="黑体" panose="02010609060101010101" pitchFamily="49" charset="-122"/>
                <a:ea typeface="黑体" panose="02010609060101010101" pitchFamily="49" charset="-122"/>
                <a:cs typeface="宋体" panose="02010600030101010101" pitchFamily="2" charset="-122"/>
              </a:rPr>
              <a:t>．石油工业的发达                   </a:t>
            </a:r>
            <a:endParaRPr lang="en-US" altLang="zh-CN" sz="2800" b="1" dirty="0" smtClean="0">
              <a:solidFill>
                <a:prstClr val="black"/>
              </a:solidFill>
              <a:latin typeface="黑体" panose="02010609060101010101" pitchFamily="49" charset="-122"/>
              <a:ea typeface="黑体" panose="02010609060101010101" pitchFamily="49" charset="-122"/>
              <a:cs typeface="宋体" panose="02010600030101010101" pitchFamily="2" charset="-122"/>
            </a:endParaRPr>
          </a:p>
          <a:p>
            <a:r>
              <a:rPr lang="en-US" altLang="zh-CN" sz="2800" b="1" dirty="0" smtClean="0">
                <a:solidFill>
                  <a:prstClr val="black"/>
                </a:solidFill>
                <a:latin typeface="黑体" panose="02010609060101010101" pitchFamily="49" charset="-122"/>
                <a:ea typeface="黑体" panose="02010609060101010101" pitchFamily="49" charset="-122"/>
                <a:cs typeface="Times New Roman" panose="02020603050405020304" pitchFamily="18" charset="0"/>
              </a:rPr>
              <a:t>D</a:t>
            </a:r>
            <a:r>
              <a:rPr lang="zh-CN" altLang="en-US" sz="2800" b="1" dirty="0">
                <a:solidFill>
                  <a:prstClr val="black"/>
                </a:solidFill>
                <a:latin typeface="黑体" panose="02010609060101010101" pitchFamily="49" charset="-122"/>
                <a:ea typeface="黑体" panose="02010609060101010101" pitchFamily="49" charset="-122"/>
                <a:cs typeface="宋体" panose="02010600030101010101" pitchFamily="2" charset="-122"/>
              </a:rPr>
              <a:t>．电器的广泛使用</a:t>
            </a:r>
            <a:endParaRPr lang="zh-CN" altLang="en-US" sz="2800" b="1" dirty="0">
              <a:solidFill>
                <a:prstClr val="black"/>
              </a:solidFill>
              <a:latin typeface="黑体" panose="02010609060101010101" pitchFamily="49" charset="-122"/>
              <a:ea typeface="黑体" panose="02010609060101010101" pitchFamily="49" charset="-122"/>
            </a:endParaRPr>
          </a:p>
        </p:txBody>
      </p:sp>
      <p:sp>
        <p:nvSpPr>
          <p:cNvPr id="261124" name="矩形 261123"/>
          <p:cNvSpPr/>
          <p:nvPr/>
        </p:nvSpPr>
        <p:spPr>
          <a:xfrm>
            <a:off x="6130535" y="3922395"/>
            <a:ext cx="756047" cy="12954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a:r>
              <a:rPr lang="zh-CN" altLang="en-US" sz="3600">
                <a:gradFill rotWithShape="0">
                  <a:gsLst>
                    <a:gs pos="0">
                      <a:srgbClr val="FFE701"/>
                    </a:gs>
                    <a:gs pos="100000">
                      <a:srgbClr val="FE3E02"/>
                    </a:gs>
                  </a:gsLst>
                  <a:lin ang="5400000" scaled="1"/>
                  <a:tileRect/>
                </a:gradFill>
                <a:latin typeface="宋体" panose="02010600030101010101" pitchFamily="2" charset="-122"/>
              </a:rPr>
              <a:t>B</a:t>
            </a:r>
          </a:p>
        </p:txBody>
      </p:sp>
    </p:spTree>
    <p:extLst>
      <p:ext uri="{BB962C8B-B14F-4D97-AF65-F5344CB8AC3E}">
        <p14:creationId xmlns:p14="http://schemas.microsoft.com/office/powerpoint/2010/main" val="323347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1124"/>
                                        </p:tgtEl>
                                        <p:attrNameLst>
                                          <p:attrName>style.visibility</p:attrName>
                                        </p:attrNameLst>
                                      </p:cBhvr>
                                      <p:to>
                                        <p:strVal val="visible"/>
                                      </p:to>
                                    </p:set>
                                    <p:animEffect transition="in" filter="box(in)">
                                      <p:cBhvr>
                                        <p:cTn id="7" dur="500"/>
                                        <p:tgtEl>
                                          <p:spTgt spid="261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20132" y="2348880"/>
            <a:ext cx="7837403" cy="923330"/>
          </a:xfrm>
          <a:prstGeom prst="rect">
            <a:avLst/>
          </a:prstGeom>
          <a:noFill/>
        </p:spPr>
        <p:txBody>
          <a:bodyPr wrap="none" lIns="91440" tIns="45720" rIns="91440" bIns="45720">
            <a:spAutoFit/>
          </a:bodyPr>
          <a:lstStyle/>
          <a:p>
            <a:pPr algn="ctr"/>
            <a:r>
              <a:rPr lang="zh-CN" altLang="en-US" sz="5400" b="1" dirty="0" smtClean="0">
                <a:ln w="18000">
                  <a:solidFill>
                    <a:srgbClr val="333399">
                      <a:satMod val="140000"/>
                    </a:srgbClr>
                  </a:solidFill>
                  <a:prstDash val="solid"/>
                  <a:miter lim="800000"/>
                </a:ln>
                <a:solidFill>
                  <a:srgbClr val="0000FF"/>
                </a:solidFill>
                <a:effectLst>
                  <a:outerShdw blurRad="25500" dist="23000" dir="7020000" algn="tl">
                    <a:srgbClr val="000000">
                      <a:alpha val="50000"/>
                    </a:srgbClr>
                  </a:outerShdw>
                </a:effectLst>
              </a:rPr>
              <a:t>为什么会爆发工业革命</a:t>
            </a:r>
            <a:r>
              <a:rPr lang="zh-CN" altLang="en-US" sz="5400" b="1" dirty="0">
                <a:ln w="18000">
                  <a:solidFill>
                    <a:srgbClr val="333399">
                      <a:satMod val="140000"/>
                    </a:srgbClr>
                  </a:solidFill>
                  <a:prstDash val="solid"/>
                  <a:miter lim="800000"/>
                </a:ln>
                <a:solidFill>
                  <a:srgbClr val="0000FF"/>
                </a:solidFill>
                <a:effectLst>
                  <a:outerShdw blurRad="25500" dist="23000" dir="7020000" algn="tl">
                    <a:srgbClr val="000000">
                      <a:alpha val="50000"/>
                    </a:srgbClr>
                  </a:outerShdw>
                </a:effectLst>
              </a:rPr>
              <a:t>？</a:t>
            </a:r>
          </a:p>
        </p:txBody>
      </p:sp>
    </p:spTree>
    <p:extLst>
      <p:ext uri="{BB962C8B-B14F-4D97-AF65-F5344CB8AC3E}">
        <p14:creationId xmlns:p14="http://schemas.microsoft.com/office/powerpoint/2010/main" val="33144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7" name="Text Box 9"/>
          <p:cNvSpPr txBox="1"/>
          <p:nvPr/>
        </p:nvSpPr>
        <p:spPr>
          <a:xfrm>
            <a:off x="1403648" y="2420888"/>
            <a:ext cx="2339102" cy="523220"/>
          </a:xfrm>
          <a:prstGeom prst="rect">
            <a:avLst/>
          </a:prstGeom>
          <a:noFill/>
          <a:ln w="63500" cap="flat" cmpd="sng">
            <a:solidFill>
              <a:srgbClr val="FF0000"/>
            </a:solidFill>
            <a:prstDash val="solid"/>
            <a:miter/>
            <a:headEnd type="none" w="med" len="med"/>
            <a:tailEnd type="none" w="med" len="med"/>
          </a:ln>
        </p:spPr>
        <p:txBody>
          <a:bodyPr wrap="none">
            <a:spAutoFit/>
          </a:bodyPr>
          <a:lstStyle/>
          <a:p>
            <a:pPr fontAlgn="base">
              <a:spcBef>
                <a:spcPct val="0"/>
              </a:spcBef>
              <a:spcAft>
                <a:spcPct val="0"/>
              </a:spcAft>
            </a:pPr>
            <a:r>
              <a:rPr lang="zh-CN" altLang="en-US" sz="2800" b="1" dirty="0">
                <a:solidFill>
                  <a:prstClr val="black"/>
                </a:solidFill>
                <a:latin typeface="微软雅黑" panose="020B0503020204020204" pitchFamily="34" charset="-122"/>
                <a:ea typeface="微软雅黑" panose="020B0503020204020204" pitchFamily="34" charset="-122"/>
              </a:rPr>
              <a:t>市场不断扩大</a:t>
            </a:r>
          </a:p>
        </p:txBody>
      </p:sp>
      <p:sp>
        <p:nvSpPr>
          <p:cNvPr id="68618" name="Text Box 10"/>
          <p:cNvSpPr txBox="1"/>
          <p:nvPr/>
        </p:nvSpPr>
        <p:spPr>
          <a:xfrm>
            <a:off x="5559744" y="2443820"/>
            <a:ext cx="1980029" cy="523220"/>
          </a:xfrm>
          <a:prstGeom prst="rect">
            <a:avLst/>
          </a:prstGeom>
          <a:noFill/>
          <a:ln w="63500" cap="flat" cmpd="sng">
            <a:solidFill>
              <a:srgbClr val="FF0000"/>
            </a:solidFill>
            <a:prstDash val="solid"/>
            <a:miter/>
            <a:headEnd type="none" w="med" len="med"/>
            <a:tailEnd type="none" w="med" len="med"/>
          </a:ln>
        </p:spPr>
        <p:txBody>
          <a:bodyPr wrap="none">
            <a:spAutoFit/>
          </a:bodyPr>
          <a:lstStyle/>
          <a:p>
            <a:pPr fontAlgn="base">
              <a:spcBef>
                <a:spcPct val="0"/>
              </a:spcBef>
              <a:spcAft>
                <a:spcPct val="0"/>
              </a:spcAft>
            </a:pPr>
            <a:r>
              <a:rPr lang="zh-CN" altLang="en-US" sz="2800" b="1" dirty="0">
                <a:solidFill>
                  <a:prstClr val="black"/>
                </a:solidFill>
                <a:latin typeface="微软雅黑" panose="020B0503020204020204" pitchFamily="34" charset="-122"/>
                <a:ea typeface="微软雅黑" panose="020B0503020204020204" pitchFamily="34" charset="-122"/>
              </a:rPr>
              <a:t>工场手工业</a:t>
            </a:r>
          </a:p>
        </p:txBody>
      </p:sp>
      <p:sp>
        <p:nvSpPr>
          <p:cNvPr id="68623" name="AutoShape 15"/>
          <p:cNvSpPr/>
          <p:nvPr/>
        </p:nvSpPr>
        <p:spPr>
          <a:xfrm>
            <a:off x="3884675" y="2586040"/>
            <a:ext cx="1423987" cy="381000"/>
          </a:xfrm>
          <a:prstGeom prst="leftRightArrow">
            <a:avLst>
              <a:gd name="adj1" fmla="val 50000"/>
              <a:gd name="adj2" fmla="val 55993"/>
            </a:avLst>
          </a:prstGeom>
          <a:solidFill>
            <a:schemeClr val="tx1"/>
          </a:solidFill>
          <a:ln w="9525" cap="flat" cmpd="sng">
            <a:solidFill>
              <a:schemeClr val="tx1"/>
            </a:solidFill>
            <a:prstDash val="solid"/>
            <a:miter/>
            <a:headEnd type="none" w="med" len="med"/>
            <a:tailEnd type="none" w="med" len="med"/>
          </a:ln>
        </p:spPr>
        <p:txBody>
          <a:bodyPr wrap="none" anchor="ctr"/>
          <a:lstStyle/>
          <a:p>
            <a:pPr fontAlgn="base">
              <a:spcBef>
                <a:spcPct val="0"/>
              </a:spcBef>
              <a:spcAft>
                <a:spcPct val="0"/>
              </a:spcAft>
            </a:pPr>
            <a:endParaRPr lang="zh-CN" altLang="en-US" dirty="0">
              <a:solidFill>
                <a:prstClr val="black"/>
              </a:solidFill>
              <a:latin typeface="Arial" panose="020B0604020202020204" pitchFamily="34" charset="0"/>
            </a:endParaRPr>
          </a:p>
        </p:txBody>
      </p:sp>
      <p:sp>
        <p:nvSpPr>
          <p:cNvPr id="19461" name="WordArt 16"/>
          <p:cNvSpPr>
            <a:spLocks noTextEdit="1"/>
          </p:cNvSpPr>
          <p:nvPr/>
        </p:nvSpPr>
        <p:spPr>
          <a:xfrm>
            <a:off x="4096073" y="1971839"/>
            <a:ext cx="933450" cy="700087"/>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zh-CN" altLang="en-US" sz="3600" dirty="0">
                <a:gradFill rotWithShape="1">
                  <a:gsLst>
                    <a:gs pos="0">
                      <a:srgbClr val="FFE701"/>
                    </a:gs>
                    <a:gs pos="100000">
                      <a:srgbClr val="FE3E02"/>
                    </a:gs>
                  </a:gsLst>
                  <a:lin ang="5400000" scaled="1"/>
                  <a:tileRect/>
                </a:gradFill>
                <a:latin typeface="宋体" panose="02010600030101010101" pitchFamily="2" charset="-122"/>
              </a:rPr>
              <a:t>矛盾</a:t>
            </a:r>
          </a:p>
        </p:txBody>
      </p:sp>
      <p:sp>
        <p:nvSpPr>
          <p:cNvPr id="19462" name="矩形 1"/>
          <p:cNvSpPr/>
          <p:nvPr/>
        </p:nvSpPr>
        <p:spPr>
          <a:xfrm>
            <a:off x="0" y="428673"/>
            <a:ext cx="9144000" cy="1692275"/>
          </a:xfrm>
          <a:prstGeom prst="rect">
            <a:avLst/>
          </a:prstGeom>
          <a:noFill/>
          <a:ln w="9525">
            <a:noFill/>
          </a:ln>
        </p:spPr>
        <p:txBody>
          <a:bodyPr>
            <a:spAutoFit/>
          </a:bodyPr>
          <a:lstStyle/>
          <a:p>
            <a:pPr eaLnBrk="0" fontAlgn="base" hangingPunct="0">
              <a:spcBef>
                <a:spcPct val="0"/>
              </a:spcBef>
              <a:spcAft>
                <a:spcPct val="0"/>
              </a:spcAft>
            </a:pPr>
            <a:r>
              <a:rPr lang="zh-CN" altLang="en-US" sz="3600" b="1" dirty="0">
                <a:solidFill>
                  <a:srgbClr val="000000"/>
                </a:solidFill>
                <a:latin typeface="Times New Roman" panose="02020603050405020304" pitchFamily="18" charset="0"/>
                <a:ea typeface="黑体" panose="02010609060101010101" pitchFamily="49" charset="-122"/>
              </a:rPr>
              <a:t>      市场总是在扩大，需求总是在增加。甚至工场手工业也不再能满足这种需求了。</a:t>
            </a:r>
          </a:p>
          <a:p>
            <a:pPr eaLnBrk="0" fontAlgn="base" hangingPunct="0">
              <a:spcBef>
                <a:spcPct val="0"/>
              </a:spcBef>
              <a:spcAft>
                <a:spcPct val="0"/>
              </a:spcAft>
            </a:pPr>
            <a:r>
              <a:rPr lang="en-US" altLang="zh-CN" sz="3200" b="1" dirty="0">
                <a:solidFill>
                  <a:prstClr val="black"/>
                </a:solidFill>
                <a:latin typeface="Times New Roman" panose="02020603050405020304" pitchFamily="18" charset="0"/>
                <a:ea typeface="黑体" panose="02010609060101010101" pitchFamily="49" charset="-122"/>
              </a:rPr>
              <a:t>                                               ——--《</a:t>
            </a:r>
            <a:r>
              <a:rPr lang="zh-CN" altLang="en-US" sz="3200" b="1" dirty="0">
                <a:solidFill>
                  <a:prstClr val="black"/>
                </a:solidFill>
                <a:latin typeface="Times New Roman" panose="02020603050405020304" pitchFamily="18" charset="0"/>
                <a:ea typeface="黑体" panose="02010609060101010101" pitchFamily="49" charset="-122"/>
              </a:rPr>
              <a:t>共产党宣言</a:t>
            </a:r>
            <a:r>
              <a:rPr lang="en-US" altLang="zh-CN" sz="3200" b="1" dirty="0">
                <a:solidFill>
                  <a:prstClr val="black"/>
                </a:solidFill>
                <a:latin typeface="Times New Roman" panose="02020603050405020304" pitchFamily="18" charset="0"/>
                <a:ea typeface="黑体" panose="02010609060101010101" pitchFamily="49" charset="-122"/>
              </a:rPr>
              <a:t>》 </a:t>
            </a:r>
          </a:p>
        </p:txBody>
      </p:sp>
      <p:sp>
        <p:nvSpPr>
          <p:cNvPr id="7" name="Text Box 10"/>
          <p:cNvSpPr txBox="1"/>
          <p:nvPr/>
        </p:nvSpPr>
        <p:spPr>
          <a:xfrm>
            <a:off x="1115616" y="3861048"/>
            <a:ext cx="6647974" cy="523220"/>
          </a:xfrm>
          <a:prstGeom prst="rect">
            <a:avLst/>
          </a:prstGeom>
          <a:noFill/>
          <a:ln w="63500" cap="flat" cmpd="sng">
            <a:solidFill>
              <a:srgbClr val="FF0000"/>
            </a:solidFill>
            <a:prstDash val="solid"/>
            <a:miter/>
            <a:headEnd type="none" w="med" len="med"/>
            <a:tailEnd type="none" w="med" len="med"/>
          </a:ln>
        </p:spPr>
        <p:txBody>
          <a:bodyPr wrap="none">
            <a:spAutoFit/>
          </a:bodyPr>
          <a:lstStyle/>
          <a:p>
            <a:pPr fontAlgn="base">
              <a:spcBef>
                <a:spcPct val="0"/>
              </a:spcBef>
              <a:spcAft>
                <a:spcPct val="0"/>
              </a:spcAft>
            </a:pPr>
            <a:r>
              <a:rPr lang="zh-CN" altLang="en-US" sz="2800" b="1" dirty="0">
                <a:solidFill>
                  <a:prstClr val="black"/>
                </a:solidFill>
                <a:latin typeface="微软雅黑" panose="020B0503020204020204" pitchFamily="34" charset="-122"/>
                <a:ea typeface="微软雅黑" panose="020B0503020204020204" pitchFamily="34" charset="-122"/>
              </a:rPr>
              <a:t>工场手工业无法满足不断扩大的市场需求</a:t>
            </a:r>
          </a:p>
        </p:txBody>
      </p:sp>
      <p:sp>
        <p:nvSpPr>
          <p:cNvPr id="8" name="矩形 7"/>
          <p:cNvSpPr/>
          <p:nvPr/>
        </p:nvSpPr>
        <p:spPr>
          <a:xfrm>
            <a:off x="540703" y="5454697"/>
            <a:ext cx="8044190" cy="1015663"/>
          </a:xfrm>
          <a:prstGeom prst="rect">
            <a:avLst/>
          </a:prstGeom>
          <a:noFill/>
          <a:ln w="9525">
            <a:noFill/>
          </a:ln>
        </p:spPr>
        <p:txBody>
          <a:bodyPr wrap="none">
            <a:spAutoFit/>
          </a:bodyPr>
          <a:lstStyle/>
          <a:p>
            <a:pPr fontAlgn="base">
              <a:spcBef>
                <a:spcPct val="0"/>
              </a:spcBef>
              <a:spcAft>
                <a:spcPct val="0"/>
              </a:spcAft>
            </a:pPr>
            <a:r>
              <a:rPr lang="zh-CN" altLang="en-US" sz="3200" b="1" dirty="0">
                <a:solidFill>
                  <a:srgbClr val="FF0000"/>
                </a:solidFill>
                <a:latin typeface="华文行楷" panose="02010800040101010101" pitchFamily="2" charset="-122"/>
                <a:ea typeface="华文行楷" panose="02010800040101010101" pitchFamily="2" charset="-122"/>
                <a:cs typeface="华文行楷" panose="02010800040101010101" pitchFamily="2" charset="-122"/>
              </a:rPr>
              <a:t>于是，一场生产技术的革命必然</a:t>
            </a:r>
            <a:r>
              <a:rPr lang="zh-CN" altLang="en-US" sz="6000" b="1" dirty="0">
                <a:solidFill>
                  <a:srgbClr val="FF0000"/>
                </a:solidFill>
                <a:latin typeface="华文行楷" panose="02010800040101010101" pitchFamily="2" charset="-122"/>
                <a:ea typeface="华文行楷" panose="02010800040101010101" pitchFamily="2" charset="-122"/>
                <a:cs typeface="华文行楷" panose="02010800040101010101" pitchFamily="2" charset="-122"/>
              </a:rPr>
              <a:t>爆发</a:t>
            </a:r>
            <a:r>
              <a:rPr lang="zh-CN" altLang="en-US" sz="3600" b="1" dirty="0">
                <a:solidFill>
                  <a:srgbClr val="FF0000"/>
                </a:solidFill>
                <a:latin typeface="华文行楷" panose="02010800040101010101" pitchFamily="2" charset="-122"/>
                <a:ea typeface="华文行楷" panose="02010800040101010101" pitchFamily="2" charset="-122"/>
                <a:cs typeface="华文行楷" panose="02010800040101010101" pitchFamily="2" charset="-122"/>
              </a:rPr>
              <a:t>！ </a:t>
            </a:r>
          </a:p>
        </p:txBody>
      </p:sp>
    </p:spTree>
    <p:extLst>
      <p:ext uri="{BB962C8B-B14F-4D97-AF65-F5344CB8AC3E}">
        <p14:creationId xmlns:p14="http://schemas.microsoft.com/office/powerpoint/2010/main" val="113584118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8617"/>
                                        </p:tgtEl>
                                        <p:attrNameLst>
                                          <p:attrName>style.visibility</p:attrName>
                                        </p:attrNameLst>
                                      </p:cBhvr>
                                      <p:to>
                                        <p:strVal val="visible"/>
                                      </p:to>
                                    </p:set>
                                    <p:animEffect transition="in" filter="plus(in)">
                                      <p:cBhvr>
                                        <p:cTn id="7" dur="500"/>
                                        <p:tgtEl>
                                          <p:spTgt spid="686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8618"/>
                                        </p:tgtEl>
                                        <p:attrNameLst>
                                          <p:attrName>style.visibility</p:attrName>
                                        </p:attrNameLst>
                                      </p:cBhvr>
                                      <p:to>
                                        <p:strVal val="visible"/>
                                      </p:to>
                                    </p:set>
                                    <p:animEffect transition="in" filter="box(in)">
                                      <p:cBhvr>
                                        <p:cTn id="11" dur="500"/>
                                        <p:tgtEl>
                                          <p:spTgt spid="68618"/>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8623"/>
                                        </p:tgtEl>
                                        <p:attrNameLst>
                                          <p:attrName>style.visibility</p:attrName>
                                        </p:attrNameLst>
                                      </p:cBhvr>
                                      <p:to>
                                        <p:strVal val="visible"/>
                                      </p:to>
                                    </p:set>
                                    <p:animEffect transition="in" filter="blinds(horizontal)">
                                      <p:cBhvr>
                                        <p:cTn id="15" dur="500"/>
                                        <p:tgtEl>
                                          <p:spTgt spid="686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461"/>
                                        </p:tgtEl>
                                        <p:attrNameLst>
                                          <p:attrName>style.visibility</p:attrName>
                                        </p:attrNameLst>
                                      </p:cBhvr>
                                      <p:to>
                                        <p:strVal val="visible"/>
                                      </p:to>
                                    </p:set>
                                    <p:animEffect transition="in" filter="blinds(horizontal)">
                                      <p:cBhvr>
                                        <p:cTn id="20" dur="500"/>
                                        <p:tgtEl>
                                          <p:spTgt spid="19461"/>
                                        </p:tgtEl>
                                      </p:cBhvr>
                                    </p:animEffect>
                                  </p:childTnLst>
                                </p:cTn>
                              </p:par>
                            </p:childTnLst>
                          </p:cTn>
                        </p:par>
                        <p:par>
                          <p:cTn id="21" fill="hold">
                            <p:stCondLst>
                              <p:cond delay="500"/>
                            </p:stCondLst>
                            <p:childTnLst>
                              <p:par>
                                <p:cTn id="22" presetID="6" presetClass="emph" presetSubtype="0" fill="hold" nodeType="afterEffect">
                                  <p:stCondLst>
                                    <p:cond delay="0"/>
                                  </p:stCondLst>
                                  <p:childTnLst>
                                    <p:animScale>
                                      <p:cBhvr>
                                        <p:cTn id="23" dur="500" fill="hold"/>
                                        <p:tgtEl>
                                          <p:spTgt spid="19461"/>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7" grpId="0" animBg="1"/>
      <p:bldP spid="68618" grpId="0" animBg="1"/>
      <p:bldP spid="68623"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468" y="1988840"/>
            <a:ext cx="8784976" cy="1754326"/>
          </a:xfrm>
          <a:prstGeom prst="rect">
            <a:avLst/>
          </a:prstGeom>
          <a:noFill/>
        </p:spPr>
        <p:txBody>
          <a:bodyPr wrap="square" lIns="91440" tIns="45720" rIns="91440" bIns="45720">
            <a:spAutoFit/>
          </a:bodyPr>
          <a:lstStyle/>
          <a:p>
            <a:r>
              <a:rPr lang="zh-CN" altLang="en-US" sz="5400" b="1" dirty="0" smtClean="0">
                <a:ln w="18000">
                  <a:solidFill>
                    <a:srgbClr val="333399">
                      <a:satMod val="140000"/>
                    </a:srgbClr>
                  </a:solidFill>
                  <a:prstDash val="solid"/>
                  <a:miter lim="800000"/>
                </a:ln>
                <a:solidFill>
                  <a:srgbClr val="0066FF"/>
                </a:solidFill>
                <a:effectLst>
                  <a:outerShdw blurRad="25500" dist="23000" dir="7020000" algn="tl">
                    <a:srgbClr val="000000">
                      <a:alpha val="50000"/>
                    </a:srgbClr>
                  </a:outerShdw>
                </a:effectLst>
              </a:rPr>
              <a:t>  除了市场需求外工业革命爆发还需要哪些条件？</a:t>
            </a:r>
            <a:endParaRPr lang="zh-CN" altLang="en-US" sz="5400" b="1" dirty="0">
              <a:ln w="18000">
                <a:solidFill>
                  <a:srgbClr val="333399">
                    <a:satMod val="140000"/>
                  </a:srgbClr>
                </a:solidFill>
                <a:prstDash val="solid"/>
                <a:miter lim="800000"/>
              </a:ln>
              <a:solidFill>
                <a:srgbClr val="0066FF"/>
              </a:solidFill>
              <a:effectLst>
                <a:outerShdw blurRad="25500" dist="23000" dir="7020000" algn="tl">
                  <a:srgbClr val="000000">
                    <a:alpha val="50000"/>
                  </a:srgbClr>
                </a:outerShdw>
              </a:effectLst>
            </a:endParaRPr>
          </a:p>
        </p:txBody>
      </p:sp>
      <p:sp>
        <p:nvSpPr>
          <p:cNvPr id="7" name="Rectangle 9"/>
          <p:cNvSpPr>
            <a:spLocks noChangeArrowheads="1"/>
          </p:cNvSpPr>
          <p:nvPr/>
        </p:nvSpPr>
        <p:spPr bwMode="auto">
          <a:xfrm>
            <a:off x="467544" y="188642"/>
            <a:ext cx="304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r>
              <a:rPr lang="zh-CN" altLang="en-US" sz="3600" b="1" dirty="0">
                <a:solidFill>
                  <a:srgbClr val="FF0000"/>
                </a:solidFill>
              </a:rPr>
              <a:t>需求产生</a:t>
            </a:r>
            <a:r>
              <a:rPr lang="zh-CN" altLang="en-US" sz="3600" b="1" dirty="0" smtClean="0">
                <a:solidFill>
                  <a:srgbClr val="FF0000"/>
                </a:solidFill>
              </a:rPr>
              <a:t>动力</a:t>
            </a:r>
            <a:endParaRPr lang="zh-CN" altLang="en-US" sz="3600" b="1" dirty="0">
              <a:solidFill>
                <a:srgbClr val="FF0000"/>
              </a:solidFill>
            </a:endParaRPr>
          </a:p>
        </p:txBody>
      </p:sp>
      <p:sp>
        <p:nvSpPr>
          <p:cNvPr id="8" name="Line 24"/>
          <p:cNvSpPr>
            <a:spLocks noChangeShapeType="1"/>
          </p:cNvSpPr>
          <p:nvPr/>
        </p:nvSpPr>
        <p:spPr bwMode="auto">
          <a:xfrm>
            <a:off x="543744" y="874440"/>
            <a:ext cx="2743200" cy="0"/>
          </a:xfrm>
          <a:prstGeom prst="line">
            <a:avLst/>
          </a:prstGeom>
          <a:noFill/>
          <a:ln w="76200">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9" name="TextBox 8"/>
          <p:cNvSpPr txBox="1"/>
          <p:nvPr/>
        </p:nvSpPr>
        <p:spPr>
          <a:xfrm>
            <a:off x="3419872" y="238006"/>
            <a:ext cx="4320480" cy="1200329"/>
          </a:xfrm>
          <a:prstGeom prst="rect">
            <a:avLst/>
          </a:prstGeom>
          <a:noFill/>
        </p:spPr>
        <p:txBody>
          <a:bodyPr wrap="square" rtlCol="0">
            <a:spAutoFit/>
          </a:bodyPr>
          <a:lstStyle/>
          <a:p>
            <a:pPr lvl="0" fontAlgn="base">
              <a:spcBef>
                <a:spcPct val="0"/>
              </a:spcBef>
              <a:spcAft>
                <a:spcPct val="0"/>
              </a:spcAft>
            </a:pPr>
            <a:r>
              <a:rPr lang="en-US" altLang="zh-CN" sz="3600" b="1" dirty="0" smtClean="0">
                <a:solidFill>
                  <a:srgbClr val="FF0000"/>
                </a:solidFill>
              </a:rPr>
              <a:t>——</a:t>
            </a:r>
            <a:r>
              <a:rPr lang="zh-CN" altLang="en-US" sz="3600" b="1" dirty="0">
                <a:solidFill>
                  <a:srgbClr val="0000FF"/>
                </a:solidFill>
                <a:ea typeface="黑体" pitchFamily="49" charset="-122"/>
              </a:rPr>
              <a:t>探源工业革命</a:t>
            </a:r>
          </a:p>
          <a:p>
            <a:endParaRPr lang="zh-CN" altLang="en-US" sz="3600" b="1" dirty="0">
              <a:solidFill>
                <a:srgbClr val="FF0000"/>
              </a:solidFill>
            </a:endParaRPr>
          </a:p>
        </p:txBody>
      </p:sp>
    </p:spTree>
    <p:extLst>
      <p:ext uri="{BB962C8B-B14F-4D97-AF65-F5344CB8AC3E}">
        <p14:creationId xmlns:p14="http://schemas.microsoft.com/office/powerpoint/2010/main" val="130095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2530" name="文本框 22529"/>
          <p:cNvSpPr txBox="1">
            <a:spLocks noChangeArrowheads="1"/>
          </p:cNvSpPr>
          <p:nvPr/>
        </p:nvSpPr>
        <p:spPr bwMode="auto">
          <a:xfrm>
            <a:off x="217488" y="908069"/>
            <a:ext cx="892651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itchFamily="18" charset="0"/>
                <a:ea typeface="黑体" pitchFamily="49" charset="-122"/>
              </a:defRPr>
            </a:lvl1pPr>
            <a:lvl2pPr>
              <a:defRPr sz="2800" b="1">
                <a:solidFill>
                  <a:schemeClr val="tx1"/>
                </a:solidFill>
                <a:latin typeface="Times New Roman" pitchFamily="18" charset="0"/>
                <a:ea typeface="黑体" pitchFamily="49" charset="-122"/>
              </a:defRPr>
            </a:lvl2pPr>
            <a:lvl3pPr>
              <a:defRPr sz="2800" b="1">
                <a:solidFill>
                  <a:schemeClr val="tx1"/>
                </a:solidFill>
                <a:latin typeface="Times New Roman" pitchFamily="18" charset="0"/>
                <a:ea typeface="黑体" pitchFamily="49" charset="-122"/>
              </a:defRPr>
            </a:lvl3pPr>
            <a:lvl4pPr>
              <a:defRPr sz="2800" b="1">
                <a:solidFill>
                  <a:schemeClr val="tx1"/>
                </a:solidFill>
                <a:latin typeface="Times New Roman" pitchFamily="18" charset="0"/>
                <a:ea typeface="黑体" pitchFamily="49" charset="-122"/>
              </a:defRPr>
            </a:lvl4pPr>
            <a:lvl5pPr>
              <a:defRPr sz="2800" b="1">
                <a:solidFill>
                  <a:schemeClr val="tx1"/>
                </a:solidFill>
                <a:latin typeface="Times New Roman" pitchFamily="18" charset="0"/>
                <a:ea typeface="黑体" pitchFamily="49" charset="-122"/>
              </a:defRPr>
            </a:lvl5pPr>
            <a:lvl6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6pPr>
            <a:lvl7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7pPr>
            <a:lvl8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8pPr>
            <a:lvl9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9pPr>
          </a:lstStyle>
          <a:p>
            <a:pPr fontAlgn="base">
              <a:spcBef>
                <a:spcPct val="50000"/>
              </a:spcBef>
              <a:spcAft>
                <a:spcPct val="0"/>
              </a:spcAft>
              <a:buFont typeface="Arial" pitchFamily="34" charset="0"/>
              <a:buNone/>
            </a:pPr>
            <a:r>
              <a:rPr lang="zh-CN" altLang="en-US" sz="3200" dirty="0" smtClean="0">
                <a:solidFill>
                  <a:srgbClr val="FF0000"/>
                </a:solidFill>
                <a:latin typeface="黑体" pitchFamily="49" charset="-122"/>
              </a:rPr>
              <a:t>两</a:t>
            </a:r>
            <a:r>
              <a:rPr lang="zh-CN" altLang="en-US" sz="3200" dirty="0">
                <a:solidFill>
                  <a:srgbClr val="FF0000"/>
                </a:solidFill>
                <a:latin typeface="黑体" pitchFamily="49" charset="-122"/>
              </a:rPr>
              <a:t>个前提：</a:t>
            </a:r>
            <a:r>
              <a:rPr lang="zh-CN" altLang="en-US" sz="3200" dirty="0">
                <a:solidFill>
                  <a:srgbClr val="000000"/>
                </a:solidFill>
                <a:latin typeface="黑体" pitchFamily="49" charset="-122"/>
              </a:rPr>
              <a:t> （制度是否先进</a:t>
            </a:r>
            <a:r>
              <a:rPr lang="en-US" altLang="zh-CN" sz="3200" dirty="0">
                <a:solidFill>
                  <a:srgbClr val="000000"/>
                </a:solidFill>
                <a:latin typeface="黑体" pitchFamily="49" charset="-122"/>
              </a:rPr>
              <a:t>,</a:t>
            </a:r>
            <a:r>
              <a:rPr lang="zh-CN" altLang="en-US" sz="3200" dirty="0">
                <a:solidFill>
                  <a:srgbClr val="000000"/>
                </a:solidFill>
                <a:latin typeface="黑体" pitchFamily="49" charset="-122"/>
              </a:rPr>
              <a:t>政权是否稳定）。</a:t>
            </a:r>
          </a:p>
          <a:p>
            <a:pPr fontAlgn="base">
              <a:spcBef>
                <a:spcPct val="50000"/>
              </a:spcBef>
              <a:spcAft>
                <a:spcPct val="0"/>
              </a:spcAft>
              <a:buFont typeface="Arial" pitchFamily="34" charset="0"/>
              <a:buNone/>
            </a:pPr>
            <a:r>
              <a:rPr lang="zh-CN" altLang="en-US" sz="3200" dirty="0">
                <a:solidFill>
                  <a:srgbClr val="FF0000"/>
                </a:solidFill>
                <a:latin typeface="黑体" pitchFamily="49" charset="-122"/>
              </a:rPr>
              <a:t>五个条件：                                                          </a:t>
            </a:r>
            <a:r>
              <a:rPr lang="zh-CN" altLang="en-US" sz="3200" dirty="0">
                <a:solidFill>
                  <a:srgbClr val="000000"/>
                </a:solidFill>
                <a:latin typeface="黑体" pitchFamily="49" charset="-122"/>
              </a:rPr>
              <a:t>一、是有相对稳定和必需的</a:t>
            </a:r>
            <a:r>
              <a:rPr lang="zh-CN" altLang="en-US" sz="3200" dirty="0">
                <a:solidFill>
                  <a:srgbClr val="FF0000"/>
                </a:solidFill>
                <a:latin typeface="黑体" pitchFamily="49" charset="-122"/>
              </a:rPr>
              <a:t>资金</a:t>
            </a:r>
            <a:r>
              <a:rPr lang="zh-CN" altLang="en-US" sz="3200" dirty="0">
                <a:solidFill>
                  <a:srgbClr val="000000"/>
                </a:solidFill>
                <a:latin typeface="黑体" pitchFamily="49" charset="-122"/>
              </a:rPr>
              <a:t>来源；                二、是有比较充足的</a:t>
            </a:r>
            <a:r>
              <a:rPr lang="zh-CN" altLang="en-US" sz="3200" dirty="0">
                <a:solidFill>
                  <a:srgbClr val="FF0000"/>
                </a:solidFill>
                <a:latin typeface="黑体" pitchFamily="49" charset="-122"/>
              </a:rPr>
              <a:t>劳动力</a:t>
            </a:r>
            <a:r>
              <a:rPr lang="zh-CN" altLang="en-US" sz="3200" dirty="0" smtClean="0">
                <a:solidFill>
                  <a:srgbClr val="000000"/>
                </a:solidFill>
                <a:latin typeface="黑体" pitchFamily="49" charset="-122"/>
              </a:rPr>
              <a:t>来源 </a:t>
            </a:r>
            <a:r>
              <a:rPr lang="zh-CN" altLang="en-US" sz="3200" dirty="0">
                <a:solidFill>
                  <a:srgbClr val="000000"/>
                </a:solidFill>
                <a:latin typeface="黑体" pitchFamily="49" charset="-122"/>
              </a:rPr>
              <a:t>；                                        三、是有一定水平的生产</a:t>
            </a:r>
            <a:r>
              <a:rPr lang="zh-CN" altLang="en-US" sz="3200" dirty="0">
                <a:solidFill>
                  <a:srgbClr val="FF0000"/>
                </a:solidFill>
                <a:latin typeface="黑体" pitchFamily="49" charset="-122"/>
              </a:rPr>
              <a:t>技术</a:t>
            </a:r>
            <a:r>
              <a:rPr lang="zh-CN" altLang="en-US" sz="3200" dirty="0">
                <a:solidFill>
                  <a:srgbClr val="000000"/>
                </a:solidFill>
                <a:latin typeface="黑体" pitchFamily="49" charset="-122"/>
              </a:rPr>
              <a:t>，这是产品质量的保证</a:t>
            </a:r>
            <a:r>
              <a:rPr lang="zh-CN" altLang="en-US" sz="3200" dirty="0" smtClean="0">
                <a:solidFill>
                  <a:srgbClr val="000000"/>
                </a:solidFill>
                <a:latin typeface="黑体" pitchFamily="49" charset="-122"/>
              </a:rPr>
              <a:t>；</a:t>
            </a:r>
            <a:endParaRPr lang="en-US" altLang="zh-CN" sz="3200" dirty="0" smtClean="0">
              <a:solidFill>
                <a:srgbClr val="000000"/>
              </a:solidFill>
              <a:latin typeface="黑体" pitchFamily="49" charset="-122"/>
            </a:endParaRPr>
          </a:p>
          <a:p>
            <a:pPr fontAlgn="base">
              <a:spcBef>
                <a:spcPct val="50000"/>
              </a:spcBef>
              <a:spcAft>
                <a:spcPct val="0"/>
              </a:spcAft>
              <a:buFont typeface="Arial" pitchFamily="34" charset="0"/>
              <a:buNone/>
            </a:pPr>
            <a:r>
              <a:rPr lang="zh-CN" altLang="en-US" sz="3200" dirty="0" smtClean="0">
                <a:solidFill>
                  <a:srgbClr val="000000"/>
                </a:solidFill>
                <a:latin typeface="黑体" pitchFamily="49" charset="-122"/>
              </a:rPr>
              <a:t>四、要有必备的资源，保证产品的</a:t>
            </a:r>
            <a:r>
              <a:rPr lang="zh-CN" altLang="en-US" sz="3200" dirty="0" smtClean="0">
                <a:solidFill>
                  <a:srgbClr val="FF0000"/>
                </a:solidFill>
                <a:latin typeface="黑体" pitchFamily="49" charset="-122"/>
              </a:rPr>
              <a:t>原料供应</a:t>
            </a:r>
            <a:r>
              <a:rPr lang="zh-CN" altLang="en-US" sz="3200" dirty="0" smtClean="0">
                <a:solidFill>
                  <a:srgbClr val="000000"/>
                </a:solidFill>
                <a:latin typeface="黑体" pitchFamily="49" charset="-122"/>
              </a:rPr>
              <a:t>；                       五、是要有比较稳定的商品销售</a:t>
            </a:r>
            <a:r>
              <a:rPr lang="zh-CN" altLang="en-US" sz="3200" dirty="0" smtClean="0">
                <a:solidFill>
                  <a:srgbClr val="FF0000"/>
                </a:solidFill>
                <a:latin typeface="黑体" pitchFamily="49" charset="-122"/>
              </a:rPr>
              <a:t>市场</a:t>
            </a:r>
            <a:r>
              <a:rPr lang="zh-CN" altLang="en-US" sz="3200" dirty="0" smtClean="0">
                <a:solidFill>
                  <a:srgbClr val="000000"/>
                </a:solidFill>
                <a:latin typeface="黑体" pitchFamily="49" charset="-122"/>
              </a:rPr>
              <a:t>。 </a:t>
            </a:r>
          </a:p>
          <a:p>
            <a:pPr fontAlgn="base">
              <a:spcBef>
                <a:spcPct val="50000"/>
              </a:spcBef>
              <a:spcAft>
                <a:spcPct val="0"/>
              </a:spcAft>
              <a:buFont typeface="Arial" pitchFamily="34" charset="0"/>
              <a:buNone/>
            </a:pPr>
            <a:r>
              <a:rPr lang="zh-CN" altLang="en-US" sz="3200" dirty="0" smtClean="0">
                <a:solidFill>
                  <a:srgbClr val="000000"/>
                </a:solidFill>
                <a:latin typeface="黑体" pitchFamily="49" charset="-122"/>
              </a:rPr>
              <a:t>    </a:t>
            </a:r>
            <a:endParaRPr lang="zh-CN" altLang="en-US" sz="3200" dirty="0">
              <a:solidFill>
                <a:srgbClr val="000099"/>
              </a:solidFill>
              <a:latin typeface="黑体" pitchFamily="49" charset="-122"/>
            </a:endParaRPr>
          </a:p>
        </p:txBody>
      </p:sp>
      <p:sp>
        <p:nvSpPr>
          <p:cNvPr id="5122" name="文本框 22530"/>
          <p:cNvSpPr txBox="1">
            <a:spLocks noChangeArrowheads="1"/>
          </p:cNvSpPr>
          <p:nvPr/>
        </p:nvSpPr>
        <p:spPr bwMode="auto">
          <a:xfrm>
            <a:off x="323852" y="188913"/>
            <a:ext cx="85328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itchFamily="18" charset="0"/>
                <a:ea typeface="黑体" pitchFamily="49" charset="-122"/>
              </a:defRPr>
            </a:lvl1pPr>
            <a:lvl2pPr>
              <a:defRPr sz="2800" b="1">
                <a:solidFill>
                  <a:schemeClr val="tx1"/>
                </a:solidFill>
                <a:latin typeface="Times New Roman" pitchFamily="18" charset="0"/>
                <a:ea typeface="黑体" pitchFamily="49" charset="-122"/>
              </a:defRPr>
            </a:lvl2pPr>
            <a:lvl3pPr>
              <a:defRPr sz="2800" b="1">
                <a:solidFill>
                  <a:schemeClr val="tx1"/>
                </a:solidFill>
                <a:latin typeface="Times New Roman" pitchFamily="18" charset="0"/>
                <a:ea typeface="黑体" pitchFamily="49" charset="-122"/>
              </a:defRPr>
            </a:lvl3pPr>
            <a:lvl4pPr>
              <a:defRPr sz="2800" b="1">
                <a:solidFill>
                  <a:schemeClr val="tx1"/>
                </a:solidFill>
                <a:latin typeface="Times New Roman" pitchFamily="18" charset="0"/>
                <a:ea typeface="黑体" pitchFamily="49" charset="-122"/>
              </a:defRPr>
            </a:lvl4pPr>
            <a:lvl5pPr>
              <a:defRPr sz="2800" b="1">
                <a:solidFill>
                  <a:schemeClr val="tx1"/>
                </a:solidFill>
                <a:latin typeface="Times New Roman" pitchFamily="18" charset="0"/>
                <a:ea typeface="黑体" pitchFamily="49" charset="-122"/>
              </a:defRPr>
            </a:lvl5pPr>
            <a:lvl6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6pPr>
            <a:lvl7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7pPr>
            <a:lvl8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8pPr>
            <a:lvl9pPr fontAlgn="base">
              <a:spcBef>
                <a:spcPct val="0"/>
              </a:spcBef>
              <a:spcAft>
                <a:spcPct val="0"/>
              </a:spcAft>
              <a:buFont typeface="Arial" pitchFamily="34" charset="0"/>
              <a:defRPr sz="2800" b="1">
                <a:solidFill>
                  <a:schemeClr val="tx1"/>
                </a:solidFill>
                <a:latin typeface="Times New Roman" pitchFamily="18" charset="0"/>
                <a:ea typeface="黑体" pitchFamily="49" charset="-122"/>
              </a:defRPr>
            </a:lvl9pPr>
          </a:lstStyle>
          <a:p>
            <a:pPr fontAlgn="base">
              <a:spcBef>
                <a:spcPct val="50000"/>
              </a:spcBef>
              <a:spcAft>
                <a:spcPct val="0"/>
              </a:spcAft>
              <a:buFont typeface="Arial" pitchFamily="34" charset="0"/>
              <a:buNone/>
            </a:pPr>
            <a:r>
              <a:rPr lang="zh-CN" altLang="en-US" sz="4000" dirty="0">
                <a:solidFill>
                  <a:srgbClr val="3403A1"/>
                </a:solidFill>
                <a:latin typeface="黑体" panose="02010609060101010101" pitchFamily="49" charset="-122"/>
              </a:rPr>
              <a:t>资本主义经济正常发展的</a:t>
            </a:r>
            <a:r>
              <a:rPr lang="zh-CN" altLang="en-US" sz="4000" dirty="0">
                <a:solidFill>
                  <a:srgbClr val="FF0000"/>
                </a:solidFill>
                <a:latin typeface="黑体" panose="02010609060101010101" pitchFamily="49" charset="-122"/>
              </a:rPr>
              <a:t>基本条件</a:t>
            </a:r>
            <a:r>
              <a:rPr lang="zh-CN" altLang="en-US" sz="4000" dirty="0">
                <a:solidFill>
                  <a:srgbClr val="3403A1"/>
                </a:solidFill>
                <a:latin typeface="黑体" panose="02010609060101010101" pitchFamily="49" charset="-122"/>
              </a:rPr>
              <a:t>：</a:t>
            </a:r>
          </a:p>
        </p:txBody>
      </p:sp>
    </p:spTree>
    <p:extLst>
      <p:ext uri="{BB962C8B-B14F-4D97-AF65-F5344CB8AC3E}">
        <p14:creationId xmlns:p14="http://schemas.microsoft.com/office/powerpoint/2010/main" val="115886673"/>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4" y="1772816"/>
            <a:ext cx="8820472" cy="1754326"/>
          </a:xfrm>
          <a:prstGeom prst="rect">
            <a:avLst/>
          </a:prstGeom>
          <a:noFill/>
        </p:spPr>
        <p:txBody>
          <a:bodyPr wrap="square" lIns="91440" tIns="45720" rIns="91440" bIns="45720">
            <a:spAutoFit/>
          </a:bodyPr>
          <a:lstStyle/>
          <a:p>
            <a:r>
              <a:rPr lang="zh-CN" altLang="en-US" sz="5400" b="1" dirty="0" smtClean="0">
                <a:ln w="18000">
                  <a:solidFill>
                    <a:srgbClr val="333399">
                      <a:satMod val="140000"/>
                    </a:srgbClr>
                  </a:solidFill>
                  <a:prstDash val="solid"/>
                  <a:miter lim="800000"/>
                </a:ln>
                <a:noFill/>
                <a:effectLst>
                  <a:outerShdw blurRad="25500" dist="23000" dir="7020000" algn="tl">
                    <a:srgbClr val="000000">
                      <a:alpha val="50000"/>
                    </a:srgbClr>
                  </a:outerShdw>
                </a:effectLst>
              </a:rPr>
              <a:t>   </a:t>
            </a:r>
            <a:r>
              <a:rPr lang="zh-CN" altLang="en-US" sz="5400" b="1" dirty="0" smtClean="0">
                <a:ln w="18000">
                  <a:solidFill>
                    <a:srgbClr val="333399">
                      <a:satMod val="140000"/>
                    </a:srgbClr>
                  </a:solidFill>
                  <a:prstDash val="solid"/>
                  <a:miter lim="800000"/>
                </a:ln>
                <a:solidFill>
                  <a:srgbClr val="0066FF"/>
                </a:solidFill>
                <a:effectLst>
                  <a:outerShdw blurRad="25500" dist="23000" dir="7020000" algn="tl">
                    <a:srgbClr val="000000">
                      <a:alpha val="50000"/>
                    </a:srgbClr>
                  </a:outerShdw>
                </a:effectLst>
              </a:rPr>
              <a:t>为什么工业革命最先爆发在英国？</a:t>
            </a:r>
            <a:endParaRPr lang="zh-CN" altLang="en-US" sz="5400" b="1" dirty="0">
              <a:ln w="18000">
                <a:solidFill>
                  <a:srgbClr val="333399">
                    <a:satMod val="140000"/>
                  </a:srgbClr>
                </a:solidFill>
                <a:prstDash val="solid"/>
                <a:miter lim="800000"/>
              </a:ln>
              <a:solidFill>
                <a:srgbClr val="0066FF"/>
              </a:solidFill>
              <a:effectLst>
                <a:outerShdw blurRad="25500" dist="23000" dir="7020000" algn="tl">
                  <a:srgbClr val="000000">
                    <a:alpha val="50000"/>
                  </a:srgbClr>
                </a:outerShdw>
              </a:effectLst>
            </a:endParaRPr>
          </a:p>
        </p:txBody>
      </p:sp>
      <p:sp>
        <p:nvSpPr>
          <p:cNvPr id="7" name="Rectangle 9"/>
          <p:cNvSpPr>
            <a:spLocks noChangeArrowheads="1"/>
          </p:cNvSpPr>
          <p:nvPr/>
        </p:nvSpPr>
        <p:spPr bwMode="auto">
          <a:xfrm>
            <a:off x="467544" y="188642"/>
            <a:ext cx="304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r>
              <a:rPr lang="zh-CN" altLang="en-US" sz="3600" b="1" dirty="0">
                <a:solidFill>
                  <a:srgbClr val="FF0000"/>
                </a:solidFill>
              </a:rPr>
              <a:t>需求产生</a:t>
            </a:r>
            <a:r>
              <a:rPr lang="zh-CN" altLang="en-US" sz="3600" b="1" dirty="0" smtClean="0">
                <a:solidFill>
                  <a:srgbClr val="FF0000"/>
                </a:solidFill>
              </a:rPr>
              <a:t>动力</a:t>
            </a:r>
            <a:endParaRPr lang="zh-CN" altLang="en-US" sz="3600" b="1" dirty="0">
              <a:solidFill>
                <a:srgbClr val="FF0000"/>
              </a:solidFill>
            </a:endParaRPr>
          </a:p>
        </p:txBody>
      </p:sp>
      <p:sp>
        <p:nvSpPr>
          <p:cNvPr id="8" name="Line 24"/>
          <p:cNvSpPr>
            <a:spLocks noChangeShapeType="1"/>
          </p:cNvSpPr>
          <p:nvPr/>
        </p:nvSpPr>
        <p:spPr bwMode="auto">
          <a:xfrm>
            <a:off x="543744" y="874440"/>
            <a:ext cx="2743200" cy="0"/>
          </a:xfrm>
          <a:prstGeom prst="line">
            <a:avLst/>
          </a:prstGeom>
          <a:noFill/>
          <a:ln w="76200">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9" name="TextBox 8"/>
          <p:cNvSpPr txBox="1"/>
          <p:nvPr/>
        </p:nvSpPr>
        <p:spPr>
          <a:xfrm>
            <a:off x="3419872" y="238006"/>
            <a:ext cx="4320480" cy="1200329"/>
          </a:xfrm>
          <a:prstGeom prst="rect">
            <a:avLst/>
          </a:prstGeom>
          <a:noFill/>
        </p:spPr>
        <p:txBody>
          <a:bodyPr wrap="square" rtlCol="0">
            <a:spAutoFit/>
          </a:bodyPr>
          <a:lstStyle/>
          <a:p>
            <a:pPr lvl="0" fontAlgn="base">
              <a:spcBef>
                <a:spcPct val="0"/>
              </a:spcBef>
              <a:spcAft>
                <a:spcPct val="0"/>
              </a:spcAft>
            </a:pPr>
            <a:r>
              <a:rPr lang="en-US" altLang="zh-CN" sz="3600" b="1" dirty="0" smtClean="0">
                <a:solidFill>
                  <a:srgbClr val="FF0000"/>
                </a:solidFill>
              </a:rPr>
              <a:t>——</a:t>
            </a:r>
            <a:r>
              <a:rPr lang="zh-CN" altLang="en-US" sz="3600" b="1" dirty="0">
                <a:solidFill>
                  <a:srgbClr val="0000FF"/>
                </a:solidFill>
                <a:ea typeface="黑体" pitchFamily="49" charset="-122"/>
              </a:rPr>
              <a:t>探源工业革命</a:t>
            </a:r>
          </a:p>
          <a:p>
            <a:endParaRPr lang="zh-CN" altLang="en-US" sz="3600" b="1" dirty="0">
              <a:solidFill>
                <a:srgbClr val="FF0000"/>
              </a:solidFill>
            </a:endParaRPr>
          </a:p>
        </p:txBody>
      </p:sp>
    </p:spTree>
    <p:extLst>
      <p:ext uri="{BB962C8B-B14F-4D97-AF65-F5344CB8AC3E}">
        <p14:creationId xmlns:p14="http://schemas.microsoft.com/office/powerpoint/2010/main" val="283573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球形设计模板">
  <a:themeElements>
    <a:clrScheme name="">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2C9CB"/>
      </a:accent6>
      <a:hlink>
        <a:srgbClr val="000000"/>
      </a:hlink>
      <a:folHlink>
        <a:srgbClr val="000000"/>
      </a:folHlink>
    </a:clrScheme>
    <a:fontScheme name="">
      <a:majorFont>
        <a:latin typeface="宋体"/>
        <a:ea typeface="宋体"/>
        <a:cs typeface=""/>
      </a:majorFont>
      <a:minorFont>
        <a:latin typeface="宋体"/>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FFFFCC"/>
        </a:dk1>
        <a:lt1>
          <a:srgbClr val="4D4D4D"/>
        </a:lt1>
        <a:dk2>
          <a:srgbClr val="FFCC00"/>
        </a:dk2>
        <a:lt2>
          <a:srgbClr val="000000"/>
        </a:lt2>
        <a:accent1>
          <a:srgbClr val="FF9900"/>
        </a:accent1>
        <a:accent2>
          <a:srgbClr val="CC9900"/>
        </a:accent2>
        <a:accent3>
          <a:srgbClr val="B2B2B2"/>
        </a:accent3>
        <a:accent4>
          <a:srgbClr val="DCDCAF"/>
        </a:accent4>
        <a:accent5>
          <a:srgbClr val="FFCAAA"/>
        </a:accent5>
        <a:accent6>
          <a:srgbClr val="B78900"/>
        </a:accent6>
        <a:hlink>
          <a:srgbClr val="898743"/>
        </a:hlink>
        <a:folHlink>
          <a:srgbClr val="666633"/>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2C9CB"/>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68686"/>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2C9CB"/>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2C9CB"/>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
        <a:dk1>
          <a:srgbClr val="EAEAEA"/>
        </a:dk1>
        <a:lt1>
          <a:srgbClr val="336699"/>
        </a:lt1>
        <a:dk2>
          <a:srgbClr val="FFFFCC"/>
        </a:dk2>
        <a:lt2>
          <a:srgbClr val="1B3753"/>
        </a:lt2>
        <a:accent1>
          <a:srgbClr val="BA8E46"/>
        </a:accent1>
        <a:accent2>
          <a:srgbClr val="46C0AF"/>
        </a:accent2>
        <a:accent3>
          <a:srgbClr val="ADB9CA"/>
        </a:accent3>
        <a:accent4>
          <a:srgbClr val="CACACA"/>
        </a:accent4>
        <a:accent5>
          <a:srgbClr val="D9C6B1"/>
        </a:accent5>
        <a:accent6>
          <a:srgbClr val="3EAC9D"/>
        </a:accent6>
        <a:hlink>
          <a:srgbClr val="93ACC3"/>
        </a:hlink>
        <a:folHlink>
          <a:srgbClr val="7897B4"/>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5B789"/>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
        <a:dk1>
          <a:srgbClr val="FFFFFF"/>
        </a:dk1>
        <a:lt1>
          <a:srgbClr val="009999"/>
        </a:lt1>
        <a:dk2>
          <a:srgbClr val="FFF385"/>
        </a:dk2>
        <a:lt2>
          <a:srgbClr val="1B3753"/>
        </a:lt2>
        <a:accent1>
          <a:srgbClr val="9AE6C0"/>
        </a:accent1>
        <a:accent2>
          <a:srgbClr val="0099CC"/>
        </a:accent2>
        <a:accent3>
          <a:srgbClr val="AACACA"/>
        </a:accent3>
        <a:accent4>
          <a:srgbClr val="DCDCDC"/>
        </a:accent4>
        <a:accent5>
          <a:srgbClr val="CAF0DC"/>
        </a:accent5>
        <a:accent6>
          <a:srgbClr val="0089B7"/>
        </a:accent6>
        <a:hlink>
          <a:srgbClr val="33CCCC"/>
        </a:hlink>
        <a:folHlink>
          <a:srgbClr val="009999"/>
        </a:folHlink>
      </a:clrScheme>
      <a:clrMap bg1="lt1" tx1="dk1" bg2="lt2" tx2="dk2" accent1="accent1" accent2="accent2" accent3="accent3" accent4="accent4" accent5="accent5" accent6="accent6" hlink="hlink" folHlink="folHlink"/>
    </a:extraClrScheme>
    <a:extraClrScheme>
      <a:clrScheme name="">
        <a:dk1>
          <a:srgbClr val="EAEAEA"/>
        </a:dk1>
        <a:lt1>
          <a:srgbClr val="17118B"/>
        </a:lt1>
        <a:dk2>
          <a:srgbClr val="FFFFCC"/>
        </a:dk2>
        <a:lt2>
          <a:srgbClr val="000000"/>
        </a:lt2>
        <a:accent1>
          <a:srgbClr val="B2B2B2"/>
        </a:accent1>
        <a:accent2>
          <a:srgbClr val="54ABB2"/>
        </a:accent2>
        <a:accent3>
          <a:srgbClr val="AAAAC5"/>
        </a:accent3>
        <a:accent4>
          <a:srgbClr val="CACACA"/>
        </a:accent4>
        <a:accent5>
          <a:srgbClr val="D5D5D5"/>
        </a:accent5>
        <a:accent6>
          <a:srgbClr val="4B999F"/>
        </a:accent6>
        <a:hlink>
          <a:srgbClr val="4F49A3"/>
        </a:hlink>
        <a:folHlink>
          <a:srgbClr val="2E2573"/>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2C9CB"/>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2C9CB"/>
        </a:accent6>
        <a:hlink>
          <a:srgbClr val="000000"/>
        </a:hlink>
        <a:folHlink>
          <a:srgbClr val="CCB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5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空白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FF0000"/>
      </a:hlink>
      <a:folHlink>
        <a:srgbClr val="00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00"/>
        </a:hlink>
        <a:folHlink>
          <a:srgbClr val="00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空白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流畅">
  <a:themeElements>
    <a:clrScheme name="1_流畅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1_流畅">
      <a:majorFont>
        <a:latin typeface="Calibri"/>
        <a:ea typeface="隶书"/>
        <a:cs typeface=""/>
      </a:majorFont>
      <a:minorFont>
        <a:latin typeface="Constanti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4800" b="1" i="0" u="none" strike="noStrike" cap="none" normalizeH="0" baseline="0" smtClean="0">
            <a:ln>
              <a:noFill/>
            </a:ln>
            <a:solidFill>
              <a:srgbClr val="FF0000"/>
            </a:solidFill>
            <a:effectLst>
              <a:outerShdw blurRad="38100" dist="38100" dir="2700000" algn="tl">
                <a:srgbClr val="000000">
                  <a:alpha val="43137"/>
                </a:srgbClr>
              </a:outerShdw>
            </a:effectLst>
            <a:latin typeface="宋体" pitchFamily="2" charset="-122"/>
            <a:ea typeface="宋体"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4800" b="1" i="0" u="none" strike="noStrike" cap="none" normalizeH="0" baseline="0" smtClean="0">
            <a:ln>
              <a:noFill/>
            </a:ln>
            <a:solidFill>
              <a:srgbClr val="FF0000"/>
            </a:solidFill>
            <a:effectLst>
              <a:outerShdw blurRad="38100" dist="38100" dir="2700000" algn="tl">
                <a:srgbClr val="000000">
                  <a:alpha val="43137"/>
                </a:srgbClr>
              </a:outerShdw>
            </a:effectLst>
            <a:latin typeface="宋体" pitchFamily="2" charset="-122"/>
            <a:ea typeface="宋体" pitchFamily="2" charset="-122"/>
          </a:defRPr>
        </a:defPPr>
      </a:lstStyle>
    </a:lnDef>
  </a:objectDefaults>
  <a:extraClrSchemeLst>
    <a:extraClrScheme>
      <a:clrScheme name="1_流畅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FF0000"/>
      </a:hlink>
      <a:folHlink>
        <a:srgbClr val="00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00"/>
        </a:hlink>
        <a:folHlink>
          <a:srgbClr val="00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4_默认设计模板">
  <a:themeElements>
    <a:clrScheme name="">
      <a:dk1>
        <a:srgbClr val="000000"/>
      </a:dk1>
      <a:lt1>
        <a:srgbClr val="FFFFFF"/>
      </a:lt1>
      <a:dk2>
        <a:srgbClr val="000000"/>
      </a:dk2>
      <a:lt2>
        <a:srgbClr val="FFFFFF"/>
      </a:lt2>
      <a:accent1>
        <a:srgbClr val="B8D98A"/>
      </a:accent1>
      <a:accent2>
        <a:srgbClr val="6BA7F8"/>
      </a:accent2>
      <a:accent3>
        <a:srgbClr val="FFFFFF"/>
      </a:accent3>
      <a:accent4>
        <a:srgbClr val="000000"/>
      </a:accent4>
      <a:accent5>
        <a:srgbClr val="D8E9C4"/>
      </a:accent5>
      <a:accent6>
        <a:srgbClr val="5F95DE"/>
      </a:accent6>
      <a:hlink>
        <a:srgbClr val="0B6DEF"/>
      </a:hlink>
      <a:folHlink>
        <a:srgbClr val="237DF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528</TotalTime>
  <Words>2236</Words>
  <Application>Microsoft Office PowerPoint</Application>
  <PresentationFormat>全屏显示(4:3)</PresentationFormat>
  <Paragraphs>315</Paragraphs>
  <Slides>41</Slides>
  <Notes>3</Notes>
  <HiddenSlides>0</HiddenSlides>
  <MMClips>0</MMClips>
  <ScaleCrop>false</ScaleCrop>
  <HeadingPairs>
    <vt:vector size="6" baseType="variant">
      <vt:variant>
        <vt:lpstr>主题</vt:lpstr>
      </vt:variant>
      <vt:variant>
        <vt:i4>12</vt:i4>
      </vt:variant>
      <vt:variant>
        <vt:lpstr>嵌入 OLE 服务器</vt:lpstr>
      </vt:variant>
      <vt:variant>
        <vt:i4>2</vt:i4>
      </vt:variant>
      <vt:variant>
        <vt:lpstr>幻灯片标题</vt:lpstr>
      </vt:variant>
      <vt:variant>
        <vt:i4>41</vt:i4>
      </vt:variant>
    </vt:vector>
  </HeadingPairs>
  <TitlesOfParts>
    <vt:vector size="55" baseType="lpstr">
      <vt:lpstr>Office 主题​​</vt:lpstr>
      <vt:lpstr>1_默认设计模板</vt:lpstr>
      <vt:lpstr>3_空白设计模板</vt:lpstr>
      <vt:lpstr>7_默认设计模板</vt:lpstr>
      <vt:lpstr>1_Office 主题</vt:lpstr>
      <vt:lpstr>4_空白设计模板</vt:lpstr>
      <vt:lpstr>1_流畅</vt:lpstr>
      <vt:lpstr>3_默认设计模板</vt:lpstr>
      <vt:lpstr>4_默认设计模板</vt:lpstr>
      <vt:lpstr>球形设计模板</vt:lpstr>
      <vt:lpstr>Office 主题</vt:lpstr>
      <vt:lpstr>5_默认设计模板</vt:lpstr>
      <vt:lpstr>Microsoft Excel 图表</vt:lpstr>
      <vt:lpstr>BMP 图象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Windows 用户</cp:lastModifiedBy>
  <cp:revision>67</cp:revision>
  <dcterms:created xsi:type="dcterms:W3CDTF">2019-03-02T23:11:16Z</dcterms:created>
  <dcterms:modified xsi:type="dcterms:W3CDTF">2019-03-07T10:59:16Z</dcterms:modified>
</cp:coreProperties>
</file>